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28"/>
    <p:restoredTop sz="94643"/>
  </p:normalViewPr>
  <p:slideViewPr>
    <p:cSldViewPr snapToGrid="0">
      <p:cViewPr varScale="1">
        <p:scale>
          <a:sx n="101" d="100"/>
          <a:sy n="101" d="100"/>
        </p:scale>
        <p:origin x="1112"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Master" Target="../slideMasters/slideMaster1.xml"/><Relationship Id="rId6" Type="http://schemas.openxmlformats.org/officeDocument/2006/relationships/image" Target="../media/image9.svg"/><Relationship Id="rId5" Type="http://schemas.openxmlformats.org/officeDocument/2006/relationships/image" Target="../media/image8.svg"/><Relationship Id="rId4" Type="http://schemas.openxmlformats.org/officeDocument/2006/relationships/image" Target="../media/image7.sv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6.svg"/><Relationship Id="rId3" Type="http://schemas.microsoft.com/office/2007/relationships/hdphoto" Target="../media/hdphoto3.wdp"/><Relationship Id="rId7" Type="http://schemas.openxmlformats.org/officeDocument/2006/relationships/image" Target="../media/image15.svg"/><Relationship Id="rId2" Type="http://schemas.openxmlformats.org/officeDocument/2006/relationships/image" Target="../media/image11.png"/><Relationship Id="rId1" Type="http://schemas.openxmlformats.org/officeDocument/2006/relationships/slideMaster" Target="../slideMasters/slideMaster1.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 Id="rId9" Type="http://schemas.openxmlformats.org/officeDocument/2006/relationships/image" Target="../media/image17.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png"/><Relationship Id="rId1" Type="http://schemas.openxmlformats.org/officeDocument/2006/relationships/slideMaster" Target="../slideMasters/slideMaster1.xml"/><Relationship Id="rId4" Type="http://schemas.microsoft.com/office/2007/relationships/hdphoto" Target="../media/hdphoto4.wdp"/></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19.png"/><Relationship Id="rId16" Type="http://schemas.openxmlformats.org/officeDocument/2006/relationships/image" Target="../media/image32.jpe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6.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png"/></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21.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19.png"/><Relationship Id="rId17" Type="http://schemas.openxmlformats.org/officeDocument/2006/relationships/image" Target="../media/image32.jpeg"/><Relationship Id="rId2" Type="http://schemas.openxmlformats.org/officeDocument/2006/relationships/image" Target="../media/image20.png"/><Relationship Id="rId16" Type="http://schemas.openxmlformats.org/officeDocument/2006/relationships/image" Target="../media/image31.png"/><Relationship Id="rId1" Type="http://schemas.openxmlformats.org/officeDocument/2006/relationships/slideMaster" Target="../slideMasters/slideMaster1.xml"/><Relationship Id="rId6" Type="http://schemas.openxmlformats.org/officeDocument/2006/relationships/image" Target="../media/image25.png"/><Relationship Id="rId11" Type="http://schemas.microsoft.com/office/2007/relationships/hdphoto" Target="../media/hdphoto6.wdp"/><Relationship Id="rId5" Type="http://schemas.openxmlformats.org/officeDocument/2006/relationships/image" Target="../media/image24.png"/><Relationship Id="rId15" Type="http://schemas.openxmlformats.org/officeDocument/2006/relationships/image" Target="../media/image30.png"/><Relationship Id="rId10" Type="http://schemas.openxmlformats.org/officeDocument/2006/relationships/image" Target="../media/image11.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29.png"/></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2.jpeg"/><Relationship Id="rId3" Type="http://schemas.openxmlformats.org/officeDocument/2006/relationships/image" Target="../media/image33.png"/><Relationship Id="rId7" Type="http://schemas.openxmlformats.org/officeDocument/2006/relationships/image" Target="../media/image37.jpeg"/><Relationship Id="rId12" Type="http://schemas.openxmlformats.org/officeDocument/2006/relationships/image" Target="../media/image41.png"/><Relationship Id="rId2" Type="http://schemas.openxmlformats.org/officeDocument/2006/relationships/image" Target="../media/image6.png"/><Relationship Id="rId16"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image" Target="../media/image36.png"/><Relationship Id="rId11" Type="http://schemas.openxmlformats.org/officeDocument/2006/relationships/image" Target="../media/image22.png"/><Relationship Id="rId5" Type="http://schemas.openxmlformats.org/officeDocument/2006/relationships/image" Target="../media/image35.png"/><Relationship Id="rId15" Type="http://schemas.openxmlformats.org/officeDocument/2006/relationships/image" Target="../media/image44.png"/><Relationship Id="rId10" Type="http://schemas.openxmlformats.org/officeDocument/2006/relationships/image" Target="../media/image40.jpeg"/><Relationship Id="rId4" Type="http://schemas.openxmlformats.org/officeDocument/2006/relationships/image" Target="../media/image34.jpeg"/><Relationship Id="rId9" Type="http://schemas.openxmlformats.org/officeDocument/2006/relationships/image" Target="../media/image39.png"/><Relationship Id="rId14" Type="http://schemas.openxmlformats.org/officeDocument/2006/relationships/image" Target="../media/image43.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1.png"/><Relationship Id="rId3" Type="http://schemas.microsoft.com/office/2007/relationships/hdphoto" Target="../media/hdphoto7.wdp"/><Relationship Id="rId7" Type="http://schemas.openxmlformats.org/officeDocument/2006/relationships/image" Target="../media/image36.png"/><Relationship Id="rId12" Type="http://schemas.openxmlformats.org/officeDocument/2006/relationships/image" Target="../media/image22.png"/><Relationship Id="rId17" Type="http://schemas.openxmlformats.org/officeDocument/2006/relationships/image" Target="../media/image45.png"/><Relationship Id="rId2" Type="http://schemas.openxmlformats.org/officeDocument/2006/relationships/image" Target="../media/image11.png"/><Relationship Id="rId16" Type="http://schemas.openxmlformats.org/officeDocument/2006/relationships/image" Target="../media/image44.png"/><Relationship Id="rId1" Type="http://schemas.openxmlformats.org/officeDocument/2006/relationships/slideMaster" Target="../slideMasters/slideMaster1.xml"/><Relationship Id="rId6" Type="http://schemas.openxmlformats.org/officeDocument/2006/relationships/image" Target="../media/image35.png"/><Relationship Id="rId11" Type="http://schemas.openxmlformats.org/officeDocument/2006/relationships/image" Target="../media/image40.jpeg"/><Relationship Id="rId5" Type="http://schemas.openxmlformats.org/officeDocument/2006/relationships/image" Target="../media/image34.jpeg"/><Relationship Id="rId15" Type="http://schemas.openxmlformats.org/officeDocument/2006/relationships/image" Target="../media/image43.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jpeg"/><Relationship Id="rId14" Type="http://schemas.openxmlformats.org/officeDocument/2006/relationships/image" Target="../media/image42.jpe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47.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sv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8.jpeg"/><Relationship Id="rId1" Type="http://schemas.openxmlformats.org/officeDocument/2006/relationships/slideMaster" Target="../slideMasters/slideMaster1.xml"/><Relationship Id="rId4" Type="http://schemas.microsoft.com/office/2007/relationships/hdphoto" Target="../media/hdphoto9.wdp"/></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1.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1.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1.jpe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6.sv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56.svg"/></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7.sv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57.sv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7.sv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57.sv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Option 1">
    <p:spTree>
      <p:nvGrpSpPr>
        <p:cNvPr id="1" name=""/>
        <p:cNvGrpSpPr/>
        <p:nvPr/>
      </p:nvGrpSpPr>
      <p:grpSpPr>
        <a:xfrm>
          <a:off x="0" y="0"/>
          <a:ext cx="0" cy="0"/>
          <a:chOff x="0" y="0"/>
          <a:chExt cx="0" cy="0"/>
        </a:xfrm>
      </p:grpSpPr>
      <p:sp>
        <p:nvSpPr>
          <p:cNvPr id="9" name="AutoShape 5">
            <a:extLst>
              <a:ext uri="{FF2B5EF4-FFF2-40B4-BE49-F238E27FC236}">
                <a16:creationId xmlns:a16="http://schemas.microsoft.com/office/drawing/2014/main" id="{868A2230-F845-563A-96E7-269DBF483131}"/>
              </a:ext>
            </a:extLst>
          </p:cNvPr>
          <p:cNvSpPr/>
          <p:nvPr/>
        </p:nvSpPr>
        <p:spPr>
          <a:xfrm>
            <a:off x="-1" y="5684069"/>
            <a:ext cx="12192001" cy="1173931"/>
          </a:xfrm>
          <a:prstGeom prst="rect">
            <a:avLst/>
          </a:prstGeom>
          <a:solidFill>
            <a:srgbClr val="262626"/>
          </a:solidFill>
        </p:spPr>
        <p:txBody>
          <a:bodyPr/>
          <a:lstStyle/>
          <a:p>
            <a:endParaRPr lang="en-US" sz="1200" b="1" i="0" dirty="0">
              <a:latin typeface="Century Gothic" panose="020B0502020202020204" pitchFamily="34" charset="0"/>
            </a:endParaRPr>
          </a:p>
        </p:txBody>
      </p:sp>
      <p:pic>
        <p:nvPicPr>
          <p:cNvPr id="12" name="Picture 11" descr="A white text on a black background&#10;&#10;AI-generated content may be incorrect.">
            <a:extLst>
              <a:ext uri="{FF2B5EF4-FFF2-40B4-BE49-F238E27FC236}">
                <a16:creationId xmlns:a16="http://schemas.microsoft.com/office/drawing/2014/main" id="{592EA9B4-F310-9C1F-DD5F-A49A974C74F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11351" y="5788250"/>
            <a:ext cx="2980651" cy="993551"/>
          </a:xfrm>
          <a:prstGeom prst="rect">
            <a:avLst/>
          </a:prstGeom>
        </p:spPr>
      </p:pic>
      <p:sp>
        <p:nvSpPr>
          <p:cNvPr id="14" name="AutoShape 2">
            <a:extLst>
              <a:ext uri="{FF2B5EF4-FFF2-40B4-BE49-F238E27FC236}">
                <a16:creationId xmlns:a16="http://schemas.microsoft.com/office/drawing/2014/main" id="{9835860A-38EF-CAF8-4DBD-1B018C63968B}"/>
              </a:ext>
            </a:extLst>
          </p:cNvPr>
          <p:cNvSpPr/>
          <p:nvPr userDrawn="1"/>
        </p:nvSpPr>
        <p:spPr>
          <a:xfrm flipH="1">
            <a:off x="6447788" y="0"/>
            <a:ext cx="30479" cy="68326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3" name="Text Placeholder 2">
            <a:extLst>
              <a:ext uri="{FF2B5EF4-FFF2-40B4-BE49-F238E27FC236}">
                <a16:creationId xmlns:a16="http://schemas.microsoft.com/office/drawing/2014/main" id="{482D9CC7-7066-6B3B-1374-01C9155DAF3B}"/>
              </a:ext>
            </a:extLst>
          </p:cNvPr>
          <p:cNvSpPr>
            <a:spLocks noGrp="1"/>
          </p:cNvSpPr>
          <p:nvPr>
            <p:ph type="body" sz="quarter" idx="10" hasCustomPrompt="1"/>
          </p:nvPr>
        </p:nvSpPr>
        <p:spPr>
          <a:xfrm>
            <a:off x="685801" y="1668493"/>
            <a:ext cx="5257800" cy="1769533"/>
          </a:xfrm>
          <a:prstGeom prst="rect">
            <a:avLst/>
          </a:prstGeom>
        </p:spPr>
        <p:txBody>
          <a:bodyPr/>
          <a:lstStyle>
            <a:lvl1pPr marL="0" indent="0">
              <a:buNone/>
              <a:defRPr sz="5334" b="1" i="0">
                <a:latin typeface="Century Gothic" panose="020B0502020202020204" pitchFamily="34" charset="0"/>
              </a:defRPr>
            </a:lvl1pPr>
            <a:lvl2pPr marL="304807" indent="0">
              <a:buNone/>
              <a:defRPr b="1" i="0">
                <a:latin typeface="Avenir Heavy" panose="02000503020000020003" pitchFamily="2" charset="0"/>
              </a:defRPr>
            </a:lvl2pPr>
            <a:lvl3pPr marL="609615" indent="0">
              <a:buNone/>
              <a:defRPr b="1" i="0">
                <a:latin typeface="Avenir Heavy" panose="02000503020000020003" pitchFamily="2" charset="0"/>
              </a:defRPr>
            </a:lvl3pPr>
            <a:lvl4pPr marL="914423" indent="0">
              <a:buNone/>
              <a:defRPr b="1" i="0">
                <a:latin typeface="Avenir Heavy" panose="02000503020000020003" pitchFamily="2" charset="0"/>
              </a:defRPr>
            </a:lvl4pPr>
            <a:lvl5pPr marL="1219231" indent="0">
              <a:buNone/>
              <a:defRPr b="1" i="0">
                <a:latin typeface="Avenir Heavy" panose="02000503020000020003" pitchFamily="2" charset="0"/>
              </a:defRPr>
            </a:lvl5pPr>
          </a:lstStyle>
          <a:p>
            <a:pPr lvl="0"/>
            <a:r>
              <a:rPr lang="en-US" dirty="0"/>
              <a:t>Presentation Title</a:t>
            </a:r>
          </a:p>
        </p:txBody>
      </p:sp>
      <p:sp>
        <p:nvSpPr>
          <p:cNvPr id="5" name="Text Placeholder 4">
            <a:extLst>
              <a:ext uri="{FF2B5EF4-FFF2-40B4-BE49-F238E27FC236}">
                <a16:creationId xmlns:a16="http://schemas.microsoft.com/office/drawing/2014/main" id="{948175FE-DBA3-5C36-BDCA-CFD8D790138D}"/>
              </a:ext>
            </a:extLst>
          </p:cNvPr>
          <p:cNvSpPr>
            <a:spLocks noGrp="1"/>
          </p:cNvSpPr>
          <p:nvPr>
            <p:ph type="body" sz="quarter" idx="11" hasCustomPrompt="1"/>
          </p:nvPr>
        </p:nvSpPr>
        <p:spPr>
          <a:xfrm>
            <a:off x="685801" y="3521373"/>
            <a:ext cx="5257800" cy="762000"/>
          </a:xfrm>
          <a:prstGeom prst="rect">
            <a:avLst/>
          </a:prstGeom>
        </p:spPr>
        <p:txBody>
          <a:bodyPr/>
          <a:lstStyle>
            <a:lvl1pPr marL="0" indent="0">
              <a:buNone/>
              <a:defRPr sz="1867" b="0" i="0">
                <a:latin typeface="Century Gothic" panose="020B0502020202020204" pitchFamily="34" charset="0"/>
              </a:defRPr>
            </a:lvl1pPr>
            <a:lvl2pPr marL="304807" indent="0">
              <a:buNone/>
              <a:defRPr>
                <a:latin typeface="Avenir Book" panose="02000503020000020003" pitchFamily="2" charset="0"/>
              </a:defRPr>
            </a:lvl2pPr>
            <a:lvl3pPr marL="609615" indent="0">
              <a:buNone/>
              <a:defRPr>
                <a:latin typeface="Avenir Book" panose="02000503020000020003" pitchFamily="2" charset="0"/>
              </a:defRPr>
            </a:lvl3pPr>
            <a:lvl4pPr marL="914423" indent="0">
              <a:buNone/>
              <a:defRPr>
                <a:latin typeface="Avenir Book" panose="02000503020000020003" pitchFamily="2" charset="0"/>
              </a:defRPr>
            </a:lvl4pPr>
            <a:lvl5pPr marL="1219231" indent="0">
              <a:buNone/>
              <a:defRPr>
                <a:latin typeface="Avenir Book" panose="02000503020000020003" pitchFamily="2" charset="0"/>
              </a:defRPr>
            </a:lvl5pPr>
          </a:lstStyle>
          <a:p>
            <a:pPr lvl="0"/>
            <a:r>
              <a:rPr lang="en-US" dirty="0"/>
              <a:t>Presentation Subtitle</a:t>
            </a:r>
          </a:p>
        </p:txBody>
      </p:sp>
      <p:sp>
        <p:nvSpPr>
          <p:cNvPr id="15" name="Text Placeholder 14">
            <a:extLst>
              <a:ext uri="{FF2B5EF4-FFF2-40B4-BE49-F238E27FC236}">
                <a16:creationId xmlns:a16="http://schemas.microsoft.com/office/drawing/2014/main" id="{4D4AD30D-57A4-E7BE-FA41-3B1F9C77A858}"/>
              </a:ext>
            </a:extLst>
          </p:cNvPr>
          <p:cNvSpPr>
            <a:spLocks noGrp="1"/>
          </p:cNvSpPr>
          <p:nvPr>
            <p:ph type="body" sz="quarter" idx="12" hasCustomPrompt="1"/>
          </p:nvPr>
        </p:nvSpPr>
        <p:spPr>
          <a:xfrm>
            <a:off x="685801" y="6111226"/>
            <a:ext cx="5270500" cy="319617"/>
          </a:xfrm>
          <a:prstGeom prst="rect">
            <a:avLst/>
          </a:prstGeom>
        </p:spPr>
        <p:txBody>
          <a:bodyPr/>
          <a:lstStyle>
            <a:lvl1pPr marL="0" indent="0">
              <a:buNone/>
              <a:defRPr sz="1867" b="0" i="0">
                <a:solidFill>
                  <a:schemeClr val="bg1"/>
                </a:solidFill>
                <a:latin typeface="Century Gothic" panose="020B0502020202020204" pitchFamily="34" charset="0"/>
              </a:defRPr>
            </a:lvl1pPr>
          </a:lstStyle>
          <a:p>
            <a:pPr lvl="0"/>
            <a:r>
              <a:rPr lang="en-US" dirty="0"/>
              <a:t>Alt Text</a:t>
            </a:r>
          </a:p>
        </p:txBody>
      </p:sp>
      <p:sp>
        <p:nvSpPr>
          <p:cNvPr id="8" name="Freeform 7">
            <a:extLst>
              <a:ext uri="{FF2B5EF4-FFF2-40B4-BE49-F238E27FC236}">
                <a16:creationId xmlns:a16="http://schemas.microsoft.com/office/drawing/2014/main" id="{DD3511B8-C26A-2DA4-6FE9-E88571BC3A0C}"/>
              </a:ext>
            </a:extLst>
          </p:cNvPr>
          <p:cNvSpPr/>
          <p:nvPr userDrawn="1"/>
        </p:nvSpPr>
        <p:spPr>
          <a:xfrm>
            <a:off x="6502400" y="-25400"/>
            <a:ext cx="5655261" cy="5684069"/>
          </a:xfrm>
          <a:custGeom>
            <a:avLst/>
            <a:gdLst/>
            <a:ahLst/>
            <a:cxnLst/>
            <a:rect l="l" t="t" r="r" b="b"/>
            <a:pathLst>
              <a:path w="5691773" h="10650536">
                <a:moveTo>
                  <a:pt x="0" y="0"/>
                </a:moveTo>
                <a:lnTo>
                  <a:pt x="5691773" y="0"/>
                </a:lnTo>
                <a:lnTo>
                  <a:pt x="5691773" y="10650536"/>
                </a:lnTo>
                <a:lnTo>
                  <a:pt x="0" y="10650536"/>
                </a:lnTo>
                <a:lnTo>
                  <a:pt x="0" y="0"/>
                </a:lnTo>
                <a:close/>
              </a:path>
            </a:pathLst>
          </a:custGeom>
          <a:blipFill>
            <a:blip r:embed="rId3"/>
            <a:stretch>
              <a:fillRect l="-29916" r="-151469"/>
            </a:stretch>
          </a:blipFill>
        </p:spPr>
        <p:txBody>
          <a:bodyPr/>
          <a:lstStyle/>
          <a:p>
            <a:endParaRPr lang="en-US" sz="1200" b="1" i="0" dirty="0">
              <a:latin typeface="Century Gothic" panose="020B0502020202020204" pitchFamily="34" charset="0"/>
            </a:endParaRPr>
          </a:p>
        </p:txBody>
      </p:sp>
    </p:spTree>
    <p:extLst>
      <p:ext uri="{BB962C8B-B14F-4D97-AF65-F5344CB8AC3E}">
        <p14:creationId xmlns:p14="http://schemas.microsoft.com/office/powerpoint/2010/main" val="1665885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ark Mode Title Slide Option 1">
    <p:bg>
      <p:bgPr>
        <a:solidFill>
          <a:schemeClr val="tx2"/>
        </a:solidFill>
        <a:effectLst/>
      </p:bgPr>
    </p:bg>
    <p:spTree>
      <p:nvGrpSpPr>
        <p:cNvPr id="1" name=""/>
        <p:cNvGrpSpPr/>
        <p:nvPr/>
      </p:nvGrpSpPr>
      <p:grpSpPr>
        <a:xfrm>
          <a:off x="0" y="0"/>
          <a:ext cx="0" cy="0"/>
          <a:chOff x="0" y="0"/>
          <a:chExt cx="0" cy="0"/>
        </a:xfrm>
      </p:grpSpPr>
      <p:sp>
        <p:nvSpPr>
          <p:cNvPr id="9" name="AutoShape 5">
            <a:extLst>
              <a:ext uri="{FF2B5EF4-FFF2-40B4-BE49-F238E27FC236}">
                <a16:creationId xmlns:a16="http://schemas.microsoft.com/office/drawing/2014/main" id="{868A2230-F845-563A-96E7-269DBF483131}"/>
              </a:ext>
            </a:extLst>
          </p:cNvPr>
          <p:cNvSpPr/>
          <p:nvPr/>
        </p:nvSpPr>
        <p:spPr>
          <a:xfrm>
            <a:off x="-1" y="5684069"/>
            <a:ext cx="12192001" cy="1173931"/>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1" name="Freeform 7">
            <a:extLst>
              <a:ext uri="{FF2B5EF4-FFF2-40B4-BE49-F238E27FC236}">
                <a16:creationId xmlns:a16="http://schemas.microsoft.com/office/drawing/2014/main" id="{281BD547-1A47-745B-AA5F-AD4349C43EB4}"/>
              </a:ext>
            </a:extLst>
          </p:cNvPr>
          <p:cNvSpPr/>
          <p:nvPr userDrawn="1"/>
        </p:nvSpPr>
        <p:spPr>
          <a:xfrm>
            <a:off x="6536741" y="0"/>
            <a:ext cx="5655261" cy="5684069"/>
          </a:xfrm>
          <a:custGeom>
            <a:avLst/>
            <a:gdLst/>
            <a:ahLst/>
            <a:cxnLst/>
            <a:rect l="l" t="t" r="r" b="b"/>
            <a:pathLst>
              <a:path w="5691773" h="10650536">
                <a:moveTo>
                  <a:pt x="0" y="0"/>
                </a:moveTo>
                <a:lnTo>
                  <a:pt x="5691773" y="0"/>
                </a:lnTo>
                <a:lnTo>
                  <a:pt x="5691773" y="10650536"/>
                </a:lnTo>
                <a:lnTo>
                  <a:pt x="0" y="10650536"/>
                </a:lnTo>
                <a:lnTo>
                  <a:pt x="0" y="0"/>
                </a:lnTo>
                <a:close/>
              </a:path>
            </a:pathLst>
          </a:custGeom>
          <a:blipFill>
            <a:blip r:embed="rId2"/>
            <a:stretch>
              <a:fillRect l="-29916" r="-151469"/>
            </a:stretch>
          </a:blipFill>
        </p:spPr>
        <p:txBody>
          <a:bodyPr/>
          <a:lstStyle/>
          <a:p>
            <a:endParaRPr lang="en-US" sz="1200" b="1" i="0" dirty="0">
              <a:latin typeface="Century Gothic" panose="020B0502020202020204" pitchFamily="34" charset="0"/>
            </a:endParaRPr>
          </a:p>
        </p:txBody>
      </p:sp>
      <p:sp>
        <p:nvSpPr>
          <p:cNvPr id="14" name="AutoShape 2">
            <a:extLst>
              <a:ext uri="{FF2B5EF4-FFF2-40B4-BE49-F238E27FC236}">
                <a16:creationId xmlns:a16="http://schemas.microsoft.com/office/drawing/2014/main" id="{9835860A-38EF-CAF8-4DBD-1B018C63968B}"/>
              </a:ext>
            </a:extLst>
          </p:cNvPr>
          <p:cNvSpPr/>
          <p:nvPr userDrawn="1"/>
        </p:nvSpPr>
        <p:spPr>
          <a:xfrm flipH="1">
            <a:off x="6522721" y="0"/>
            <a:ext cx="30479" cy="6832600"/>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4" name="Picture 3" descr="A white text on a black background&#10;&#10;AI-generated content may be incorrect.">
            <a:extLst>
              <a:ext uri="{FF2B5EF4-FFF2-40B4-BE49-F238E27FC236}">
                <a16:creationId xmlns:a16="http://schemas.microsoft.com/office/drawing/2014/main" id="{0461A890-2D85-8D44-ED32-1CEEDAB078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11351" y="5788250"/>
            <a:ext cx="2980651" cy="993551"/>
          </a:xfrm>
          <a:prstGeom prst="rect">
            <a:avLst/>
          </a:prstGeom>
        </p:spPr>
      </p:pic>
      <p:sp>
        <p:nvSpPr>
          <p:cNvPr id="2" name="Text Placeholder 2">
            <a:extLst>
              <a:ext uri="{FF2B5EF4-FFF2-40B4-BE49-F238E27FC236}">
                <a16:creationId xmlns:a16="http://schemas.microsoft.com/office/drawing/2014/main" id="{30DD4471-60CB-0B56-EA25-FAF4C5C7AB88}"/>
              </a:ext>
            </a:extLst>
          </p:cNvPr>
          <p:cNvSpPr>
            <a:spLocks noGrp="1"/>
          </p:cNvSpPr>
          <p:nvPr>
            <p:ph type="body" sz="quarter" idx="10" hasCustomPrompt="1"/>
          </p:nvPr>
        </p:nvSpPr>
        <p:spPr>
          <a:xfrm>
            <a:off x="685801" y="1668493"/>
            <a:ext cx="5257800" cy="1769533"/>
          </a:xfrm>
          <a:prstGeom prst="rect">
            <a:avLst/>
          </a:prstGeom>
        </p:spPr>
        <p:txBody>
          <a:bodyPr/>
          <a:lstStyle>
            <a:lvl1pPr marL="0" indent="0">
              <a:buNone/>
              <a:defRPr sz="5334" b="1" i="0">
                <a:solidFill>
                  <a:schemeClr val="bg1"/>
                </a:solidFill>
                <a:latin typeface="Century Gothic" panose="020B0502020202020204" pitchFamily="34" charset="0"/>
              </a:defRPr>
            </a:lvl1pPr>
            <a:lvl2pPr marL="304807" indent="0">
              <a:buNone/>
              <a:defRPr b="1" i="0">
                <a:latin typeface="Avenir Heavy" panose="02000503020000020003" pitchFamily="2" charset="0"/>
              </a:defRPr>
            </a:lvl2pPr>
            <a:lvl3pPr marL="609615" indent="0">
              <a:buNone/>
              <a:defRPr b="1" i="0">
                <a:latin typeface="Avenir Heavy" panose="02000503020000020003" pitchFamily="2" charset="0"/>
              </a:defRPr>
            </a:lvl3pPr>
            <a:lvl4pPr marL="914423" indent="0">
              <a:buNone/>
              <a:defRPr b="1" i="0">
                <a:latin typeface="Avenir Heavy" panose="02000503020000020003" pitchFamily="2" charset="0"/>
              </a:defRPr>
            </a:lvl4pPr>
            <a:lvl5pPr marL="1219231" indent="0">
              <a:buNone/>
              <a:defRPr b="1" i="0">
                <a:latin typeface="Avenir Heavy" panose="02000503020000020003" pitchFamily="2" charset="0"/>
              </a:defRPr>
            </a:lvl5pPr>
          </a:lstStyle>
          <a:p>
            <a:pPr lvl="0"/>
            <a:r>
              <a:rPr lang="en-US" dirty="0"/>
              <a:t>Presentation Title</a:t>
            </a:r>
          </a:p>
        </p:txBody>
      </p:sp>
      <p:sp>
        <p:nvSpPr>
          <p:cNvPr id="3" name="Text Placeholder 4">
            <a:extLst>
              <a:ext uri="{FF2B5EF4-FFF2-40B4-BE49-F238E27FC236}">
                <a16:creationId xmlns:a16="http://schemas.microsoft.com/office/drawing/2014/main" id="{433AB4F7-8AF3-BE30-355D-F0A3BBC90CA1}"/>
              </a:ext>
            </a:extLst>
          </p:cNvPr>
          <p:cNvSpPr>
            <a:spLocks noGrp="1"/>
          </p:cNvSpPr>
          <p:nvPr>
            <p:ph type="body" sz="quarter" idx="11" hasCustomPrompt="1"/>
          </p:nvPr>
        </p:nvSpPr>
        <p:spPr>
          <a:xfrm>
            <a:off x="685801" y="3521373"/>
            <a:ext cx="5257800" cy="762000"/>
          </a:xfrm>
          <a:prstGeom prst="rect">
            <a:avLst/>
          </a:prstGeom>
        </p:spPr>
        <p:txBody>
          <a:bodyPr/>
          <a:lstStyle>
            <a:lvl1pPr marL="0" indent="0">
              <a:buNone/>
              <a:defRPr sz="1867" b="0" i="0">
                <a:solidFill>
                  <a:schemeClr val="bg1"/>
                </a:solidFill>
                <a:latin typeface="Century Gothic" panose="020B0502020202020204" pitchFamily="34" charset="0"/>
              </a:defRPr>
            </a:lvl1pPr>
            <a:lvl2pPr marL="304807" indent="0">
              <a:buNone/>
              <a:defRPr>
                <a:latin typeface="Avenir Book" panose="02000503020000020003" pitchFamily="2" charset="0"/>
              </a:defRPr>
            </a:lvl2pPr>
            <a:lvl3pPr marL="609615" indent="0">
              <a:buNone/>
              <a:defRPr>
                <a:latin typeface="Avenir Book" panose="02000503020000020003" pitchFamily="2" charset="0"/>
              </a:defRPr>
            </a:lvl3pPr>
            <a:lvl4pPr marL="914423" indent="0">
              <a:buNone/>
              <a:defRPr>
                <a:latin typeface="Avenir Book" panose="02000503020000020003" pitchFamily="2" charset="0"/>
              </a:defRPr>
            </a:lvl4pPr>
            <a:lvl5pPr marL="1219231" indent="0">
              <a:buNone/>
              <a:defRPr>
                <a:latin typeface="Avenir Book" panose="02000503020000020003" pitchFamily="2" charset="0"/>
              </a:defRPr>
            </a:lvl5pPr>
          </a:lstStyle>
          <a:p>
            <a:pPr lvl="0"/>
            <a:r>
              <a:rPr lang="en-US" dirty="0"/>
              <a:t>Presentation Subtitle</a:t>
            </a:r>
          </a:p>
        </p:txBody>
      </p:sp>
      <p:sp>
        <p:nvSpPr>
          <p:cNvPr id="5" name="Text Placeholder 14">
            <a:extLst>
              <a:ext uri="{FF2B5EF4-FFF2-40B4-BE49-F238E27FC236}">
                <a16:creationId xmlns:a16="http://schemas.microsoft.com/office/drawing/2014/main" id="{DA563E0A-D124-61B5-7EFD-E1BAF0C4ECA3}"/>
              </a:ext>
            </a:extLst>
          </p:cNvPr>
          <p:cNvSpPr>
            <a:spLocks noGrp="1"/>
          </p:cNvSpPr>
          <p:nvPr>
            <p:ph type="body" sz="quarter" idx="12" hasCustomPrompt="1"/>
          </p:nvPr>
        </p:nvSpPr>
        <p:spPr>
          <a:xfrm>
            <a:off x="685801" y="6111226"/>
            <a:ext cx="5270500" cy="319617"/>
          </a:xfrm>
          <a:prstGeom prst="rect">
            <a:avLst/>
          </a:prstGeom>
        </p:spPr>
        <p:txBody>
          <a:bodyPr/>
          <a:lstStyle>
            <a:lvl1pPr marL="0" indent="0">
              <a:buNone/>
              <a:defRPr sz="1867" b="0" i="0">
                <a:solidFill>
                  <a:schemeClr val="bg1"/>
                </a:solidFill>
                <a:latin typeface="Century Gothic" panose="020B0502020202020204" pitchFamily="34" charset="0"/>
              </a:defRPr>
            </a:lvl1pPr>
          </a:lstStyle>
          <a:p>
            <a:pPr lvl="0"/>
            <a:r>
              <a:rPr lang="en-US" dirty="0"/>
              <a:t>Alt Text</a:t>
            </a:r>
          </a:p>
        </p:txBody>
      </p:sp>
    </p:spTree>
    <p:extLst>
      <p:ext uri="{BB962C8B-B14F-4D97-AF65-F5344CB8AC3E}">
        <p14:creationId xmlns:p14="http://schemas.microsoft.com/office/powerpoint/2010/main" val="3139486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Option 2">
    <p:spTree>
      <p:nvGrpSpPr>
        <p:cNvPr id="1" name=""/>
        <p:cNvGrpSpPr/>
        <p:nvPr/>
      </p:nvGrpSpPr>
      <p:grpSpPr>
        <a:xfrm>
          <a:off x="0" y="0"/>
          <a:ext cx="0" cy="0"/>
          <a:chOff x="0" y="0"/>
          <a:chExt cx="0" cy="0"/>
        </a:xfrm>
      </p:grpSpPr>
      <p:sp>
        <p:nvSpPr>
          <p:cNvPr id="11" name="Freeform 8">
            <a:extLst>
              <a:ext uri="{FF2B5EF4-FFF2-40B4-BE49-F238E27FC236}">
                <a16:creationId xmlns:a16="http://schemas.microsoft.com/office/drawing/2014/main" id="{4B95B5AA-9F14-3F0F-F41D-06AF7AE204AA}"/>
              </a:ext>
            </a:extLst>
          </p:cNvPr>
          <p:cNvSpPr/>
          <p:nvPr userDrawn="1"/>
        </p:nvSpPr>
        <p:spPr>
          <a:xfrm>
            <a:off x="6482897" y="1610364"/>
            <a:ext cx="4553155" cy="4558273"/>
          </a:xfrm>
          <a:custGeom>
            <a:avLst/>
            <a:gdLst/>
            <a:ahLst/>
            <a:cxnLst/>
            <a:rect l="l" t="t" r="r" b="b"/>
            <a:pathLst>
              <a:path w="7429500" h="7744821">
                <a:moveTo>
                  <a:pt x="0" y="0"/>
                </a:moveTo>
                <a:lnTo>
                  <a:pt x="7429500" y="0"/>
                </a:lnTo>
                <a:lnTo>
                  <a:pt x="7429500" y="7744821"/>
                </a:lnTo>
                <a:lnTo>
                  <a:pt x="0" y="7744821"/>
                </a:lnTo>
                <a:lnTo>
                  <a:pt x="0" y="0"/>
                </a:lnTo>
                <a:close/>
              </a:path>
            </a:pathLst>
          </a:custGeom>
          <a:blipFill>
            <a:blip r:embed="rId2"/>
            <a:stretch>
              <a:fillRect l="-17948" b="-13146"/>
            </a:stretch>
          </a:blipFill>
        </p:spPr>
        <p:txBody>
          <a:bodyPr/>
          <a:lstStyle/>
          <a:p>
            <a:endParaRPr lang="en-US" sz="1200" b="1" i="0" dirty="0">
              <a:latin typeface="Century Gothic" panose="020B0502020202020204" pitchFamily="34" charset="0"/>
            </a:endParaRPr>
          </a:p>
        </p:txBody>
      </p:sp>
      <p:sp>
        <p:nvSpPr>
          <p:cNvPr id="12" name="AutoShape 10">
            <a:extLst>
              <a:ext uri="{FF2B5EF4-FFF2-40B4-BE49-F238E27FC236}">
                <a16:creationId xmlns:a16="http://schemas.microsoft.com/office/drawing/2014/main" id="{BDA439A7-E53D-0D2B-BC18-0877B976A71B}"/>
              </a:ext>
            </a:extLst>
          </p:cNvPr>
          <p:cNvSpPr/>
          <p:nvPr userDrawn="1"/>
        </p:nvSpPr>
        <p:spPr>
          <a:xfrm>
            <a:off x="12090401" y="0"/>
            <a:ext cx="787400" cy="6858000"/>
          </a:xfrm>
          <a:prstGeom prst="rect">
            <a:avLst/>
          </a:prstGeom>
          <a:solidFill>
            <a:srgbClr val="111B1E"/>
          </a:solidFill>
        </p:spPr>
        <p:txBody>
          <a:bodyPr/>
          <a:lstStyle/>
          <a:p>
            <a:endParaRPr lang="en-US" sz="1200" b="1" i="0" dirty="0">
              <a:latin typeface="Century Gothic" panose="020B0502020202020204" pitchFamily="34" charset="0"/>
            </a:endParaRPr>
          </a:p>
        </p:txBody>
      </p:sp>
      <p:pic>
        <p:nvPicPr>
          <p:cNvPr id="13" name="Picture 12" descr="A black background with white text&#10;&#10;AI-generated content may be incorrect.">
            <a:extLst>
              <a:ext uri="{FF2B5EF4-FFF2-40B4-BE49-F238E27FC236}">
                <a16:creationId xmlns:a16="http://schemas.microsoft.com/office/drawing/2014/main" id="{24718FDF-EDB2-F6EC-F030-4DB58A1F0D0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91318"/>
            <a:ext cx="2514600" cy="838200"/>
          </a:xfrm>
          <a:prstGeom prst="rect">
            <a:avLst/>
          </a:prstGeom>
        </p:spPr>
      </p:pic>
      <p:sp>
        <p:nvSpPr>
          <p:cNvPr id="14" name="AutoShape 2">
            <a:extLst>
              <a:ext uri="{FF2B5EF4-FFF2-40B4-BE49-F238E27FC236}">
                <a16:creationId xmlns:a16="http://schemas.microsoft.com/office/drawing/2014/main" id="{A266E110-D3B4-1BC8-E270-A2FE1B226A0C}"/>
              </a:ext>
            </a:extLst>
          </p:cNvPr>
          <p:cNvSpPr/>
          <p:nvPr userDrawn="1"/>
        </p:nvSpPr>
        <p:spPr>
          <a:xfrm flipH="1">
            <a:off x="5926071" y="0"/>
            <a:ext cx="59302"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5" name="AutoShape 2">
            <a:extLst>
              <a:ext uri="{FF2B5EF4-FFF2-40B4-BE49-F238E27FC236}">
                <a16:creationId xmlns:a16="http://schemas.microsoft.com/office/drawing/2014/main" id="{7604760C-DFD7-9B37-7477-65AD43D4BB4E}"/>
              </a:ext>
            </a:extLst>
          </p:cNvPr>
          <p:cNvSpPr/>
          <p:nvPr userDrawn="1"/>
        </p:nvSpPr>
        <p:spPr>
          <a:xfrm flipH="1">
            <a:off x="11503924" y="0"/>
            <a:ext cx="59302"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2" name="Text Placeholder 2">
            <a:extLst>
              <a:ext uri="{FF2B5EF4-FFF2-40B4-BE49-F238E27FC236}">
                <a16:creationId xmlns:a16="http://schemas.microsoft.com/office/drawing/2014/main" id="{B8444747-9DC9-6C25-1456-57E7BAEF69DC}"/>
              </a:ext>
            </a:extLst>
          </p:cNvPr>
          <p:cNvSpPr>
            <a:spLocks noGrp="1"/>
          </p:cNvSpPr>
          <p:nvPr>
            <p:ph type="body" sz="quarter" idx="10" hasCustomPrompt="1"/>
          </p:nvPr>
        </p:nvSpPr>
        <p:spPr>
          <a:xfrm>
            <a:off x="611841" y="2159000"/>
            <a:ext cx="5257800" cy="1769533"/>
          </a:xfrm>
          <a:prstGeom prst="rect">
            <a:avLst/>
          </a:prstGeom>
        </p:spPr>
        <p:txBody>
          <a:bodyPr/>
          <a:lstStyle>
            <a:lvl1pPr marL="0" indent="0">
              <a:buNone/>
              <a:defRPr sz="5334" b="1" i="0">
                <a:latin typeface="Century Gothic" panose="020B0502020202020204" pitchFamily="34" charset="0"/>
              </a:defRPr>
            </a:lvl1pPr>
            <a:lvl2pPr marL="304807" indent="0">
              <a:buNone/>
              <a:defRPr b="1" i="0">
                <a:latin typeface="Avenir Heavy" panose="02000503020000020003" pitchFamily="2" charset="0"/>
              </a:defRPr>
            </a:lvl2pPr>
            <a:lvl3pPr marL="609615" indent="0">
              <a:buNone/>
              <a:defRPr b="1" i="0">
                <a:latin typeface="Avenir Heavy" panose="02000503020000020003" pitchFamily="2" charset="0"/>
              </a:defRPr>
            </a:lvl3pPr>
            <a:lvl4pPr marL="914423" indent="0">
              <a:buNone/>
              <a:defRPr b="1" i="0">
                <a:latin typeface="Avenir Heavy" panose="02000503020000020003" pitchFamily="2" charset="0"/>
              </a:defRPr>
            </a:lvl4pPr>
            <a:lvl5pPr marL="1219231" indent="0">
              <a:buNone/>
              <a:defRPr b="1" i="0">
                <a:latin typeface="Avenir Heavy" panose="02000503020000020003" pitchFamily="2" charset="0"/>
              </a:defRPr>
            </a:lvl5pPr>
          </a:lstStyle>
          <a:p>
            <a:pPr lvl="0"/>
            <a:r>
              <a:rPr lang="en-US" dirty="0"/>
              <a:t>Presentation Title</a:t>
            </a:r>
          </a:p>
        </p:txBody>
      </p:sp>
      <p:sp>
        <p:nvSpPr>
          <p:cNvPr id="3" name="Text Placeholder 4">
            <a:extLst>
              <a:ext uri="{FF2B5EF4-FFF2-40B4-BE49-F238E27FC236}">
                <a16:creationId xmlns:a16="http://schemas.microsoft.com/office/drawing/2014/main" id="{CD19915F-2EAF-7A68-83C0-ABD6F4F80DC8}"/>
              </a:ext>
            </a:extLst>
          </p:cNvPr>
          <p:cNvSpPr>
            <a:spLocks noGrp="1"/>
          </p:cNvSpPr>
          <p:nvPr>
            <p:ph type="body" sz="quarter" idx="11" hasCustomPrompt="1"/>
          </p:nvPr>
        </p:nvSpPr>
        <p:spPr>
          <a:xfrm>
            <a:off x="611841" y="4011880"/>
            <a:ext cx="5257800" cy="762000"/>
          </a:xfrm>
          <a:prstGeom prst="rect">
            <a:avLst/>
          </a:prstGeom>
        </p:spPr>
        <p:txBody>
          <a:bodyPr/>
          <a:lstStyle>
            <a:lvl1pPr marL="0" indent="0">
              <a:buNone/>
              <a:defRPr sz="1867" b="0" i="0">
                <a:latin typeface="Century Gothic" panose="020B0502020202020204" pitchFamily="34" charset="0"/>
              </a:defRPr>
            </a:lvl1pPr>
            <a:lvl2pPr marL="304807" indent="0">
              <a:buNone/>
              <a:defRPr>
                <a:latin typeface="Avenir Book" panose="02000503020000020003" pitchFamily="2" charset="0"/>
              </a:defRPr>
            </a:lvl2pPr>
            <a:lvl3pPr marL="609615" indent="0">
              <a:buNone/>
              <a:defRPr>
                <a:latin typeface="Avenir Book" panose="02000503020000020003" pitchFamily="2" charset="0"/>
              </a:defRPr>
            </a:lvl3pPr>
            <a:lvl4pPr marL="914423" indent="0">
              <a:buNone/>
              <a:defRPr>
                <a:latin typeface="Avenir Book" panose="02000503020000020003" pitchFamily="2" charset="0"/>
              </a:defRPr>
            </a:lvl4pPr>
            <a:lvl5pPr marL="1219231" indent="0">
              <a:buNone/>
              <a:defRPr>
                <a:latin typeface="Avenir Book" panose="02000503020000020003" pitchFamily="2" charset="0"/>
              </a:defRPr>
            </a:lvl5pPr>
          </a:lstStyle>
          <a:p>
            <a:pPr lvl="0"/>
            <a:r>
              <a:rPr lang="en-US" dirty="0"/>
              <a:t>Presentation Subtitle</a:t>
            </a:r>
          </a:p>
        </p:txBody>
      </p:sp>
      <p:sp>
        <p:nvSpPr>
          <p:cNvPr id="4" name="Text Placeholder 14">
            <a:extLst>
              <a:ext uri="{FF2B5EF4-FFF2-40B4-BE49-F238E27FC236}">
                <a16:creationId xmlns:a16="http://schemas.microsoft.com/office/drawing/2014/main" id="{C5F9FE6D-91BA-B505-E949-2B469DBDF3EC}"/>
              </a:ext>
            </a:extLst>
          </p:cNvPr>
          <p:cNvSpPr>
            <a:spLocks noGrp="1"/>
          </p:cNvSpPr>
          <p:nvPr>
            <p:ph type="body" sz="quarter" idx="12" hasCustomPrompt="1"/>
          </p:nvPr>
        </p:nvSpPr>
        <p:spPr>
          <a:xfrm>
            <a:off x="6124223" y="869710"/>
            <a:ext cx="5270500" cy="319617"/>
          </a:xfrm>
          <a:prstGeom prst="rect">
            <a:avLst/>
          </a:prstGeom>
        </p:spPr>
        <p:txBody>
          <a:bodyPr/>
          <a:lstStyle>
            <a:lvl1pPr marL="0" indent="0" algn="ctr">
              <a:buNone/>
              <a:defRPr sz="1867" b="0" i="0">
                <a:solidFill>
                  <a:schemeClr val="tx1"/>
                </a:solidFill>
                <a:latin typeface="Century Gothic" panose="020B0502020202020204" pitchFamily="34" charset="0"/>
              </a:defRPr>
            </a:lvl1pPr>
          </a:lstStyle>
          <a:p>
            <a:pPr lvl="0"/>
            <a:r>
              <a:rPr lang="en-US" dirty="0"/>
              <a:t>Alt Text</a:t>
            </a:r>
          </a:p>
        </p:txBody>
      </p:sp>
    </p:spTree>
    <p:extLst>
      <p:ext uri="{BB962C8B-B14F-4D97-AF65-F5344CB8AC3E}">
        <p14:creationId xmlns:p14="http://schemas.microsoft.com/office/powerpoint/2010/main" val="236565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ark Mode Title Slide Option 2">
    <p:bg>
      <p:bgPr>
        <a:solidFill>
          <a:schemeClr val="tx2"/>
        </a:solidFill>
        <a:effectLst/>
      </p:bgPr>
    </p:bg>
    <p:spTree>
      <p:nvGrpSpPr>
        <p:cNvPr id="1" name=""/>
        <p:cNvGrpSpPr/>
        <p:nvPr/>
      </p:nvGrpSpPr>
      <p:grpSpPr>
        <a:xfrm>
          <a:off x="0" y="0"/>
          <a:ext cx="0" cy="0"/>
          <a:chOff x="0" y="0"/>
          <a:chExt cx="0" cy="0"/>
        </a:xfrm>
      </p:grpSpPr>
      <p:sp>
        <p:nvSpPr>
          <p:cNvPr id="11" name="Freeform 8">
            <a:extLst>
              <a:ext uri="{FF2B5EF4-FFF2-40B4-BE49-F238E27FC236}">
                <a16:creationId xmlns:a16="http://schemas.microsoft.com/office/drawing/2014/main" id="{4B95B5AA-9F14-3F0F-F41D-06AF7AE204AA}"/>
              </a:ext>
            </a:extLst>
          </p:cNvPr>
          <p:cNvSpPr/>
          <p:nvPr userDrawn="1"/>
        </p:nvSpPr>
        <p:spPr>
          <a:xfrm>
            <a:off x="6482897" y="1610364"/>
            <a:ext cx="4553155" cy="4558273"/>
          </a:xfrm>
          <a:custGeom>
            <a:avLst/>
            <a:gdLst/>
            <a:ahLst/>
            <a:cxnLst/>
            <a:rect l="l" t="t" r="r" b="b"/>
            <a:pathLst>
              <a:path w="7429500" h="7744821">
                <a:moveTo>
                  <a:pt x="0" y="0"/>
                </a:moveTo>
                <a:lnTo>
                  <a:pt x="7429500" y="0"/>
                </a:lnTo>
                <a:lnTo>
                  <a:pt x="7429500" y="7744821"/>
                </a:lnTo>
                <a:lnTo>
                  <a:pt x="0" y="7744821"/>
                </a:lnTo>
                <a:lnTo>
                  <a:pt x="0" y="0"/>
                </a:lnTo>
                <a:close/>
              </a:path>
            </a:pathLst>
          </a:custGeom>
          <a:blipFill>
            <a:blip r:embed="rId2"/>
            <a:stretch>
              <a:fillRect l="-17948" b="-13146"/>
            </a:stretch>
          </a:blipFill>
        </p:spPr>
        <p:txBody>
          <a:bodyPr/>
          <a:lstStyle/>
          <a:p>
            <a:endParaRPr lang="en-US" sz="1200" b="1" i="0" dirty="0">
              <a:latin typeface="Century Gothic" panose="020B0502020202020204" pitchFamily="34" charset="0"/>
            </a:endParaRPr>
          </a:p>
        </p:txBody>
      </p:sp>
      <p:sp>
        <p:nvSpPr>
          <p:cNvPr id="12" name="AutoShape 10">
            <a:extLst>
              <a:ext uri="{FF2B5EF4-FFF2-40B4-BE49-F238E27FC236}">
                <a16:creationId xmlns:a16="http://schemas.microsoft.com/office/drawing/2014/main" id="{BDA439A7-E53D-0D2B-BC18-0877B976A71B}"/>
              </a:ext>
            </a:extLst>
          </p:cNvPr>
          <p:cNvSpPr/>
          <p:nvPr userDrawn="1"/>
        </p:nvSpPr>
        <p:spPr>
          <a:xfrm>
            <a:off x="12090401" y="0"/>
            <a:ext cx="787400" cy="685800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4" name="AutoShape 2">
            <a:extLst>
              <a:ext uri="{FF2B5EF4-FFF2-40B4-BE49-F238E27FC236}">
                <a16:creationId xmlns:a16="http://schemas.microsoft.com/office/drawing/2014/main" id="{A266E110-D3B4-1BC8-E270-A2FE1B226A0C}"/>
              </a:ext>
            </a:extLst>
          </p:cNvPr>
          <p:cNvSpPr/>
          <p:nvPr userDrawn="1"/>
        </p:nvSpPr>
        <p:spPr>
          <a:xfrm flipH="1">
            <a:off x="5926071" y="0"/>
            <a:ext cx="59302"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5" name="AutoShape 2">
            <a:extLst>
              <a:ext uri="{FF2B5EF4-FFF2-40B4-BE49-F238E27FC236}">
                <a16:creationId xmlns:a16="http://schemas.microsoft.com/office/drawing/2014/main" id="{7604760C-DFD7-9B37-7477-65AD43D4BB4E}"/>
              </a:ext>
            </a:extLst>
          </p:cNvPr>
          <p:cNvSpPr/>
          <p:nvPr userDrawn="1"/>
        </p:nvSpPr>
        <p:spPr>
          <a:xfrm flipH="1">
            <a:off x="11503924" y="0"/>
            <a:ext cx="59302"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3" name="Picture 2" descr="A white text on a black background&#10;&#10;AI-generated content may be incorrect.">
            <a:extLst>
              <a:ext uri="{FF2B5EF4-FFF2-40B4-BE49-F238E27FC236}">
                <a16:creationId xmlns:a16="http://schemas.microsoft.com/office/drawing/2014/main" id="{52305D20-4A0C-D249-D162-3CC1DAED6EB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165" y="205709"/>
            <a:ext cx="2980651" cy="993551"/>
          </a:xfrm>
          <a:prstGeom prst="rect">
            <a:avLst/>
          </a:prstGeom>
        </p:spPr>
      </p:pic>
      <p:sp>
        <p:nvSpPr>
          <p:cNvPr id="2" name="Text Placeholder 2">
            <a:extLst>
              <a:ext uri="{FF2B5EF4-FFF2-40B4-BE49-F238E27FC236}">
                <a16:creationId xmlns:a16="http://schemas.microsoft.com/office/drawing/2014/main" id="{836E591A-D416-2B3F-8657-61025A40AB81}"/>
              </a:ext>
            </a:extLst>
          </p:cNvPr>
          <p:cNvSpPr>
            <a:spLocks noGrp="1"/>
          </p:cNvSpPr>
          <p:nvPr>
            <p:ph type="body" sz="quarter" idx="10" hasCustomPrompt="1"/>
          </p:nvPr>
        </p:nvSpPr>
        <p:spPr>
          <a:xfrm>
            <a:off x="529420" y="2544234"/>
            <a:ext cx="5257800" cy="1769533"/>
          </a:xfrm>
          <a:prstGeom prst="rect">
            <a:avLst/>
          </a:prstGeom>
        </p:spPr>
        <p:txBody>
          <a:bodyPr/>
          <a:lstStyle>
            <a:lvl1pPr marL="0" indent="0">
              <a:buNone/>
              <a:defRPr sz="5334" b="1" i="0">
                <a:solidFill>
                  <a:schemeClr val="bg1"/>
                </a:solidFill>
                <a:latin typeface="Century Gothic" panose="020B0502020202020204" pitchFamily="34" charset="0"/>
              </a:defRPr>
            </a:lvl1pPr>
            <a:lvl2pPr marL="304807" indent="0">
              <a:buNone/>
              <a:defRPr b="1" i="0">
                <a:latin typeface="Avenir Heavy" panose="02000503020000020003" pitchFamily="2" charset="0"/>
              </a:defRPr>
            </a:lvl2pPr>
            <a:lvl3pPr marL="609615" indent="0">
              <a:buNone/>
              <a:defRPr b="1" i="0">
                <a:latin typeface="Avenir Heavy" panose="02000503020000020003" pitchFamily="2" charset="0"/>
              </a:defRPr>
            </a:lvl3pPr>
            <a:lvl4pPr marL="914423" indent="0">
              <a:buNone/>
              <a:defRPr b="1" i="0">
                <a:latin typeface="Avenir Heavy" panose="02000503020000020003" pitchFamily="2" charset="0"/>
              </a:defRPr>
            </a:lvl4pPr>
            <a:lvl5pPr marL="1219231" indent="0">
              <a:buNone/>
              <a:defRPr b="1" i="0">
                <a:latin typeface="Avenir Heavy" panose="02000503020000020003" pitchFamily="2" charset="0"/>
              </a:defRPr>
            </a:lvl5pPr>
          </a:lstStyle>
          <a:p>
            <a:pPr lvl="0"/>
            <a:r>
              <a:rPr lang="en-US" dirty="0"/>
              <a:t>Presentation Title</a:t>
            </a:r>
          </a:p>
        </p:txBody>
      </p:sp>
      <p:sp>
        <p:nvSpPr>
          <p:cNvPr id="4" name="Text Placeholder 4">
            <a:extLst>
              <a:ext uri="{FF2B5EF4-FFF2-40B4-BE49-F238E27FC236}">
                <a16:creationId xmlns:a16="http://schemas.microsoft.com/office/drawing/2014/main" id="{B54D5C09-0F6D-6980-A7BB-AD795455A450}"/>
              </a:ext>
            </a:extLst>
          </p:cNvPr>
          <p:cNvSpPr>
            <a:spLocks noGrp="1"/>
          </p:cNvSpPr>
          <p:nvPr>
            <p:ph type="body" sz="quarter" idx="11" hasCustomPrompt="1"/>
          </p:nvPr>
        </p:nvSpPr>
        <p:spPr>
          <a:xfrm>
            <a:off x="529420" y="4397113"/>
            <a:ext cx="5257800" cy="762000"/>
          </a:xfrm>
          <a:prstGeom prst="rect">
            <a:avLst/>
          </a:prstGeom>
        </p:spPr>
        <p:txBody>
          <a:bodyPr/>
          <a:lstStyle>
            <a:lvl1pPr marL="0" indent="0">
              <a:buNone/>
              <a:defRPr sz="1867" b="0" i="0">
                <a:solidFill>
                  <a:schemeClr val="bg1"/>
                </a:solidFill>
                <a:latin typeface="Century Gothic" panose="020B0502020202020204" pitchFamily="34" charset="0"/>
              </a:defRPr>
            </a:lvl1pPr>
            <a:lvl2pPr marL="304807" indent="0">
              <a:buNone/>
              <a:defRPr>
                <a:latin typeface="Avenir Book" panose="02000503020000020003" pitchFamily="2" charset="0"/>
              </a:defRPr>
            </a:lvl2pPr>
            <a:lvl3pPr marL="609615" indent="0">
              <a:buNone/>
              <a:defRPr>
                <a:latin typeface="Avenir Book" panose="02000503020000020003" pitchFamily="2" charset="0"/>
              </a:defRPr>
            </a:lvl3pPr>
            <a:lvl4pPr marL="914423" indent="0">
              <a:buNone/>
              <a:defRPr>
                <a:latin typeface="Avenir Book" panose="02000503020000020003" pitchFamily="2" charset="0"/>
              </a:defRPr>
            </a:lvl4pPr>
            <a:lvl5pPr marL="1219231" indent="0">
              <a:buNone/>
              <a:defRPr>
                <a:latin typeface="Avenir Book" panose="02000503020000020003" pitchFamily="2" charset="0"/>
              </a:defRPr>
            </a:lvl5pPr>
          </a:lstStyle>
          <a:p>
            <a:pPr lvl="0"/>
            <a:r>
              <a:rPr lang="en-US" dirty="0"/>
              <a:t>Presentation Subtitle</a:t>
            </a:r>
          </a:p>
        </p:txBody>
      </p:sp>
      <p:sp>
        <p:nvSpPr>
          <p:cNvPr id="5" name="Text Placeholder 14">
            <a:extLst>
              <a:ext uri="{FF2B5EF4-FFF2-40B4-BE49-F238E27FC236}">
                <a16:creationId xmlns:a16="http://schemas.microsoft.com/office/drawing/2014/main" id="{5E570037-1FAA-5D94-48F1-AB213266F733}"/>
              </a:ext>
            </a:extLst>
          </p:cNvPr>
          <p:cNvSpPr>
            <a:spLocks noGrp="1"/>
          </p:cNvSpPr>
          <p:nvPr>
            <p:ph type="body" sz="quarter" idx="12" hasCustomPrompt="1"/>
          </p:nvPr>
        </p:nvSpPr>
        <p:spPr>
          <a:xfrm>
            <a:off x="6124223" y="905044"/>
            <a:ext cx="5270500" cy="319617"/>
          </a:xfrm>
          <a:prstGeom prst="rect">
            <a:avLst/>
          </a:prstGeom>
        </p:spPr>
        <p:txBody>
          <a:bodyPr/>
          <a:lstStyle>
            <a:lvl1pPr marL="0" indent="0" algn="ctr">
              <a:buNone/>
              <a:defRPr sz="1867" b="0" i="0">
                <a:solidFill>
                  <a:schemeClr val="bg1"/>
                </a:solidFill>
                <a:latin typeface="Century Gothic" panose="020B0502020202020204" pitchFamily="34" charset="0"/>
              </a:defRPr>
            </a:lvl1pPr>
          </a:lstStyle>
          <a:p>
            <a:pPr lvl="0"/>
            <a:r>
              <a:rPr lang="en-US" dirty="0"/>
              <a:t>Alt Text</a:t>
            </a:r>
          </a:p>
        </p:txBody>
      </p:sp>
    </p:spTree>
    <p:extLst>
      <p:ext uri="{BB962C8B-B14F-4D97-AF65-F5344CB8AC3E}">
        <p14:creationId xmlns:p14="http://schemas.microsoft.com/office/powerpoint/2010/main" val="1990772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Option 3">
    <p:spTree>
      <p:nvGrpSpPr>
        <p:cNvPr id="1" name=""/>
        <p:cNvGrpSpPr/>
        <p:nvPr/>
      </p:nvGrpSpPr>
      <p:grpSpPr>
        <a:xfrm>
          <a:off x="0" y="0"/>
          <a:ext cx="0" cy="0"/>
          <a:chOff x="0" y="0"/>
          <a:chExt cx="0" cy="0"/>
        </a:xfrm>
      </p:grpSpPr>
      <p:sp>
        <p:nvSpPr>
          <p:cNvPr id="7" name="AutoShape 2">
            <a:extLst>
              <a:ext uri="{FF2B5EF4-FFF2-40B4-BE49-F238E27FC236}">
                <a16:creationId xmlns:a16="http://schemas.microsoft.com/office/drawing/2014/main" id="{6DC02F70-370A-FC50-0F94-E5AC22C5C373}"/>
              </a:ext>
            </a:extLst>
          </p:cNvPr>
          <p:cNvSpPr/>
          <p:nvPr userDrawn="1"/>
        </p:nvSpPr>
        <p:spPr>
          <a:xfrm flipH="1">
            <a:off x="6096001" y="0"/>
            <a:ext cx="59302"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8" name="AutoShape 3">
            <a:extLst>
              <a:ext uri="{FF2B5EF4-FFF2-40B4-BE49-F238E27FC236}">
                <a16:creationId xmlns:a16="http://schemas.microsoft.com/office/drawing/2014/main" id="{C2A996CD-34E7-200B-C159-2770E317176A}"/>
              </a:ext>
            </a:extLst>
          </p:cNvPr>
          <p:cNvSpPr/>
          <p:nvPr userDrawn="1"/>
        </p:nvSpPr>
        <p:spPr>
          <a:xfrm flipH="1">
            <a:off x="304801" y="0"/>
            <a:ext cx="59302"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9" name="Freeform 4">
            <a:extLst>
              <a:ext uri="{FF2B5EF4-FFF2-40B4-BE49-F238E27FC236}">
                <a16:creationId xmlns:a16="http://schemas.microsoft.com/office/drawing/2014/main" id="{7F06319F-778D-3FA4-650B-7A9D23123864}"/>
              </a:ext>
            </a:extLst>
          </p:cNvPr>
          <p:cNvSpPr/>
          <p:nvPr userDrawn="1"/>
        </p:nvSpPr>
        <p:spPr>
          <a:xfrm>
            <a:off x="641556" y="1"/>
            <a:ext cx="5207000" cy="5689349"/>
          </a:xfrm>
          <a:custGeom>
            <a:avLst/>
            <a:gdLst/>
            <a:ahLst/>
            <a:cxnLst/>
            <a:rect l="l" t="t" r="r" b="b"/>
            <a:pathLst>
              <a:path w="7810500" h="8712938">
                <a:moveTo>
                  <a:pt x="0" y="0"/>
                </a:moveTo>
                <a:lnTo>
                  <a:pt x="7810500" y="0"/>
                </a:lnTo>
                <a:lnTo>
                  <a:pt x="7810500" y="8712939"/>
                </a:lnTo>
                <a:lnTo>
                  <a:pt x="0" y="8712939"/>
                </a:lnTo>
                <a:lnTo>
                  <a:pt x="0" y="0"/>
                </a:lnTo>
                <a:close/>
              </a:path>
            </a:pathLst>
          </a:custGeom>
          <a:blipFill>
            <a:blip r:embed="rId2"/>
            <a:stretch>
              <a:fillRect l="-29503" r="-37932"/>
            </a:stretch>
          </a:blipFill>
        </p:spPr>
        <p:txBody>
          <a:bodyPr/>
          <a:lstStyle/>
          <a:p>
            <a:endParaRPr lang="en-US" sz="1200" b="1" i="0" dirty="0">
              <a:latin typeface="Century Gothic" panose="020B0502020202020204" pitchFamily="34" charset="0"/>
            </a:endParaRPr>
          </a:p>
        </p:txBody>
      </p:sp>
      <p:sp>
        <p:nvSpPr>
          <p:cNvPr id="11" name="AutoShape 6">
            <a:extLst>
              <a:ext uri="{FF2B5EF4-FFF2-40B4-BE49-F238E27FC236}">
                <a16:creationId xmlns:a16="http://schemas.microsoft.com/office/drawing/2014/main" id="{2224D440-4F6F-BCE1-400F-369546CA246A}"/>
              </a:ext>
            </a:extLst>
          </p:cNvPr>
          <p:cNvSpPr/>
          <p:nvPr/>
        </p:nvSpPr>
        <p:spPr>
          <a:xfrm>
            <a:off x="2" y="5684069"/>
            <a:ext cx="12191999" cy="1173931"/>
          </a:xfrm>
          <a:prstGeom prst="rect">
            <a:avLst/>
          </a:prstGeom>
          <a:solidFill>
            <a:srgbClr val="262626"/>
          </a:solidFill>
        </p:spPr>
        <p:txBody>
          <a:bodyPr/>
          <a:lstStyle/>
          <a:p>
            <a:endParaRPr lang="en-US" sz="1200" b="1" i="0" dirty="0">
              <a:latin typeface="Century Gothic" panose="020B0502020202020204" pitchFamily="34" charset="0"/>
            </a:endParaRPr>
          </a:p>
        </p:txBody>
      </p:sp>
      <p:pic>
        <p:nvPicPr>
          <p:cNvPr id="16" name="Picture 15" descr="A white text on a black background&#10;&#10;AI-generated content may be incorrect.">
            <a:extLst>
              <a:ext uri="{FF2B5EF4-FFF2-40B4-BE49-F238E27FC236}">
                <a16:creationId xmlns:a16="http://schemas.microsoft.com/office/drawing/2014/main" id="{35E8CF62-659D-4B10-41F2-240A597A822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11351" y="5788250"/>
            <a:ext cx="2980651" cy="993551"/>
          </a:xfrm>
          <a:prstGeom prst="rect">
            <a:avLst/>
          </a:prstGeom>
        </p:spPr>
      </p:pic>
      <p:sp>
        <p:nvSpPr>
          <p:cNvPr id="2" name="Text Placeholder 2">
            <a:extLst>
              <a:ext uri="{FF2B5EF4-FFF2-40B4-BE49-F238E27FC236}">
                <a16:creationId xmlns:a16="http://schemas.microsoft.com/office/drawing/2014/main" id="{ECF571FB-7E04-FB4D-C6AD-A9E6F2DF0DBF}"/>
              </a:ext>
            </a:extLst>
          </p:cNvPr>
          <p:cNvSpPr>
            <a:spLocks noGrp="1"/>
          </p:cNvSpPr>
          <p:nvPr>
            <p:ph type="body" sz="quarter" idx="10" hasCustomPrompt="1"/>
          </p:nvPr>
        </p:nvSpPr>
        <p:spPr>
          <a:xfrm>
            <a:off x="6544751" y="1805373"/>
            <a:ext cx="5257800" cy="1769533"/>
          </a:xfrm>
          <a:prstGeom prst="rect">
            <a:avLst/>
          </a:prstGeom>
        </p:spPr>
        <p:txBody>
          <a:bodyPr/>
          <a:lstStyle>
            <a:lvl1pPr marL="0" indent="0">
              <a:buNone/>
              <a:defRPr sz="5334" b="1" i="0">
                <a:latin typeface="Century Gothic" panose="020B0502020202020204" pitchFamily="34" charset="0"/>
              </a:defRPr>
            </a:lvl1pPr>
            <a:lvl2pPr marL="304807" indent="0">
              <a:buNone/>
              <a:defRPr b="1" i="0">
                <a:latin typeface="Avenir Heavy" panose="02000503020000020003" pitchFamily="2" charset="0"/>
              </a:defRPr>
            </a:lvl2pPr>
            <a:lvl3pPr marL="609615" indent="0">
              <a:buNone/>
              <a:defRPr b="1" i="0">
                <a:latin typeface="Avenir Heavy" panose="02000503020000020003" pitchFamily="2" charset="0"/>
              </a:defRPr>
            </a:lvl3pPr>
            <a:lvl4pPr marL="914423" indent="0">
              <a:buNone/>
              <a:defRPr b="1" i="0">
                <a:latin typeface="Avenir Heavy" panose="02000503020000020003" pitchFamily="2" charset="0"/>
              </a:defRPr>
            </a:lvl4pPr>
            <a:lvl5pPr marL="1219231" indent="0">
              <a:buNone/>
              <a:defRPr b="1" i="0">
                <a:latin typeface="Avenir Heavy" panose="02000503020000020003" pitchFamily="2" charset="0"/>
              </a:defRPr>
            </a:lvl5pPr>
          </a:lstStyle>
          <a:p>
            <a:pPr lvl="0"/>
            <a:r>
              <a:rPr lang="en-US" dirty="0"/>
              <a:t>Presentation Title</a:t>
            </a:r>
          </a:p>
        </p:txBody>
      </p:sp>
      <p:sp>
        <p:nvSpPr>
          <p:cNvPr id="3" name="Text Placeholder 4">
            <a:extLst>
              <a:ext uri="{FF2B5EF4-FFF2-40B4-BE49-F238E27FC236}">
                <a16:creationId xmlns:a16="http://schemas.microsoft.com/office/drawing/2014/main" id="{F4EC9386-2C1B-C64E-150F-7D0DC543C062}"/>
              </a:ext>
            </a:extLst>
          </p:cNvPr>
          <p:cNvSpPr>
            <a:spLocks noGrp="1"/>
          </p:cNvSpPr>
          <p:nvPr>
            <p:ph type="body" sz="quarter" idx="11" hasCustomPrompt="1"/>
          </p:nvPr>
        </p:nvSpPr>
        <p:spPr>
          <a:xfrm>
            <a:off x="6544751" y="3658253"/>
            <a:ext cx="5257800" cy="762000"/>
          </a:xfrm>
          <a:prstGeom prst="rect">
            <a:avLst/>
          </a:prstGeom>
        </p:spPr>
        <p:txBody>
          <a:bodyPr/>
          <a:lstStyle>
            <a:lvl1pPr marL="0" indent="0">
              <a:buNone/>
              <a:defRPr sz="1867" b="0" i="0">
                <a:latin typeface="Century Gothic" panose="020B0502020202020204" pitchFamily="34" charset="0"/>
              </a:defRPr>
            </a:lvl1pPr>
            <a:lvl2pPr marL="304807" indent="0">
              <a:buNone/>
              <a:defRPr>
                <a:latin typeface="Avenir Book" panose="02000503020000020003" pitchFamily="2" charset="0"/>
              </a:defRPr>
            </a:lvl2pPr>
            <a:lvl3pPr marL="609615" indent="0">
              <a:buNone/>
              <a:defRPr>
                <a:latin typeface="Avenir Book" panose="02000503020000020003" pitchFamily="2" charset="0"/>
              </a:defRPr>
            </a:lvl3pPr>
            <a:lvl4pPr marL="914423" indent="0">
              <a:buNone/>
              <a:defRPr>
                <a:latin typeface="Avenir Book" panose="02000503020000020003" pitchFamily="2" charset="0"/>
              </a:defRPr>
            </a:lvl4pPr>
            <a:lvl5pPr marL="1219231" indent="0">
              <a:buNone/>
              <a:defRPr>
                <a:latin typeface="Avenir Book" panose="02000503020000020003" pitchFamily="2" charset="0"/>
              </a:defRPr>
            </a:lvl5pPr>
          </a:lstStyle>
          <a:p>
            <a:pPr lvl="0"/>
            <a:r>
              <a:rPr lang="en-US" dirty="0"/>
              <a:t>Presentation Subtitle</a:t>
            </a:r>
          </a:p>
        </p:txBody>
      </p:sp>
      <p:sp>
        <p:nvSpPr>
          <p:cNvPr id="4" name="Text Placeholder 14">
            <a:extLst>
              <a:ext uri="{FF2B5EF4-FFF2-40B4-BE49-F238E27FC236}">
                <a16:creationId xmlns:a16="http://schemas.microsoft.com/office/drawing/2014/main" id="{13E0ED5D-4818-8EB3-AC05-2CA72324CB13}"/>
              </a:ext>
            </a:extLst>
          </p:cNvPr>
          <p:cNvSpPr>
            <a:spLocks noGrp="1"/>
          </p:cNvSpPr>
          <p:nvPr>
            <p:ph type="body" sz="quarter" idx="12" hasCustomPrompt="1"/>
          </p:nvPr>
        </p:nvSpPr>
        <p:spPr>
          <a:xfrm>
            <a:off x="685801" y="6111226"/>
            <a:ext cx="5270500" cy="319617"/>
          </a:xfrm>
          <a:prstGeom prst="rect">
            <a:avLst/>
          </a:prstGeom>
        </p:spPr>
        <p:txBody>
          <a:bodyPr/>
          <a:lstStyle>
            <a:lvl1pPr marL="0" indent="0">
              <a:buNone/>
              <a:defRPr sz="1867" b="0" i="0">
                <a:solidFill>
                  <a:schemeClr val="bg1"/>
                </a:solidFill>
                <a:latin typeface="Century Gothic" panose="020B0502020202020204" pitchFamily="34" charset="0"/>
              </a:defRPr>
            </a:lvl1pPr>
          </a:lstStyle>
          <a:p>
            <a:pPr lvl="0"/>
            <a:r>
              <a:rPr lang="en-US" dirty="0"/>
              <a:t>Alt Text</a:t>
            </a:r>
          </a:p>
        </p:txBody>
      </p:sp>
    </p:spTree>
    <p:extLst>
      <p:ext uri="{BB962C8B-B14F-4D97-AF65-F5344CB8AC3E}">
        <p14:creationId xmlns:p14="http://schemas.microsoft.com/office/powerpoint/2010/main" val="1503358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ark Mode Title Slide Option 3">
    <p:bg>
      <p:bgPr>
        <a:solidFill>
          <a:schemeClr val="tx2"/>
        </a:solidFill>
        <a:effectLst/>
      </p:bgPr>
    </p:bg>
    <p:spTree>
      <p:nvGrpSpPr>
        <p:cNvPr id="1" name=""/>
        <p:cNvGrpSpPr/>
        <p:nvPr/>
      </p:nvGrpSpPr>
      <p:grpSpPr>
        <a:xfrm>
          <a:off x="0" y="0"/>
          <a:ext cx="0" cy="0"/>
          <a:chOff x="0" y="0"/>
          <a:chExt cx="0" cy="0"/>
        </a:xfrm>
      </p:grpSpPr>
      <p:sp>
        <p:nvSpPr>
          <p:cNvPr id="7" name="AutoShape 2">
            <a:extLst>
              <a:ext uri="{FF2B5EF4-FFF2-40B4-BE49-F238E27FC236}">
                <a16:creationId xmlns:a16="http://schemas.microsoft.com/office/drawing/2014/main" id="{6DC02F70-370A-FC50-0F94-E5AC22C5C373}"/>
              </a:ext>
            </a:extLst>
          </p:cNvPr>
          <p:cNvSpPr/>
          <p:nvPr userDrawn="1"/>
        </p:nvSpPr>
        <p:spPr>
          <a:xfrm flipH="1">
            <a:off x="6096001" y="0"/>
            <a:ext cx="59302"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8" name="AutoShape 3">
            <a:extLst>
              <a:ext uri="{FF2B5EF4-FFF2-40B4-BE49-F238E27FC236}">
                <a16:creationId xmlns:a16="http://schemas.microsoft.com/office/drawing/2014/main" id="{C2A996CD-34E7-200B-C159-2770E317176A}"/>
              </a:ext>
            </a:extLst>
          </p:cNvPr>
          <p:cNvSpPr/>
          <p:nvPr userDrawn="1"/>
        </p:nvSpPr>
        <p:spPr>
          <a:xfrm flipH="1">
            <a:off x="304801" y="0"/>
            <a:ext cx="59302"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9" name="Freeform 4">
            <a:extLst>
              <a:ext uri="{FF2B5EF4-FFF2-40B4-BE49-F238E27FC236}">
                <a16:creationId xmlns:a16="http://schemas.microsoft.com/office/drawing/2014/main" id="{7F06319F-778D-3FA4-650B-7A9D23123864}"/>
              </a:ext>
            </a:extLst>
          </p:cNvPr>
          <p:cNvSpPr/>
          <p:nvPr userDrawn="1"/>
        </p:nvSpPr>
        <p:spPr>
          <a:xfrm>
            <a:off x="641556" y="1"/>
            <a:ext cx="5207000" cy="5689349"/>
          </a:xfrm>
          <a:custGeom>
            <a:avLst/>
            <a:gdLst/>
            <a:ahLst/>
            <a:cxnLst/>
            <a:rect l="l" t="t" r="r" b="b"/>
            <a:pathLst>
              <a:path w="7810500" h="8712938">
                <a:moveTo>
                  <a:pt x="0" y="0"/>
                </a:moveTo>
                <a:lnTo>
                  <a:pt x="7810500" y="0"/>
                </a:lnTo>
                <a:lnTo>
                  <a:pt x="7810500" y="8712939"/>
                </a:lnTo>
                <a:lnTo>
                  <a:pt x="0" y="8712939"/>
                </a:lnTo>
                <a:lnTo>
                  <a:pt x="0" y="0"/>
                </a:lnTo>
                <a:close/>
              </a:path>
            </a:pathLst>
          </a:custGeom>
          <a:blipFill>
            <a:blip r:embed="rId2"/>
            <a:stretch>
              <a:fillRect l="-29503" r="-37932"/>
            </a:stretch>
          </a:blipFill>
        </p:spPr>
        <p:txBody>
          <a:bodyPr/>
          <a:lstStyle/>
          <a:p>
            <a:endParaRPr lang="en-US" sz="1200" b="1" i="0" dirty="0">
              <a:latin typeface="Century Gothic" panose="020B0502020202020204" pitchFamily="34" charset="0"/>
            </a:endParaRPr>
          </a:p>
        </p:txBody>
      </p:sp>
      <p:sp>
        <p:nvSpPr>
          <p:cNvPr id="11" name="AutoShape 6">
            <a:extLst>
              <a:ext uri="{FF2B5EF4-FFF2-40B4-BE49-F238E27FC236}">
                <a16:creationId xmlns:a16="http://schemas.microsoft.com/office/drawing/2014/main" id="{2224D440-4F6F-BCE1-400F-369546CA246A}"/>
              </a:ext>
            </a:extLst>
          </p:cNvPr>
          <p:cNvSpPr/>
          <p:nvPr/>
        </p:nvSpPr>
        <p:spPr>
          <a:xfrm>
            <a:off x="2" y="5684069"/>
            <a:ext cx="12191999" cy="1173931"/>
          </a:xfrm>
          <a:prstGeom prst="rect">
            <a:avLst/>
          </a:prstGeom>
          <a:solidFill>
            <a:srgbClr val="373939"/>
          </a:solidFill>
        </p:spPr>
        <p:txBody>
          <a:bodyPr/>
          <a:lstStyle/>
          <a:p>
            <a:endParaRPr lang="en-US" sz="1200" b="1" i="0" dirty="0">
              <a:solidFill>
                <a:schemeClr val="bg1"/>
              </a:solidFill>
              <a:latin typeface="Century Gothic" panose="020B0502020202020204" pitchFamily="34" charset="0"/>
            </a:endParaRPr>
          </a:p>
        </p:txBody>
      </p:sp>
      <p:pic>
        <p:nvPicPr>
          <p:cNvPr id="3" name="Picture 2" descr="A white text on a black background&#10;&#10;AI-generated content may be incorrect.">
            <a:extLst>
              <a:ext uri="{FF2B5EF4-FFF2-40B4-BE49-F238E27FC236}">
                <a16:creationId xmlns:a16="http://schemas.microsoft.com/office/drawing/2014/main" id="{69A13A42-578E-7F59-BE15-227836A93B9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11351" y="5788250"/>
            <a:ext cx="2980651" cy="993551"/>
          </a:xfrm>
          <a:prstGeom prst="rect">
            <a:avLst/>
          </a:prstGeom>
        </p:spPr>
      </p:pic>
      <p:sp>
        <p:nvSpPr>
          <p:cNvPr id="2" name="Text Placeholder 2">
            <a:extLst>
              <a:ext uri="{FF2B5EF4-FFF2-40B4-BE49-F238E27FC236}">
                <a16:creationId xmlns:a16="http://schemas.microsoft.com/office/drawing/2014/main" id="{19F4DE0A-826A-158C-D7BD-A1C1F44FC567}"/>
              </a:ext>
            </a:extLst>
          </p:cNvPr>
          <p:cNvSpPr>
            <a:spLocks noGrp="1"/>
          </p:cNvSpPr>
          <p:nvPr>
            <p:ph type="body" sz="quarter" idx="10" hasCustomPrompt="1"/>
          </p:nvPr>
        </p:nvSpPr>
        <p:spPr>
          <a:xfrm>
            <a:off x="6521468" y="1585452"/>
            <a:ext cx="5257800" cy="1769533"/>
          </a:xfrm>
          <a:prstGeom prst="rect">
            <a:avLst/>
          </a:prstGeom>
        </p:spPr>
        <p:txBody>
          <a:bodyPr/>
          <a:lstStyle>
            <a:lvl1pPr marL="0" indent="0">
              <a:buNone/>
              <a:defRPr sz="5334" b="1" i="0">
                <a:solidFill>
                  <a:schemeClr val="bg1"/>
                </a:solidFill>
                <a:latin typeface="Century Gothic" panose="020B0502020202020204" pitchFamily="34" charset="0"/>
              </a:defRPr>
            </a:lvl1pPr>
            <a:lvl2pPr marL="304807" indent="0">
              <a:buNone/>
              <a:defRPr b="1" i="0">
                <a:latin typeface="Avenir Heavy" panose="02000503020000020003" pitchFamily="2" charset="0"/>
              </a:defRPr>
            </a:lvl2pPr>
            <a:lvl3pPr marL="609615" indent="0">
              <a:buNone/>
              <a:defRPr b="1" i="0">
                <a:latin typeface="Avenir Heavy" panose="02000503020000020003" pitchFamily="2" charset="0"/>
              </a:defRPr>
            </a:lvl3pPr>
            <a:lvl4pPr marL="914423" indent="0">
              <a:buNone/>
              <a:defRPr b="1" i="0">
                <a:latin typeface="Avenir Heavy" panose="02000503020000020003" pitchFamily="2" charset="0"/>
              </a:defRPr>
            </a:lvl4pPr>
            <a:lvl5pPr marL="1219231" indent="0">
              <a:buNone/>
              <a:defRPr b="1" i="0">
                <a:latin typeface="Avenir Heavy" panose="02000503020000020003" pitchFamily="2" charset="0"/>
              </a:defRPr>
            </a:lvl5pPr>
          </a:lstStyle>
          <a:p>
            <a:pPr lvl="0"/>
            <a:r>
              <a:rPr lang="en-US" dirty="0"/>
              <a:t>Presentation Title</a:t>
            </a:r>
          </a:p>
        </p:txBody>
      </p:sp>
      <p:sp>
        <p:nvSpPr>
          <p:cNvPr id="4" name="Text Placeholder 4">
            <a:extLst>
              <a:ext uri="{FF2B5EF4-FFF2-40B4-BE49-F238E27FC236}">
                <a16:creationId xmlns:a16="http://schemas.microsoft.com/office/drawing/2014/main" id="{430B7F6B-A162-FCD9-1933-8899DED593D1}"/>
              </a:ext>
            </a:extLst>
          </p:cNvPr>
          <p:cNvSpPr>
            <a:spLocks noGrp="1"/>
          </p:cNvSpPr>
          <p:nvPr>
            <p:ph type="body" sz="quarter" idx="11" hasCustomPrompt="1"/>
          </p:nvPr>
        </p:nvSpPr>
        <p:spPr>
          <a:xfrm>
            <a:off x="6521468" y="3438331"/>
            <a:ext cx="5257800" cy="762000"/>
          </a:xfrm>
          <a:prstGeom prst="rect">
            <a:avLst/>
          </a:prstGeom>
        </p:spPr>
        <p:txBody>
          <a:bodyPr/>
          <a:lstStyle>
            <a:lvl1pPr marL="0" indent="0">
              <a:buNone/>
              <a:defRPr sz="1867" b="0" i="0">
                <a:solidFill>
                  <a:schemeClr val="bg1"/>
                </a:solidFill>
                <a:latin typeface="Century Gothic" panose="020B0502020202020204" pitchFamily="34" charset="0"/>
              </a:defRPr>
            </a:lvl1pPr>
            <a:lvl2pPr marL="304807" indent="0">
              <a:buNone/>
              <a:defRPr>
                <a:latin typeface="Avenir Book" panose="02000503020000020003" pitchFamily="2" charset="0"/>
              </a:defRPr>
            </a:lvl2pPr>
            <a:lvl3pPr marL="609615" indent="0">
              <a:buNone/>
              <a:defRPr>
                <a:latin typeface="Avenir Book" panose="02000503020000020003" pitchFamily="2" charset="0"/>
              </a:defRPr>
            </a:lvl3pPr>
            <a:lvl4pPr marL="914423" indent="0">
              <a:buNone/>
              <a:defRPr>
                <a:latin typeface="Avenir Book" panose="02000503020000020003" pitchFamily="2" charset="0"/>
              </a:defRPr>
            </a:lvl4pPr>
            <a:lvl5pPr marL="1219231" indent="0">
              <a:buNone/>
              <a:defRPr>
                <a:latin typeface="Avenir Book" panose="02000503020000020003" pitchFamily="2" charset="0"/>
              </a:defRPr>
            </a:lvl5pPr>
          </a:lstStyle>
          <a:p>
            <a:pPr lvl="0"/>
            <a:r>
              <a:rPr lang="en-US" dirty="0"/>
              <a:t>Presentation Subtitle</a:t>
            </a:r>
          </a:p>
        </p:txBody>
      </p:sp>
      <p:sp>
        <p:nvSpPr>
          <p:cNvPr id="5" name="Text Placeholder 14">
            <a:extLst>
              <a:ext uri="{FF2B5EF4-FFF2-40B4-BE49-F238E27FC236}">
                <a16:creationId xmlns:a16="http://schemas.microsoft.com/office/drawing/2014/main" id="{AF882730-76B3-7D07-E0B5-2F58346C06CC}"/>
              </a:ext>
            </a:extLst>
          </p:cNvPr>
          <p:cNvSpPr>
            <a:spLocks noGrp="1"/>
          </p:cNvSpPr>
          <p:nvPr>
            <p:ph type="body" sz="quarter" idx="12" hasCustomPrompt="1"/>
          </p:nvPr>
        </p:nvSpPr>
        <p:spPr>
          <a:xfrm>
            <a:off x="701779" y="6113866"/>
            <a:ext cx="5270500" cy="319617"/>
          </a:xfrm>
          <a:prstGeom prst="rect">
            <a:avLst/>
          </a:prstGeom>
        </p:spPr>
        <p:txBody>
          <a:bodyPr/>
          <a:lstStyle>
            <a:lvl1pPr marL="0" indent="0">
              <a:buNone/>
              <a:defRPr sz="1867" b="0" i="0">
                <a:solidFill>
                  <a:schemeClr val="bg1"/>
                </a:solidFill>
                <a:latin typeface="Century Gothic" panose="020B0502020202020204" pitchFamily="34" charset="0"/>
              </a:defRPr>
            </a:lvl1pPr>
          </a:lstStyle>
          <a:p>
            <a:pPr lvl="0"/>
            <a:r>
              <a:rPr lang="en-US" dirty="0"/>
              <a:t>Alt Text</a:t>
            </a:r>
          </a:p>
        </p:txBody>
      </p:sp>
    </p:spTree>
    <p:extLst>
      <p:ext uri="{BB962C8B-B14F-4D97-AF65-F5344CB8AC3E}">
        <p14:creationId xmlns:p14="http://schemas.microsoft.com/office/powerpoint/2010/main" val="2770412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esenters Slide Option 1">
    <p:spTree>
      <p:nvGrpSpPr>
        <p:cNvPr id="1" name=""/>
        <p:cNvGrpSpPr/>
        <p:nvPr/>
      </p:nvGrpSpPr>
      <p:grpSpPr>
        <a:xfrm>
          <a:off x="0" y="0"/>
          <a:ext cx="0" cy="0"/>
          <a:chOff x="0" y="0"/>
          <a:chExt cx="0" cy="0"/>
        </a:xfrm>
      </p:grpSpPr>
      <p:sp>
        <p:nvSpPr>
          <p:cNvPr id="10" name="AutoShape 8">
            <a:extLst>
              <a:ext uri="{FF2B5EF4-FFF2-40B4-BE49-F238E27FC236}">
                <a16:creationId xmlns:a16="http://schemas.microsoft.com/office/drawing/2014/main" id="{A6B6C8EE-E620-D132-7FBA-C5B836206E68}"/>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5" name="Text Placeholder 4">
            <a:extLst>
              <a:ext uri="{FF2B5EF4-FFF2-40B4-BE49-F238E27FC236}">
                <a16:creationId xmlns:a16="http://schemas.microsoft.com/office/drawing/2014/main" id="{ADA4053B-CC58-6B4F-D0FC-A0658033F12E}"/>
              </a:ext>
            </a:extLst>
          </p:cNvPr>
          <p:cNvSpPr>
            <a:spLocks noGrp="1"/>
          </p:cNvSpPr>
          <p:nvPr>
            <p:ph type="body" sz="quarter" idx="10" hasCustomPrompt="1"/>
          </p:nvPr>
        </p:nvSpPr>
        <p:spPr>
          <a:xfrm>
            <a:off x="3252059" y="2191996"/>
            <a:ext cx="5231341" cy="395817"/>
          </a:xfrm>
          <a:prstGeom prst="rect">
            <a:avLst/>
          </a:prstGeom>
        </p:spPr>
        <p:txBody>
          <a:bodyPr/>
          <a:lstStyle>
            <a:lvl1pPr marL="0" indent="0">
              <a:buNone/>
              <a:defRPr sz="2133" b="1" i="0">
                <a:latin typeface="Century Gothic" panose="020B0502020202020204" pitchFamily="34" charset="0"/>
              </a:defRPr>
            </a:lvl1pPr>
            <a:lvl2pPr marL="304807" indent="0">
              <a:buNone/>
              <a:defRPr/>
            </a:lvl2pPr>
          </a:lstStyle>
          <a:p>
            <a:pPr lvl="0"/>
            <a:r>
              <a:rPr lang="en-US" dirty="0"/>
              <a:t>Name Here</a:t>
            </a:r>
          </a:p>
        </p:txBody>
      </p:sp>
      <p:sp>
        <p:nvSpPr>
          <p:cNvPr id="6" name="Text Placeholder 4">
            <a:extLst>
              <a:ext uri="{FF2B5EF4-FFF2-40B4-BE49-F238E27FC236}">
                <a16:creationId xmlns:a16="http://schemas.microsoft.com/office/drawing/2014/main" id="{D8992F08-BF21-37D1-468C-D92365BFAFBB}"/>
              </a:ext>
            </a:extLst>
          </p:cNvPr>
          <p:cNvSpPr>
            <a:spLocks noGrp="1"/>
          </p:cNvSpPr>
          <p:nvPr>
            <p:ph type="body" sz="quarter" idx="11" hasCustomPrompt="1"/>
          </p:nvPr>
        </p:nvSpPr>
        <p:spPr>
          <a:xfrm>
            <a:off x="3252059" y="2587813"/>
            <a:ext cx="5231341" cy="395817"/>
          </a:xfrm>
          <a:prstGeom prst="rect">
            <a:avLst/>
          </a:prstGeom>
        </p:spPr>
        <p:txBody>
          <a:bodyPr/>
          <a:lstStyle>
            <a:lvl1pPr marL="0" indent="0">
              <a:buNone/>
              <a:defRPr sz="1800" b="1" i="0">
                <a:latin typeface="Century Gothic" panose="020B0502020202020204" pitchFamily="34" charset="0"/>
              </a:defRPr>
            </a:lvl1pPr>
            <a:lvl2pPr marL="304807" indent="0">
              <a:buNone/>
              <a:defRPr/>
            </a:lvl2pPr>
          </a:lstStyle>
          <a:p>
            <a:pPr lvl="0"/>
            <a:r>
              <a:rPr lang="en-US" dirty="0"/>
              <a:t>Job Title</a:t>
            </a:r>
          </a:p>
        </p:txBody>
      </p:sp>
      <p:sp>
        <p:nvSpPr>
          <p:cNvPr id="7" name="Text Placeholder 4">
            <a:extLst>
              <a:ext uri="{FF2B5EF4-FFF2-40B4-BE49-F238E27FC236}">
                <a16:creationId xmlns:a16="http://schemas.microsoft.com/office/drawing/2014/main" id="{84802B2F-5E6E-01C6-D396-9A63FF70839E}"/>
              </a:ext>
            </a:extLst>
          </p:cNvPr>
          <p:cNvSpPr>
            <a:spLocks noGrp="1"/>
          </p:cNvSpPr>
          <p:nvPr>
            <p:ph type="body" sz="quarter" idx="12" hasCustomPrompt="1"/>
          </p:nvPr>
        </p:nvSpPr>
        <p:spPr>
          <a:xfrm>
            <a:off x="3252059" y="2973966"/>
            <a:ext cx="5231341" cy="395817"/>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14" name="Text Placeholder 4">
            <a:extLst>
              <a:ext uri="{FF2B5EF4-FFF2-40B4-BE49-F238E27FC236}">
                <a16:creationId xmlns:a16="http://schemas.microsoft.com/office/drawing/2014/main" id="{187A469E-1513-CEC5-4A44-A9724657AC3E}"/>
              </a:ext>
            </a:extLst>
          </p:cNvPr>
          <p:cNvSpPr>
            <a:spLocks noGrp="1"/>
          </p:cNvSpPr>
          <p:nvPr>
            <p:ph type="body" sz="quarter" idx="13" hasCustomPrompt="1"/>
          </p:nvPr>
        </p:nvSpPr>
        <p:spPr>
          <a:xfrm>
            <a:off x="3252059" y="4667965"/>
            <a:ext cx="5231341" cy="395817"/>
          </a:xfrm>
          <a:prstGeom prst="rect">
            <a:avLst/>
          </a:prstGeom>
        </p:spPr>
        <p:txBody>
          <a:bodyPr/>
          <a:lstStyle>
            <a:lvl1pPr marL="0" indent="0">
              <a:buNone/>
              <a:defRPr sz="2133" b="1" i="0">
                <a:latin typeface="Century Gothic" panose="020B0502020202020204" pitchFamily="34" charset="0"/>
              </a:defRPr>
            </a:lvl1pPr>
            <a:lvl2pPr marL="304807" indent="0">
              <a:buNone/>
              <a:defRPr/>
            </a:lvl2pPr>
          </a:lstStyle>
          <a:p>
            <a:pPr lvl="0"/>
            <a:r>
              <a:rPr lang="en-US" dirty="0"/>
              <a:t>Name Here</a:t>
            </a:r>
          </a:p>
        </p:txBody>
      </p:sp>
      <p:sp>
        <p:nvSpPr>
          <p:cNvPr id="15" name="Text Placeholder 4">
            <a:extLst>
              <a:ext uri="{FF2B5EF4-FFF2-40B4-BE49-F238E27FC236}">
                <a16:creationId xmlns:a16="http://schemas.microsoft.com/office/drawing/2014/main" id="{4BAC6736-8343-16C4-FEF4-8B9962A307A3}"/>
              </a:ext>
            </a:extLst>
          </p:cNvPr>
          <p:cNvSpPr>
            <a:spLocks noGrp="1"/>
          </p:cNvSpPr>
          <p:nvPr>
            <p:ph type="body" sz="quarter" idx="14" hasCustomPrompt="1"/>
          </p:nvPr>
        </p:nvSpPr>
        <p:spPr>
          <a:xfrm>
            <a:off x="3252059" y="5063782"/>
            <a:ext cx="5231341" cy="395817"/>
          </a:xfrm>
          <a:prstGeom prst="rect">
            <a:avLst/>
          </a:prstGeom>
        </p:spPr>
        <p:txBody>
          <a:bodyPr/>
          <a:lstStyle>
            <a:lvl1pPr marL="0" indent="0">
              <a:buNone/>
              <a:defRPr sz="1800" b="1" i="0">
                <a:latin typeface="Century Gothic" panose="020B0502020202020204" pitchFamily="34" charset="0"/>
              </a:defRPr>
            </a:lvl1pPr>
            <a:lvl2pPr marL="304807" indent="0">
              <a:buNone/>
              <a:defRPr/>
            </a:lvl2pPr>
          </a:lstStyle>
          <a:p>
            <a:pPr lvl="0"/>
            <a:r>
              <a:rPr lang="en-US" dirty="0"/>
              <a:t>Job Title</a:t>
            </a:r>
          </a:p>
        </p:txBody>
      </p:sp>
      <p:sp>
        <p:nvSpPr>
          <p:cNvPr id="16" name="Text Placeholder 4">
            <a:extLst>
              <a:ext uri="{FF2B5EF4-FFF2-40B4-BE49-F238E27FC236}">
                <a16:creationId xmlns:a16="http://schemas.microsoft.com/office/drawing/2014/main" id="{29D67F12-2874-B546-F0F0-BFE37DFFD7C2}"/>
              </a:ext>
            </a:extLst>
          </p:cNvPr>
          <p:cNvSpPr>
            <a:spLocks noGrp="1"/>
          </p:cNvSpPr>
          <p:nvPr>
            <p:ph type="body" sz="quarter" idx="15" hasCustomPrompt="1"/>
          </p:nvPr>
        </p:nvSpPr>
        <p:spPr>
          <a:xfrm>
            <a:off x="3252059" y="5449935"/>
            <a:ext cx="5231341" cy="395817"/>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17" name="Picture Placeholder 19">
            <a:extLst>
              <a:ext uri="{FF2B5EF4-FFF2-40B4-BE49-F238E27FC236}">
                <a16:creationId xmlns:a16="http://schemas.microsoft.com/office/drawing/2014/main" id="{1E789733-2FC7-C4F3-B520-28A51314E755}"/>
              </a:ext>
            </a:extLst>
          </p:cNvPr>
          <p:cNvSpPr>
            <a:spLocks noGrp="1"/>
          </p:cNvSpPr>
          <p:nvPr>
            <p:ph type="pic" sz="quarter" idx="19"/>
          </p:nvPr>
        </p:nvSpPr>
        <p:spPr>
          <a:xfrm>
            <a:off x="660991" y="1600200"/>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18" name="Picture Placeholder 19">
            <a:extLst>
              <a:ext uri="{FF2B5EF4-FFF2-40B4-BE49-F238E27FC236}">
                <a16:creationId xmlns:a16="http://schemas.microsoft.com/office/drawing/2014/main" id="{E0024A71-8CAD-D271-C188-A7AEF42337BB}"/>
              </a:ext>
            </a:extLst>
          </p:cNvPr>
          <p:cNvSpPr>
            <a:spLocks noGrp="1"/>
          </p:cNvSpPr>
          <p:nvPr>
            <p:ph type="pic" sz="quarter" idx="20"/>
          </p:nvPr>
        </p:nvSpPr>
        <p:spPr>
          <a:xfrm>
            <a:off x="660991" y="4118689"/>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8" name="Text Placeholder 7">
            <a:extLst>
              <a:ext uri="{FF2B5EF4-FFF2-40B4-BE49-F238E27FC236}">
                <a16:creationId xmlns:a16="http://schemas.microsoft.com/office/drawing/2014/main" id="{223A7357-4EC6-49C2-27BB-D44397E9B2B3}"/>
              </a:ext>
            </a:extLst>
          </p:cNvPr>
          <p:cNvSpPr>
            <a:spLocks noGrp="1"/>
          </p:cNvSpPr>
          <p:nvPr>
            <p:ph type="body" sz="quarter" idx="21" hasCustomPrompt="1"/>
          </p:nvPr>
        </p:nvSpPr>
        <p:spPr>
          <a:xfrm>
            <a:off x="661459" y="431800"/>
            <a:ext cx="7740650" cy="645583"/>
          </a:xfrm>
          <a:prstGeom prst="rect">
            <a:avLst/>
          </a:prstGeom>
        </p:spPr>
        <p:txBody>
          <a:bodyPr/>
          <a:lstStyle>
            <a:lvl1pPr marL="0" indent="0">
              <a:buNone/>
              <a:defRPr sz="3600" b="1" i="0">
                <a:latin typeface="Century Gothic" panose="020B0502020202020204" pitchFamily="34" charset="0"/>
              </a:defRPr>
            </a:lvl1pPr>
          </a:lstStyle>
          <a:p>
            <a:pPr lvl="0"/>
            <a:r>
              <a:rPr lang="en-US" dirty="0"/>
              <a:t>Presenters or Meeting Organizers</a:t>
            </a:r>
          </a:p>
        </p:txBody>
      </p:sp>
    </p:spTree>
    <p:extLst>
      <p:ext uri="{BB962C8B-B14F-4D97-AF65-F5344CB8AC3E}">
        <p14:creationId xmlns:p14="http://schemas.microsoft.com/office/powerpoint/2010/main" val="2261788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ark Mode Presenters Slide Option 1">
    <p:bg>
      <p:bgPr>
        <a:solidFill>
          <a:schemeClr val="tx2"/>
        </a:solidFill>
        <a:effectLst/>
      </p:bgPr>
    </p:bg>
    <p:spTree>
      <p:nvGrpSpPr>
        <p:cNvPr id="1" name=""/>
        <p:cNvGrpSpPr/>
        <p:nvPr/>
      </p:nvGrpSpPr>
      <p:grpSpPr>
        <a:xfrm>
          <a:off x="0" y="0"/>
          <a:ext cx="0" cy="0"/>
          <a:chOff x="0" y="0"/>
          <a:chExt cx="0" cy="0"/>
        </a:xfrm>
      </p:grpSpPr>
      <p:sp>
        <p:nvSpPr>
          <p:cNvPr id="10" name="AutoShape 8">
            <a:extLst>
              <a:ext uri="{FF2B5EF4-FFF2-40B4-BE49-F238E27FC236}">
                <a16:creationId xmlns:a16="http://schemas.microsoft.com/office/drawing/2014/main" id="{A6B6C8EE-E620-D132-7FBA-C5B836206E68}"/>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 name="Text Placeholder 4">
            <a:extLst>
              <a:ext uri="{FF2B5EF4-FFF2-40B4-BE49-F238E27FC236}">
                <a16:creationId xmlns:a16="http://schemas.microsoft.com/office/drawing/2014/main" id="{C1D1DC29-962C-B992-14D9-B53C94E162E4}"/>
              </a:ext>
            </a:extLst>
          </p:cNvPr>
          <p:cNvSpPr>
            <a:spLocks noGrp="1"/>
          </p:cNvSpPr>
          <p:nvPr>
            <p:ph type="body" sz="quarter" idx="10" hasCustomPrompt="1"/>
          </p:nvPr>
        </p:nvSpPr>
        <p:spPr>
          <a:xfrm>
            <a:off x="3252059" y="2225684"/>
            <a:ext cx="5231341" cy="395817"/>
          </a:xfrm>
          <a:prstGeom prst="rect">
            <a:avLst/>
          </a:prstGeom>
        </p:spPr>
        <p:txBody>
          <a:bodyPr/>
          <a:lstStyle>
            <a:lvl1pPr marL="0" indent="0">
              <a:buNone/>
              <a:defRPr sz="2133" b="1" i="0">
                <a:solidFill>
                  <a:schemeClr val="bg1"/>
                </a:solidFill>
                <a:latin typeface="Century Gothic" panose="020B0502020202020204" pitchFamily="34" charset="0"/>
              </a:defRPr>
            </a:lvl1pPr>
            <a:lvl2pPr marL="304807" indent="0">
              <a:buNone/>
              <a:defRPr/>
            </a:lvl2pPr>
          </a:lstStyle>
          <a:p>
            <a:pPr lvl="0"/>
            <a:r>
              <a:rPr lang="en-US" dirty="0"/>
              <a:t>Name Here</a:t>
            </a:r>
          </a:p>
        </p:txBody>
      </p:sp>
      <p:sp>
        <p:nvSpPr>
          <p:cNvPr id="3" name="Text Placeholder 4">
            <a:extLst>
              <a:ext uri="{FF2B5EF4-FFF2-40B4-BE49-F238E27FC236}">
                <a16:creationId xmlns:a16="http://schemas.microsoft.com/office/drawing/2014/main" id="{A39F37C9-0D6C-3BD1-67B8-EE1B7769F99A}"/>
              </a:ext>
            </a:extLst>
          </p:cNvPr>
          <p:cNvSpPr>
            <a:spLocks noGrp="1"/>
          </p:cNvSpPr>
          <p:nvPr>
            <p:ph type="body" sz="quarter" idx="11" hasCustomPrompt="1"/>
          </p:nvPr>
        </p:nvSpPr>
        <p:spPr>
          <a:xfrm>
            <a:off x="3252059" y="2621500"/>
            <a:ext cx="5231341" cy="395817"/>
          </a:xfrm>
          <a:prstGeom prst="rect">
            <a:avLst/>
          </a:prstGeom>
        </p:spPr>
        <p:txBody>
          <a:bodyPr/>
          <a:lstStyle>
            <a:lvl1pPr marL="0" indent="0">
              <a:buNone/>
              <a:defRPr sz="1800" b="1" i="0">
                <a:solidFill>
                  <a:schemeClr val="bg1"/>
                </a:solidFill>
                <a:latin typeface="Century Gothic" panose="020B0502020202020204" pitchFamily="34" charset="0"/>
              </a:defRPr>
            </a:lvl1pPr>
            <a:lvl2pPr marL="304807" indent="0">
              <a:buNone/>
              <a:defRPr/>
            </a:lvl2pPr>
          </a:lstStyle>
          <a:p>
            <a:pPr lvl="0"/>
            <a:r>
              <a:rPr lang="en-US" dirty="0"/>
              <a:t>Job Title</a:t>
            </a:r>
          </a:p>
        </p:txBody>
      </p:sp>
      <p:sp>
        <p:nvSpPr>
          <p:cNvPr id="4" name="Text Placeholder 4">
            <a:extLst>
              <a:ext uri="{FF2B5EF4-FFF2-40B4-BE49-F238E27FC236}">
                <a16:creationId xmlns:a16="http://schemas.microsoft.com/office/drawing/2014/main" id="{24D5DB4C-4DF8-439D-CC33-A1B652CD7233}"/>
              </a:ext>
            </a:extLst>
          </p:cNvPr>
          <p:cNvSpPr>
            <a:spLocks noGrp="1"/>
          </p:cNvSpPr>
          <p:nvPr>
            <p:ph type="body" sz="quarter" idx="12" hasCustomPrompt="1"/>
          </p:nvPr>
        </p:nvSpPr>
        <p:spPr>
          <a:xfrm>
            <a:off x="3252059" y="3007654"/>
            <a:ext cx="5231341" cy="395817"/>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5" name="Text Placeholder 4">
            <a:extLst>
              <a:ext uri="{FF2B5EF4-FFF2-40B4-BE49-F238E27FC236}">
                <a16:creationId xmlns:a16="http://schemas.microsoft.com/office/drawing/2014/main" id="{213DEC5D-9452-FEF6-1121-C83A78C3183E}"/>
              </a:ext>
            </a:extLst>
          </p:cNvPr>
          <p:cNvSpPr>
            <a:spLocks noGrp="1"/>
          </p:cNvSpPr>
          <p:nvPr>
            <p:ph type="body" sz="quarter" idx="13" hasCustomPrompt="1"/>
          </p:nvPr>
        </p:nvSpPr>
        <p:spPr>
          <a:xfrm>
            <a:off x="3252059" y="4660634"/>
            <a:ext cx="5231341" cy="395817"/>
          </a:xfrm>
          <a:prstGeom prst="rect">
            <a:avLst/>
          </a:prstGeom>
        </p:spPr>
        <p:txBody>
          <a:bodyPr/>
          <a:lstStyle>
            <a:lvl1pPr marL="0" indent="0">
              <a:buNone/>
              <a:defRPr sz="2133" b="1" i="0">
                <a:solidFill>
                  <a:schemeClr val="bg1"/>
                </a:solidFill>
                <a:latin typeface="Century Gothic" panose="020B0502020202020204" pitchFamily="34" charset="0"/>
              </a:defRPr>
            </a:lvl1pPr>
            <a:lvl2pPr marL="304807" indent="0">
              <a:buNone/>
              <a:defRPr/>
            </a:lvl2pPr>
          </a:lstStyle>
          <a:p>
            <a:pPr lvl="0"/>
            <a:r>
              <a:rPr lang="en-US" dirty="0"/>
              <a:t>Name Here</a:t>
            </a:r>
          </a:p>
        </p:txBody>
      </p:sp>
      <p:sp>
        <p:nvSpPr>
          <p:cNvPr id="6" name="Text Placeholder 4">
            <a:extLst>
              <a:ext uri="{FF2B5EF4-FFF2-40B4-BE49-F238E27FC236}">
                <a16:creationId xmlns:a16="http://schemas.microsoft.com/office/drawing/2014/main" id="{2CCA8471-8D8E-596D-614B-92159FCC80AB}"/>
              </a:ext>
            </a:extLst>
          </p:cNvPr>
          <p:cNvSpPr>
            <a:spLocks noGrp="1"/>
          </p:cNvSpPr>
          <p:nvPr>
            <p:ph type="body" sz="quarter" idx="14" hasCustomPrompt="1"/>
          </p:nvPr>
        </p:nvSpPr>
        <p:spPr>
          <a:xfrm>
            <a:off x="3252059" y="5056451"/>
            <a:ext cx="5231341" cy="395817"/>
          </a:xfrm>
          <a:prstGeom prst="rect">
            <a:avLst/>
          </a:prstGeom>
        </p:spPr>
        <p:txBody>
          <a:bodyPr/>
          <a:lstStyle>
            <a:lvl1pPr marL="0" indent="0">
              <a:buNone/>
              <a:defRPr sz="1800" b="1" i="0">
                <a:solidFill>
                  <a:schemeClr val="bg1"/>
                </a:solidFill>
                <a:latin typeface="Century Gothic" panose="020B0502020202020204" pitchFamily="34" charset="0"/>
              </a:defRPr>
            </a:lvl1pPr>
            <a:lvl2pPr marL="304807" indent="0">
              <a:buNone/>
              <a:defRPr/>
            </a:lvl2pPr>
          </a:lstStyle>
          <a:p>
            <a:pPr lvl="0"/>
            <a:r>
              <a:rPr lang="en-US" dirty="0"/>
              <a:t>Job Title</a:t>
            </a:r>
          </a:p>
        </p:txBody>
      </p:sp>
      <p:sp>
        <p:nvSpPr>
          <p:cNvPr id="7" name="Text Placeholder 4">
            <a:extLst>
              <a:ext uri="{FF2B5EF4-FFF2-40B4-BE49-F238E27FC236}">
                <a16:creationId xmlns:a16="http://schemas.microsoft.com/office/drawing/2014/main" id="{7650DDF2-5A2A-EA1A-89E4-01C297FB7EB1}"/>
              </a:ext>
            </a:extLst>
          </p:cNvPr>
          <p:cNvSpPr>
            <a:spLocks noGrp="1"/>
          </p:cNvSpPr>
          <p:nvPr>
            <p:ph type="body" sz="quarter" idx="15" hasCustomPrompt="1"/>
          </p:nvPr>
        </p:nvSpPr>
        <p:spPr>
          <a:xfrm>
            <a:off x="3252059" y="5442604"/>
            <a:ext cx="5231341" cy="395817"/>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14" name="Picture Placeholder 19">
            <a:extLst>
              <a:ext uri="{FF2B5EF4-FFF2-40B4-BE49-F238E27FC236}">
                <a16:creationId xmlns:a16="http://schemas.microsoft.com/office/drawing/2014/main" id="{430E5218-BC7C-D729-7776-D9C7A8FF031E}"/>
              </a:ext>
            </a:extLst>
          </p:cNvPr>
          <p:cNvSpPr>
            <a:spLocks noGrp="1"/>
          </p:cNvSpPr>
          <p:nvPr>
            <p:ph type="pic" sz="quarter" idx="19"/>
          </p:nvPr>
        </p:nvSpPr>
        <p:spPr>
          <a:xfrm>
            <a:off x="660991" y="1600200"/>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15" name="Picture Placeholder 19">
            <a:extLst>
              <a:ext uri="{FF2B5EF4-FFF2-40B4-BE49-F238E27FC236}">
                <a16:creationId xmlns:a16="http://schemas.microsoft.com/office/drawing/2014/main" id="{81D1A24F-4D2A-82A9-8E93-07CBA48D387A}"/>
              </a:ext>
            </a:extLst>
          </p:cNvPr>
          <p:cNvSpPr>
            <a:spLocks noGrp="1"/>
          </p:cNvSpPr>
          <p:nvPr>
            <p:ph type="pic" sz="quarter" idx="20"/>
          </p:nvPr>
        </p:nvSpPr>
        <p:spPr>
          <a:xfrm>
            <a:off x="660991" y="4118689"/>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12" name="Text Placeholder 11">
            <a:extLst>
              <a:ext uri="{FF2B5EF4-FFF2-40B4-BE49-F238E27FC236}">
                <a16:creationId xmlns:a16="http://schemas.microsoft.com/office/drawing/2014/main" id="{2EB3D646-E7AF-2948-0A4E-2C7C3EA303D3}"/>
              </a:ext>
            </a:extLst>
          </p:cNvPr>
          <p:cNvSpPr>
            <a:spLocks noGrp="1"/>
          </p:cNvSpPr>
          <p:nvPr>
            <p:ph type="body" sz="quarter" idx="21" hasCustomPrompt="1"/>
          </p:nvPr>
        </p:nvSpPr>
        <p:spPr>
          <a:xfrm>
            <a:off x="661459" y="431800"/>
            <a:ext cx="11327341" cy="645583"/>
          </a:xfrm>
          <a:prstGeom prst="rect">
            <a:avLst/>
          </a:prstGeom>
        </p:spPr>
        <p:txBody>
          <a:bodyPr/>
          <a:lstStyle>
            <a:lvl1pPr marL="0" indent="0">
              <a:buNone/>
              <a:defRPr sz="3600" b="1" i="0">
                <a:solidFill>
                  <a:schemeClr val="bg1"/>
                </a:solidFill>
                <a:latin typeface="Century Gothic" panose="020B0502020202020204" pitchFamily="34" charset="0"/>
              </a:defRPr>
            </a:lvl1pPr>
          </a:lstStyle>
          <a:p>
            <a:pPr lvl="0"/>
            <a:r>
              <a:rPr lang="en-US" dirty="0"/>
              <a:t>Presenters or Meeting Organizers</a:t>
            </a:r>
          </a:p>
        </p:txBody>
      </p:sp>
    </p:spTree>
    <p:extLst>
      <p:ext uri="{BB962C8B-B14F-4D97-AF65-F5344CB8AC3E}">
        <p14:creationId xmlns:p14="http://schemas.microsoft.com/office/powerpoint/2010/main" val="203267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esenters Slide Option 2">
    <p:spTree>
      <p:nvGrpSpPr>
        <p:cNvPr id="1" name=""/>
        <p:cNvGrpSpPr/>
        <p:nvPr/>
      </p:nvGrpSpPr>
      <p:grpSpPr>
        <a:xfrm>
          <a:off x="0" y="0"/>
          <a:ext cx="0" cy="0"/>
          <a:chOff x="0" y="0"/>
          <a:chExt cx="0" cy="0"/>
        </a:xfrm>
      </p:grpSpPr>
      <p:sp>
        <p:nvSpPr>
          <p:cNvPr id="12" name="AutoShape 8">
            <a:extLst>
              <a:ext uri="{FF2B5EF4-FFF2-40B4-BE49-F238E27FC236}">
                <a16:creationId xmlns:a16="http://schemas.microsoft.com/office/drawing/2014/main" id="{F469F0D1-8931-5141-1C89-E3F463D35A8F}"/>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2" name="Text Placeholder 4">
            <a:extLst>
              <a:ext uri="{FF2B5EF4-FFF2-40B4-BE49-F238E27FC236}">
                <a16:creationId xmlns:a16="http://schemas.microsoft.com/office/drawing/2014/main" id="{9246C21B-11C9-4A4C-5DA8-6EADE3BCB540}"/>
              </a:ext>
            </a:extLst>
          </p:cNvPr>
          <p:cNvSpPr>
            <a:spLocks noGrp="1"/>
          </p:cNvSpPr>
          <p:nvPr>
            <p:ph type="body" sz="quarter" idx="10" hasCustomPrompt="1"/>
          </p:nvPr>
        </p:nvSpPr>
        <p:spPr>
          <a:xfrm>
            <a:off x="1016000" y="4382075"/>
            <a:ext cx="2844800" cy="361603"/>
          </a:xfrm>
          <a:prstGeom prst="rect">
            <a:avLst/>
          </a:prstGeom>
        </p:spPr>
        <p:txBody>
          <a:bodyPr/>
          <a:lstStyle>
            <a:lvl1pPr marL="0" indent="0">
              <a:buNone/>
              <a:defRPr sz="2133" b="1" i="0">
                <a:latin typeface="Century Gothic" panose="020B0502020202020204" pitchFamily="34" charset="0"/>
              </a:defRPr>
            </a:lvl1pPr>
            <a:lvl2pPr marL="304807" indent="0">
              <a:buNone/>
              <a:defRPr/>
            </a:lvl2pPr>
          </a:lstStyle>
          <a:p>
            <a:pPr lvl="0"/>
            <a:r>
              <a:rPr lang="en-US" dirty="0"/>
              <a:t>Name Here</a:t>
            </a:r>
          </a:p>
        </p:txBody>
      </p:sp>
      <p:sp>
        <p:nvSpPr>
          <p:cNvPr id="3" name="Text Placeholder 4">
            <a:extLst>
              <a:ext uri="{FF2B5EF4-FFF2-40B4-BE49-F238E27FC236}">
                <a16:creationId xmlns:a16="http://schemas.microsoft.com/office/drawing/2014/main" id="{96EF02A4-DFD7-E0D6-4D40-FCCD63E0AEA0}"/>
              </a:ext>
            </a:extLst>
          </p:cNvPr>
          <p:cNvSpPr>
            <a:spLocks noGrp="1"/>
          </p:cNvSpPr>
          <p:nvPr>
            <p:ph type="body" sz="quarter" idx="11" hasCustomPrompt="1"/>
          </p:nvPr>
        </p:nvSpPr>
        <p:spPr>
          <a:xfrm>
            <a:off x="1016000" y="4777891"/>
            <a:ext cx="2844800" cy="361603"/>
          </a:xfrm>
          <a:prstGeom prst="rect">
            <a:avLst/>
          </a:prstGeom>
        </p:spPr>
        <p:txBody>
          <a:bodyPr/>
          <a:lstStyle>
            <a:lvl1pPr marL="0" indent="0">
              <a:buNone/>
              <a:defRPr sz="1800" b="1" i="0">
                <a:latin typeface="Century Gothic" panose="020B0502020202020204" pitchFamily="34" charset="0"/>
              </a:defRPr>
            </a:lvl1pPr>
            <a:lvl2pPr marL="304807" indent="0">
              <a:buNone/>
              <a:defRPr/>
            </a:lvl2pPr>
          </a:lstStyle>
          <a:p>
            <a:pPr lvl="0"/>
            <a:r>
              <a:rPr lang="en-US" dirty="0"/>
              <a:t>Job Title</a:t>
            </a:r>
          </a:p>
        </p:txBody>
      </p:sp>
      <p:sp>
        <p:nvSpPr>
          <p:cNvPr id="4" name="Text Placeholder 4">
            <a:extLst>
              <a:ext uri="{FF2B5EF4-FFF2-40B4-BE49-F238E27FC236}">
                <a16:creationId xmlns:a16="http://schemas.microsoft.com/office/drawing/2014/main" id="{07CC85ED-FA38-7F3F-AB53-6CD01468013C}"/>
              </a:ext>
            </a:extLst>
          </p:cNvPr>
          <p:cNvSpPr>
            <a:spLocks noGrp="1"/>
          </p:cNvSpPr>
          <p:nvPr>
            <p:ph type="body" sz="quarter" idx="12" hasCustomPrompt="1"/>
          </p:nvPr>
        </p:nvSpPr>
        <p:spPr>
          <a:xfrm>
            <a:off x="1016000" y="5164045"/>
            <a:ext cx="2844800" cy="361603"/>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5" name="Text Placeholder 4">
            <a:extLst>
              <a:ext uri="{FF2B5EF4-FFF2-40B4-BE49-F238E27FC236}">
                <a16:creationId xmlns:a16="http://schemas.microsoft.com/office/drawing/2014/main" id="{F31BEFFF-B37C-9C56-5A62-8FA382BCF3E5}"/>
              </a:ext>
            </a:extLst>
          </p:cNvPr>
          <p:cNvSpPr>
            <a:spLocks noGrp="1"/>
          </p:cNvSpPr>
          <p:nvPr>
            <p:ph type="body" sz="quarter" idx="13" hasCustomPrompt="1"/>
          </p:nvPr>
        </p:nvSpPr>
        <p:spPr>
          <a:xfrm>
            <a:off x="4673600" y="4382075"/>
            <a:ext cx="2844800" cy="361603"/>
          </a:xfrm>
          <a:prstGeom prst="rect">
            <a:avLst/>
          </a:prstGeom>
        </p:spPr>
        <p:txBody>
          <a:bodyPr/>
          <a:lstStyle>
            <a:lvl1pPr marL="0" indent="0">
              <a:buNone/>
              <a:defRPr sz="2133" b="1" i="0">
                <a:latin typeface="Century Gothic" panose="020B0502020202020204" pitchFamily="34" charset="0"/>
              </a:defRPr>
            </a:lvl1pPr>
            <a:lvl2pPr marL="304807" indent="0">
              <a:buNone/>
              <a:defRPr/>
            </a:lvl2pPr>
          </a:lstStyle>
          <a:p>
            <a:pPr lvl="0"/>
            <a:r>
              <a:rPr lang="en-US" dirty="0"/>
              <a:t>Name Here</a:t>
            </a:r>
          </a:p>
        </p:txBody>
      </p:sp>
      <p:sp>
        <p:nvSpPr>
          <p:cNvPr id="6" name="Text Placeholder 4">
            <a:extLst>
              <a:ext uri="{FF2B5EF4-FFF2-40B4-BE49-F238E27FC236}">
                <a16:creationId xmlns:a16="http://schemas.microsoft.com/office/drawing/2014/main" id="{7D985F40-FBF6-AF63-D98B-EE4C7EE8DC5E}"/>
              </a:ext>
            </a:extLst>
          </p:cNvPr>
          <p:cNvSpPr>
            <a:spLocks noGrp="1"/>
          </p:cNvSpPr>
          <p:nvPr>
            <p:ph type="body" sz="quarter" idx="14" hasCustomPrompt="1"/>
          </p:nvPr>
        </p:nvSpPr>
        <p:spPr>
          <a:xfrm>
            <a:off x="4673600" y="4777891"/>
            <a:ext cx="2844800" cy="361603"/>
          </a:xfrm>
          <a:prstGeom prst="rect">
            <a:avLst/>
          </a:prstGeom>
        </p:spPr>
        <p:txBody>
          <a:bodyPr/>
          <a:lstStyle>
            <a:lvl1pPr marL="0" indent="0">
              <a:buNone/>
              <a:defRPr sz="1800" b="1" i="0">
                <a:latin typeface="Century Gothic" panose="020B0502020202020204" pitchFamily="34" charset="0"/>
              </a:defRPr>
            </a:lvl1pPr>
            <a:lvl2pPr marL="304807" indent="0">
              <a:buNone/>
              <a:defRPr/>
            </a:lvl2pPr>
          </a:lstStyle>
          <a:p>
            <a:pPr lvl="0"/>
            <a:r>
              <a:rPr lang="en-US" dirty="0"/>
              <a:t>Job Title</a:t>
            </a:r>
          </a:p>
        </p:txBody>
      </p:sp>
      <p:sp>
        <p:nvSpPr>
          <p:cNvPr id="7" name="Text Placeholder 4">
            <a:extLst>
              <a:ext uri="{FF2B5EF4-FFF2-40B4-BE49-F238E27FC236}">
                <a16:creationId xmlns:a16="http://schemas.microsoft.com/office/drawing/2014/main" id="{98B4C1DA-7C91-8518-F448-FF484E48A17E}"/>
              </a:ext>
            </a:extLst>
          </p:cNvPr>
          <p:cNvSpPr>
            <a:spLocks noGrp="1"/>
          </p:cNvSpPr>
          <p:nvPr>
            <p:ph type="body" sz="quarter" idx="15" hasCustomPrompt="1"/>
          </p:nvPr>
        </p:nvSpPr>
        <p:spPr>
          <a:xfrm>
            <a:off x="4673600" y="5164045"/>
            <a:ext cx="2844800" cy="361603"/>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8" name="Text Placeholder 4">
            <a:extLst>
              <a:ext uri="{FF2B5EF4-FFF2-40B4-BE49-F238E27FC236}">
                <a16:creationId xmlns:a16="http://schemas.microsoft.com/office/drawing/2014/main" id="{124384ED-8094-B4F5-0A33-1F0B0106F99B}"/>
              </a:ext>
            </a:extLst>
          </p:cNvPr>
          <p:cNvSpPr>
            <a:spLocks noGrp="1"/>
          </p:cNvSpPr>
          <p:nvPr>
            <p:ph type="body" sz="quarter" idx="16" hasCustomPrompt="1"/>
          </p:nvPr>
        </p:nvSpPr>
        <p:spPr>
          <a:xfrm>
            <a:off x="8331200" y="4382075"/>
            <a:ext cx="2844800" cy="361603"/>
          </a:xfrm>
          <a:prstGeom prst="rect">
            <a:avLst/>
          </a:prstGeom>
        </p:spPr>
        <p:txBody>
          <a:bodyPr/>
          <a:lstStyle>
            <a:lvl1pPr marL="0" indent="0">
              <a:buNone/>
              <a:defRPr sz="2133" b="1" i="0">
                <a:latin typeface="Century Gothic" panose="020B0502020202020204" pitchFamily="34" charset="0"/>
              </a:defRPr>
            </a:lvl1pPr>
            <a:lvl2pPr marL="304807" indent="0">
              <a:buNone/>
              <a:defRPr/>
            </a:lvl2pPr>
          </a:lstStyle>
          <a:p>
            <a:pPr lvl="0"/>
            <a:r>
              <a:rPr lang="en-US" dirty="0"/>
              <a:t>Name Here</a:t>
            </a:r>
          </a:p>
        </p:txBody>
      </p:sp>
      <p:sp>
        <p:nvSpPr>
          <p:cNvPr id="9" name="Text Placeholder 4">
            <a:extLst>
              <a:ext uri="{FF2B5EF4-FFF2-40B4-BE49-F238E27FC236}">
                <a16:creationId xmlns:a16="http://schemas.microsoft.com/office/drawing/2014/main" id="{967947DF-D0F5-89FE-6D42-1454F18D767F}"/>
              </a:ext>
            </a:extLst>
          </p:cNvPr>
          <p:cNvSpPr>
            <a:spLocks noGrp="1"/>
          </p:cNvSpPr>
          <p:nvPr>
            <p:ph type="body" sz="quarter" idx="17" hasCustomPrompt="1"/>
          </p:nvPr>
        </p:nvSpPr>
        <p:spPr>
          <a:xfrm>
            <a:off x="8331200" y="4777891"/>
            <a:ext cx="2844800" cy="361603"/>
          </a:xfrm>
          <a:prstGeom prst="rect">
            <a:avLst/>
          </a:prstGeom>
        </p:spPr>
        <p:txBody>
          <a:bodyPr/>
          <a:lstStyle>
            <a:lvl1pPr marL="0" indent="0">
              <a:buNone/>
              <a:defRPr sz="1800" b="1" i="0">
                <a:latin typeface="Century Gothic" panose="020B0502020202020204" pitchFamily="34" charset="0"/>
              </a:defRPr>
            </a:lvl1pPr>
            <a:lvl2pPr marL="304807" indent="0">
              <a:buNone/>
              <a:defRPr/>
            </a:lvl2pPr>
          </a:lstStyle>
          <a:p>
            <a:pPr lvl="0"/>
            <a:r>
              <a:rPr lang="en-US" dirty="0"/>
              <a:t>Job Title</a:t>
            </a:r>
          </a:p>
        </p:txBody>
      </p:sp>
      <p:sp>
        <p:nvSpPr>
          <p:cNvPr id="18" name="Text Placeholder 4">
            <a:extLst>
              <a:ext uri="{FF2B5EF4-FFF2-40B4-BE49-F238E27FC236}">
                <a16:creationId xmlns:a16="http://schemas.microsoft.com/office/drawing/2014/main" id="{885AFD46-C2ED-BF6F-830E-6B925C58D6E3}"/>
              </a:ext>
            </a:extLst>
          </p:cNvPr>
          <p:cNvSpPr>
            <a:spLocks noGrp="1"/>
          </p:cNvSpPr>
          <p:nvPr>
            <p:ph type="body" sz="quarter" idx="18" hasCustomPrompt="1"/>
          </p:nvPr>
        </p:nvSpPr>
        <p:spPr>
          <a:xfrm>
            <a:off x="8331200" y="5164045"/>
            <a:ext cx="2844800" cy="361603"/>
          </a:xfrm>
          <a:prstGeom prst="rect">
            <a:avLst/>
          </a:prstGeom>
        </p:spPr>
        <p:txBody>
          <a:bodyPr/>
          <a:lstStyle>
            <a:lvl1pPr marL="0" indent="0">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19" name="Picture Placeholder 19">
            <a:extLst>
              <a:ext uri="{FF2B5EF4-FFF2-40B4-BE49-F238E27FC236}">
                <a16:creationId xmlns:a16="http://schemas.microsoft.com/office/drawing/2014/main" id="{92EE8719-051B-6143-FB4A-84B22D23FA2F}"/>
              </a:ext>
            </a:extLst>
          </p:cNvPr>
          <p:cNvSpPr>
            <a:spLocks noGrp="1"/>
          </p:cNvSpPr>
          <p:nvPr>
            <p:ph type="pic" sz="quarter" idx="19"/>
          </p:nvPr>
        </p:nvSpPr>
        <p:spPr>
          <a:xfrm>
            <a:off x="999067" y="1854200"/>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20" name="Picture Placeholder 19">
            <a:extLst>
              <a:ext uri="{FF2B5EF4-FFF2-40B4-BE49-F238E27FC236}">
                <a16:creationId xmlns:a16="http://schemas.microsoft.com/office/drawing/2014/main" id="{90B563A6-714B-040F-0F86-12557AAFE767}"/>
              </a:ext>
            </a:extLst>
          </p:cNvPr>
          <p:cNvSpPr>
            <a:spLocks noGrp="1"/>
          </p:cNvSpPr>
          <p:nvPr>
            <p:ph type="pic" sz="quarter" idx="20"/>
          </p:nvPr>
        </p:nvSpPr>
        <p:spPr>
          <a:xfrm>
            <a:off x="4673600" y="1854200"/>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21" name="Picture Placeholder 19">
            <a:extLst>
              <a:ext uri="{FF2B5EF4-FFF2-40B4-BE49-F238E27FC236}">
                <a16:creationId xmlns:a16="http://schemas.microsoft.com/office/drawing/2014/main" id="{A16EF8C2-E940-EC33-B449-215021862AC8}"/>
              </a:ext>
            </a:extLst>
          </p:cNvPr>
          <p:cNvSpPr>
            <a:spLocks noGrp="1"/>
          </p:cNvSpPr>
          <p:nvPr>
            <p:ph type="pic" sz="quarter" idx="21"/>
          </p:nvPr>
        </p:nvSpPr>
        <p:spPr>
          <a:xfrm>
            <a:off x="8348133" y="1854200"/>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13" name="Text Placeholder 12">
            <a:extLst>
              <a:ext uri="{FF2B5EF4-FFF2-40B4-BE49-F238E27FC236}">
                <a16:creationId xmlns:a16="http://schemas.microsoft.com/office/drawing/2014/main" id="{AE76090A-8EF3-EDE0-464C-414992C36297}"/>
              </a:ext>
            </a:extLst>
          </p:cNvPr>
          <p:cNvSpPr>
            <a:spLocks noGrp="1"/>
          </p:cNvSpPr>
          <p:nvPr>
            <p:ph type="body" sz="quarter" idx="22" hasCustomPrompt="1"/>
          </p:nvPr>
        </p:nvSpPr>
        <p:spPr>
          <a:xfrm>
            <a:off x="661459" y="330201"/>
            <a:ext cx="10514541" cy="747183"/>
          </a:xfrm>
          <a:prstGeom prst="rect">
            <a:avLst/>
          </a:prstGeom>
        </p:spPr>
        <p:txBody>
          <a:bodyPr/>
          <a:lstStyle>
            <a:lvl1pPr marL="0" indent="0">
              <a:buNone/>
              <a:defRPr sz="3600" b="1" i="0">
                <a:latin typeface="Century Gothic" panose="020B0502020202020204" pitchFamily="34" charset="0"/>
              </a:defRPr>
            </a:lvl1pPr>
          </a:lstStyle>
          <a:p>
            <a:pPr lvl="0"/>
            <a:r>
              <a:rPr lang="en-US" dirty="0"/>
              <a:t>Presenters or Meeting Organizers</a:t>
            </a:r>
          </a:p>
        </p:txBody>
      </p:sp>
    </p:spTree>
    <p:extLst>
      <p:ext uri="{BB962C8B-B14F-4D97-AF65-F5344CB8AC3E}">
        <p14:creationId xmlns:p14="http://schemas.microsoft.com/office/powerpoint/2010/main" val="608277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Presenters Slide Option 2">
    <p:bg>
      <p:bgPr>
        <a:solidFill>
          <a:schemeClr val="tx2"/>
        </a:solidFill>
        <a:effectLst/>
      </p:bgPr>
    </p:bg>
    <p:spTree>
      <p:nvGrpSpPr>
        <p:cNvPr id="1" name=""/>
        <p:cNvGrpSpPr/>
        <p:nvPr/>
      </p:nvGrpSpPr>
      <p:grpSpPr>
        <a:xfrm>
          <a:off x="0" y="0"/>
          <a:ext cx="0" cy="0"/>
          <a:chOff x="0" y="0"/>
          <a:chExt cx="0" cy="0"/>
        </a:xfrm>
      </p:grpSpPr>
      <p:sp>
        <p:nvSpPr>
          <p:cNvPr id="12" name="AutoShape 8">
            <a:extLst>
              <a:ext uri="{FF2B5EF4-FFF2-40B4-BE49-F238E27FC236}">
                <a16:creationId xmlns:a16="http://schemas.microsoft.com/office/drawing/2014/main" id="{F469F0D1-8931-5141-1C89-E3F463D35A8F}"/>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 name="Text Placeholder 4">
            <a:extLst>
              <a:ext uri="{FF2B5EF4-FFF2-40B4-BE49-F238E27FC236}">
                <a16:creationId xmlns:a16="http://schemas.microsoft.com/office/drawing/2014/main" id="{D6E731D3-16AE-4006-A1F5-D1AEC771C73D}"/>
              </a:ext>
            </a:extLst>
          </p:cNvPr>
          <p:cNvSpPr>
            <a:spLocks noGrp="1"/>
          </p:cNvSpPr>
          <p:nvPr>
            <p:ph type="body" sz="quarter" idx="10" hasCustomPrompt="1"/>
          </p:nvPr>
        </p:nvSpPr>
        <p:spPr>
          <a:xfrm>
            <a:off x="1167657" y="4495801"/>
            <a:ext cx="2946400" cy="364987"/>
          </a:xfrm>
          <a:prstGeom prst="rect">
            <a:avLst/>
          </a:prstGeom>
        </p:spPr>
        <p:txBody>
          <a:bodyPr/>
          <a:lstStyle>
            <a:lvl1pPr marL="0" indent="0" algn="l">
              <a:buNone/>
              <a:defRPr sz="2133" b="1" i="0">
                <a:solidFill>
                  <a:schemeClr val="bg1"/>
                </a:solidFill>
                <a:latin typeface="Century Gothic" panose="020B0502020202020204" pitchFamily="34" charset="0"/>
              </a:defRPr>
            </a:lvl1pPr>
            <a:lvl2pPr marL="304807" indent="0">
              <a:buNone/>
              <a:defRPr/>
            </a:lvl2pPr>
          </a:lstStyle>
          <a:p>
            <a:pPr lvl="0"/>
            <a:r>
              <a:rPr lang="en-US" dirty="0"/>
              <a:t>Name Here</a:t>
            </a:r>
          </a:p>
        </p:txBody>
      </p:sp>
      <p:sp>
        <p:nvSpPr>
          <p:cNvPr id="3" name="Text Placeholder 4">
            <a:extLst>
              <a:ext uri="{FF2B5EF4-FFF2-40B4-BE49-F238E27FC236}">
                <a16:creationId xmlns:a16="http://schemas.microsoft.com/office/drawing/2014/main" id="{44F3982A-2EAB-AB3F-99B3-2608DF18F2E4}"/>
              </a:ext>
            </a:extLst>
          </p:cNvPr>
          <p:cNvSpPr>
            <a:spLocks noGrp="1"/>
          </p:cNvSpPr>
          <p:nvPr>
            <p:ph type="body" sz="quarter" idx="11" hasCustomPrompt="1"/>
          </p:nvPr>
        </p:nvSpPr>
        <p:spPr>
          <a:xfrm>
            <a:off x="1167657" y="4891617"/>
            <a:ext cx="2946400" cy="364987"/>
          </a:xfrm>
          <a:prstGeom prst="rect">
            <a:avLst/>
          </a:prstGeom>
        </p:spPr>
        <p:txBody>
          <a:bodyPr/>
          <a:lstStyle>
            <a:lvl1pPr marL="0" indent="0" algn="l">
              <a:buNone/>
              <a:defRPr sz="1800" b="1" i="0">
                <a:solidFill>
                  <a:schemeClr val="bg1"/>
                </a:solidFill>
                <a:latin typeface="Century Gothic" panose="020B0502020202020204" pitchFamily="34" charset="0"/>
              </a:defRPr>
            </a:lvl1pPr>
            <a:lvl2pPr marL="304807" indent="0">
              <a:buNone/>
              <a:defRPr/>
            </a:lvl2pPr>
          </a:lstStyle>
          <a:p>
            <a:pPr lvl="0"/>
            <a:r>
              <a:rPr lang="en-US" dirty="0"/>
              <a:t>Job Title</a:t>
            </a:r>
          </a:p>
        </p:txBody>
      </p:sp>
      <p:sp>
        <p:nvSpPr>
          <p:cNvPr id="4" name="Text Placeholder 4">
            <a:extLst>
              <a:ext uri="{FF2B5EF4-FFF2-40B4-BE49-F238E27FC236}">
                <a16:creationId xmlns:a16="http://schemas.microsoft.com/office/drawing/2014/main" id="{4E32B7CD-BAF8-5EE4-335F-2E968F0667B4}"/>
              </a:ext>
            </a:extLst>
          </p:cNvPr>
          <p:cNvSpPr>
            <a:spLocks noGrp="1"/>
          </p:cNvSpPr>
          <p:nvPr>
            <p:ph type="body" sz="quarter" idx="12" hasCustomPrompt="1"/>
          </p:nvPr>
        </p:nvSpPr>
        <p:spPr>
          <a:xfrm>
            <a:off x="1167657" y="5277771"/>
            <a:ext cx="2946400" cy="364987"/>
          </a:xfrm>
          <a:prstGeom prst="rect">
            <a:avLst/>
          </a:prstGeom>
        </p:spPr>
        <p:txBody>
          <a:bodyPr/>
          <a:lstStyle>
            <a:lvl1pPr marL="0" indent="0" algn="l">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5" name="Text Placeholder 4">
            <a:extLst>
              <a:ext uri="{FF2B5EF4-FFF2-40B4-BE49-F238E27FC236}">
                <a16:creationId xmlns:a16="http://schemas.microsoft.com/office/drawing/2014/main" id="{1B708605-56F3-7D0F-0A95-41A9156A5660}"/>
              </a:ext>
            </a:extLst>
          </p:cNvPr>
          <p:cNvSpPr>
            <a:spLocks noGrp="1"/>
          </p:cNvSpPr>
          <p:nvPr>
            <p:ph type="body" sz="quarter" idx="13" hasCustomPrompt="1"/>
          </p:nvPr>
        </p:nvSpPr>
        <p:spPr>
          <a:xfrm>
            <a:off x="4986514" y="4495801"/>
            <a:ext cx="2946400" cy="364987"/>
          </a:xfrm>
          <a:prstGeom prst="rect">
            <a:avLst/>
          </a:prstGeom>
        </p:spPr>
        <p:txBody>
          <a:bodyPr/>
          <a:lstStyle>
            <a:lvl1pPr marL="0" indent="0" algn="l">
              <a:buNone/>
              <a:defRPr sz="2133" b="1" i="0">
                <a:solidFill>
                  <a:schemeClr val="bg1"/>
                </a:solidFill>
                <a:latin typeface="Century Gothic" panose="020B0502020202020204" pitchFamily="34" charset="0"/>
              </a:defRPr>
            </a:lvl1pPr>
            <a:lvl2pPr marL="304807" indent="0">
              <a:buNone/>
              <a:defRPr/>
            </a:lvl2pPr>
          </a:lstStyle>
          <a:p>
            <a:pPr lvl="0"/>
            <a:r>
              <a:rPr lang="en-US" dirty="0"/>
              <a:t>Name Here</a:t>
            </a:r>
          </a:p>
        </p:txBody>
      </p:sp>
      <p:sp>
        <p:nvSpPr>
          <p:cNvPr id="6" name="Text Placeholder 4">
            <a:extLst>
              <a:ext uri="{FF2B5EF4-FFF2-40B4-BE49-F238E27FC236}">
                <a16:creationId xmlns:a16="http://schemas.microsoft.com/office/drawing/2014/main" id="{C4105C23-6398-A150-E960-4F0741A96E7B}"/>
              </a:ext>
            </a:extLst>
          </p:cNvPr>
          <p:cNvSpPr>
            <a:spLocks noGrp="1"/>
          </p:cNvSpPr>
          <p:nvPr>
            <p:ph type="body" sz="quarter" idx="14" hasCustomPrompt="1"/>
          </p:nvPr>
        </p:nvSpPr>
        <p:spPr>
          <a:xfrm>
            <a:off x="4986514" y="4891617"/>
            <a:ext cx="2946400" cy="364987"/>
          </a:xfrm>
          <a:prstGeom prst="rect">
            <a:avLst/>
          </a:prstGeom>
        </p:spPr>
        <p:txBody>
          <a:bodyPr/>
          <a:lstStyle>
            <a:lvl1pPr marL="0" indent="0" algn="l">
              <a:buNone/>
              <a:defRPr sz="1800" b="1" i="0">
                <a:solidFill>
                  <a:schemeClr val="bg1"/>
                </a:solidFill>
                <a:latin typeface="Century Gothic" panose="020B0502020202020204" pitchFamily="34" charset="0"/>
              </a:defRPr>
            </a:lvl1pPr>
            <a:lvl2pPr marL="304807" indent="0">
              <a:buNone/>
              <a:defRPr/>
            </a:lvl2pPr>
          </a:lstStyle>
          <a:p>
            <a:pPr lvl="0"/>
            <a:r>
              <a:rPr lang="en-US" dirty="0"/>
              <a:t>Job Title</a:t>
            </a:r>
          </a:p>
        </p:txBody>
      </p:sp>
      <p:sp>
        <p:nvSpPr>
          <p:cNvPr id="7" name="Text Placeholder 4">
            <a:extLst>
              <a:ext uri="{FF2B5EF4-FFF2-40B4-BE49-F238E27FC236}">
                <a16:creationId xmlns:a16="http://schemas.microsoft.com/office/drawing/2014/main" id="{57B0BC67-C57D-6830-99F5-1E3132C0C9AC}"/>
              </a:ext>
            </a:extLst>
          </p:cNvPr>
          <p:cNvSpPr>
            <a:spLocks noGrp="1"/>
          </p:cNvSpPr>
          <p:nvPr>
            <p:ph type="body" sz="quarter" idx="15" hasCustomPrompt="1"/>
          </p:nvPr>
        </p:nvSpPr>
        <p:spPr>
          <a:xfrm>
            <a:off x="4986514" y="5277771"/>
            <a:ext cx="2946400" cy="364987"/>
          </a:xfrm>
          <a:prstGeom prst="rect">
            <a:avLst/>
          </a:prstGeom>
        </p:spPr>
        <p:txBody>
          <a:bodyPr/>
          <a:lstStyle>
            <a:lvl1pPr marL="0" indent="0" algn="l">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8" name="Text Placeholder 4">
            <a:extLst>
              <a:ext uri="{FF2B5EF4-FFF2-40B4-BE49-F238E27FC236}">
                <a16:creationId xmlns:a16="http://schemas.microsoft.com/office/drawing/2014/main" id="{CB93D729-D42E-5C30-B074-3B8EEFC323F2}"/>
              </a:ext>
            </a:extLst>
          </p:cNvPr>
          <p:cNvSpPr>
            <a:spLocks noGrp="1"/>
          </p:cNvSpPr>
          <p:nvPr>
            <p:ph type="body" sz="quarter" idx="16" hasCustomPrompt="1"/>
          </p:nvPr>
        </p:nvSpPr>
        <p:spPr>
          <a:xfrm>
            <a:off x="8805371" y="4466443"/>
            <a:ext cx="2946400" cy="364987"/>
          </a:xfrm>
          <a:prstGeom prst="rect">
            <a:avLst/>
          </a:prstGeom>
        </p:spPr>
        <p:txBody>
          <a:bodyPr/>
          <a:lstStyle>
            <a:lvl1pPr marL="0" indent="0" algn="l">
              <a:buNone/>
              <a:defRPr sz="2133" b="1" i="0">
                <a:solidFill>
                  <a:schemeClr val="bg1"/>
                </a:solidFill>
                <a:latin typeface="Century Gothic" panose="020B0502020202020204" pitchFamily="34" charset="0"/>
              </a:defRPr>
            </a:lvl1pPr>
            <a:lvl2pPr marL="304807" indent="0">
              <a:buNone/>
              <a:defRPr/>
            </a:lvl2pPr>
          </a:lstStyle>
          <a:p>
            <a:pPr lvl="0"/>
            <a:r>
              <a:rPr lang="en-US" dirty="0"/>
              <a:t>Name Here</a:t>
            </a:r>
          </a:p>
        </p:txBody>
      </p:sp>
      <p:sp>
        <p:nvSpPr>
          <p:cNvPr id="9" name="Text Placeholder 4">
            <a:extLst>
              <a:ext uri="{FF2B5EF4-FFF2-40B4-BE49-F238E27FC236}">
                <a16:creationId xmlns:a16="http://schemas.microsoft.com/office/drawing/2014/main" id="{3A3D0360-2EDC-F28E-829A-9392E68A1C5E}"/>
              </a:ext>
            </a:extLst>
          </p:cNvPr>
          <p:cNvSpPr>
            <a:spLocks noGrp="1"/>
          </p:cNvSpPr>
          <p:nvPr>
            <p:ph type="body" sz="quarter" idx="17" hasCustomPrompt="1"/>
          </p:nvPr>
        </p:nvSpPr>
        <p:spPr>
          <a:xfrm>
            <a:off x="8805371" y="4862260"/>
            <a:ext cx="2946400" cy="364987"/>
          </a:xfrm>
          <a:prstGeom prst="rect">
            <a:avLst/>
          </a:prstGeom>
        </p:spPr>
        <p:txBody>
          <a:bodyPr/>
          <a:lstStyle>
            <a:lvl1pPr marL="0" indent="0" algn="l">
              <a:buNone/>
              <a:defRPr sz="1800" b="1" i="0">
                <a:solidFill>
                  <a:schemeClr val="bg1"/>
                </a:solidFill>
                <a:latin typeface="Century Gothic" panose="020B0502020202020204" pitchFamily="34" charset="0"/>
              </a:defRPr>
            </a:lvl1pPr>
            <a:lvl2pPr marL="304807" indent="0">
              <a:buNone/>
              <a:defRPr/>
            </a:lvl2pPr>
          </a:lstStyle>
          <a:p>
            <a:pPr lvl="0"/>
            <a:r>
              <a:rPr lang="en-US" dirty="0"/>
              <a:t>Job Title</a:t>
            </a:r>
          </a:p>
        </p:txBody>
      </p:sp>
      <p:sp>
        <p:nvSpPr>
          <p:cNvPr id="18" name="Text Placeholder 4">
            <a:extLst>
              <a:ext uri="{FF2B5EF4-FFF2-40B4-BE49-F238E27FC236}">
                <a16:creationId xmlns:a16="http://schemas.microsoft.com/office/drawing/2014/main" id="{39021664-20A5-0F57-1E34-59127F006816}"/>
              </a:ext>
            </a:extLst>
          </p:cNvPr>
          <p:cNvSpPr>
            <a:spLocks noGrp="1"/>
          </p:cNvSpPr>
          <p:nvPr>
            <p:ph type="body" sz="quarter" idx="18" hasCustomPrompt="1"/>
          </p:nvPr>
        </p:nvSpPr>
        <p:spPr>
          <a:xfrm>
            <a:off x="8805371" y="5248413"/>
            <a:ext cx="2946400" cy="364987"/>
          </a:xfrm>
          <a:prstGeom prst="rect">
            <a:avLst/>
          </a:prstGeom>
        </p:spPr>
        <p:txBody>
          <a:bodyPr/>
          <a:lstStyle>
            <a:lvl1pPr marL="0" indent="0" algn="l">
              <a:buNone/>
              <a:defRPr sz="1800" b="1" i="0">
                <a:solidFill>
                  <a:schemeClr val="accent1"/>
                </a:solidFill>
                <a:latin typeface="Century Gothic" panose="020B0502020202020204" pitchFamily="34" charset="0"/>
              </a:defRPr>
            </a:lvl1pPr>
            <a:lvl2pPr marL="304807" indent="0">
              <a:buNone/>
              <a:defRPr/>
            </a:lvl2pPr>
          </a:lstStyle>
          <a:p>
            <a:pPr lvl="0"/>
            <a:r>
              <a:rPr lang="en-US" dirty="0"/>
              <a:t>Email | LinkedIn</a:t>
            </a:r>
          </a:p>
        </p:txBody>
      </p:sp>
      <p:sp>
        <p:nvSpPr>
          <p:cNvPr id="20" name="Picture Placeholder 19">
            <a:extLst>
              <a:ext uri="{FF2B5EF4-FFF2-40B4-BE49-F238E27FC236}">
                <a16:creationId xmlns:a16="http://schemas.microsoft.com/office/drawing/2014/main" id="{B7B0075C-0121-6E5A-9047-B3DF1871EC54}"/>
              </a:ext>
            </a:extLst>
          </p:cNvPr>
          <p:cNvSpPr>
            <a:spLocks noGrp="1"/>
          </p:cNvSpPr>
          <p:nvPr>
            <p:ph type="pic" sz="quarter" idx="19"/>
          </p:nvPr>
        </p:nvSpPr>
        <p:spPr>
          <a:xfrm>
            <a:off x="1167657" y="1856946"/>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21" name="Picture Placeholder 19">
            <a:extLst>
              <a:ext uri="{FF2B5EF4-FFF2-40B4-BE49-F238E27FC236}">
                <a16:creationId xmlns:a16="http://schemas.microsoft.com/office/drawing/2014/main" id="{42B09C86-C696-05D0-F14E-0494EEDDA61E}"/>
              </a:ext>
            </a:extLst>
          </p:cNvPr>
          <p:cNvSpPr>
            <a:spLocks noGrp="1"/>
          </p:cNvSpPr>
          <p:nvPr>
            <p:ph type="pic" sz="quarter" idx="20"/>
          </p:nvPr>
        </p:nvSpPr>
        <p:spPr>
          <a:xfrm>
            <a:off x="4986514" y="1838187"/>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22" name="Picture Placeholder 19">
            <a:extLst>
              <a:ext uri="{FF2B5EF4-FFF2-40B4-BE49-F238E27FC236}">
                <a16:creationId xmlns:a16="http://schemas.microsoft.com/office/drawing/2014/main" id="{0FB372F9-5AE9-8AD3-42ED-A5413A918496}"/>
              </a:ext>
            </a:extLst>
          </p:cNvPr>
          <p:cNvSpPr>
            <a:spLocks noGrp="1"/>
          </p:cNvSpPr>
          <p:nvPr>
            <p:ph type="pic" sz="quarter" idx="21"/>
          </p:nvPr>
        </p:nvSpPr>
        <p:spPr>
          <a:xfrm>
            <a:off x="8818181" y="1838187"/>
            <a:ext cx="2438400" cy="2286000"/>
          </a:xfrm>
          <a:prstGeom prst="rect">
            <a:avLst/>
          </a:prstGeom>
        </p:spPr>
        <p:txBody>
          <a:bodyPr/>
          <a:lstStyle>
            <a:lvl1pPr>
              <a:defRPr b="1" i="0">
                <a:latin typeface="Century Gothic" panose="020B0502020202020204" pitchFamily="34" charset="0"/>
              </a:defRPr>
            </a:lvl1pPr>
          </a:lstStyle>
          <a:p>
            <a:r>
              <a:rPr lang="en-US"/>
              <a:t>Click icon to add picture</a:t>
            </a:r>
            <a:endParaRPr lang="en-US" dirty="0"/>
          </a:p>
        </p:txBody>
      </p:sp>
      <p:sp>
        <p:nvSpPr>
          <p:cNvPr id="13" name="Text Placeholder 12">
            <a:extLst>
              <a:ext uri="{FF2B5EF4-FFF2-40B4-BE49-F238E27FC236}">
                <a16:creationId xmlns:a16="http://schemas.microsoft.com/office/drawing/2014/main" id="{E429EAF4-CF60-63B6-F292-B2FA95B3D6A7}"/>
              </a:ext>
            </a:extLst>
          </p:cNvPr>
          <p:cNvSpPr>
            <a:spLocks noGrp="1"/>
          </p:cNvSpPr>
          <p:nvPr>
            <p:ph type="body" sz="quarter" idx="22" hasCustomPrompt="1"/>
          </p:nvPr>
        </p:nvSpPr>
        <p:spPr>
          <a:xfrm>
            <a:off x="661459" y="279400"/>
            <a:ext cx="10768541" cy="797983"/>
          </a:xfrm>
          <a:prstGeom prst="rect">
            <a:avLst/>
          </a:prstGeom>
        </p:spPr>
        <p:txBody>
          <a:bodyPr/>
          <a:lstStyle>
            <a:lvl1pPr marL="0" indent="0">
              <a:buNone/>
              <a:defRPr sz="3600" b="1" i="0">
                <a:solidFill>
                  <a:schemeClr val="bg1"/>
                </a:solidFill>
                <a:latin typeface="Century Gothic" panose="020B0502020202020204" pitchFamily="34" charset="0"/>
              </a:defRPr>
            </a:lvl1pPr>
          </a:lstStyle>
          <a:p>
            <a:pPr lvl="0"/>
            <a:r>
              <a:rPr lang="en-US" dirty="0"/>
              <a:t>Presenters or Meeting Organizers</a:t>
            </a:r>
          </a:p>
        </p:txBody>
      </p:sp>
    </p:spTree>
    <p:extLst>
      <p:ext uri="{BB962C8B-B14F-4D97-AF65-F5344CB8AC3E}">
        <p14:creationId xmlns:p14="http://schemas.microsoft.com/office/powerpoint/2010/main" val="166591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at We Do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21F1167-D712-0C40-60D4-71279E9927FA}"/>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7" name="TextBox 6">
            <a:extLst>
              <a:ext uri="{FF2B5EF4-FFF2-40B4-BE49-F238E27FC236}">
                <a16:creationId xmlns:a16="http://schemas.microsoft.com/office/drawing/2014/main" id="{D44F9A1D-82E4-1D1E-E80A-885A1300279A}"/>
              </a:ext>
            </a:extLst>
          </p:cNvPr>
          <p:cNvSpPr txBox="1"/>
          <p:nvPr userDrawn="1"/>
        </p:nvSpPr>
        <p:spPr>
          <a:xfrm>
            <a:off x="685802" y="347064"/>
            <a:ext cx="9351579" cy="581569"/>
          </a:xfrm>
          <a:prstGeom prst="rect">
            <a:avLst/>
          </a:prstGeom>
        </p:spPr>
        <p:txBody>
          <a:bodyPr wrap="square" lIns="0" tIns="0" rIns="0" bIns="0" rtlCol="0" anchor="t">
            <a:spAutoFit/>
          </a:bodyPr>
          <a:lstStyle/>
          <a:p>
            <a:pPr defTabSz="914423">
              <a:lnSpc>
                <a:spcPts val="5040"/>
              </a:lnSpc>
              <a:defRPr/>
            </a:pPr>
            <a:r>
              <a:rPr lang="en-US" sz="3600" b="1" i="0" dirty="0">
                <a:solidFill>
                  <a:srgbClr val="000000"/>
                </a:solidFill>
                <a:latin typeface="Century Gothic" panose="020B0502020202020204" pitchFamily="34" charset="0"/>
                <a:cs typeface="Arial"/>
              </a:rPr>
              <a:t>What We Do</a:t>
            </a:r>
          </a:p>
        </p:txBody>
      </p:sp>
      <p:grpSp>
        <p:nvGrpSpPr>
          <p:cNvPr id="8" name="Group 7">
            <a:extLst>
              <a:ext uri="{FF2B5EF4-FFF2-40B4-BE49-F238E27FC236}">
                <a16:creationId xmlns:a16="http://schemas.microsoft.com/office/drawing/2014/main" id="{D525B501-059E-3767-9F16-14F1C144A829}"/>
              </a:ext>
            </a:extLst>
          </p:cNvPr>
          <p:cNvGrpSpPr/>
          <p:nvPr userDrawn="1"/>
        </p:nvGrpSpPr>
        <p:grpSpPr>
          <a:xfrm>
            <a:off x="614409" y="2184384"/>
            <a:ext cx="11058047" cy="4613620"/>
            <a:chOff x="614407" y="2074293"/>
            <a:chExt cx="11058047" cy="4613619"/>
          </a:xfrm>
        </p:grpSpPr>
        <p:sp>
          <p:nvSpPr>
            <p:cNvPr id="9" name="TextBox 8">
              <a:extLst>
                <a:ext uri="{FF2B5EF4-FFF2-40B4-BE49-F238E27FC236}">
                  <a16:creationId xmlns:a16="http://schemas.microsoft.com/office/drawing/2014/main" id="{464FCD99-668C-506A-55F9-9AEC23BFF06D}"/>
                </a:ext>
              </a:extLst>
            </p:cNvPr>
            <p:cNvSpPr txBox="1">
              <a:spLocks noChangeAspect="1"/>
            </p:cNvSpPr>
            <p:nvPr/>
          </p:nvSpPr>
          <p:spPr>
            <a:xfrm>
              <a:off x="614407" y="6005324"/>
              <a:ext cx="10963186" cy="682588"/>
            </a:xfrm>
            <a:prstGeom prst="leftRightArrow">
              <a:avLst/>
            </a:prstGeom>
            <a:solidFill>
              <a:srgbClr val="373939"/>
            </a:solidFill>
          </p:spPr>
          <p:txBody>
            <a:bodyPr wrap="square" lIns="137160" tIns="68580" rIns="137160" bIns="68580" rtlCol="0" anchor="ctr">
              <a:spAutoFit/>
            </a:bodyPr>
            <a:lstStyle/>
            <a:p>
              <a:pPr algn="ctr"/>
              <a:r>
                <a:rPr lang="en-US" sz="1333" b="1" i="0" dirty="0">
                  <a:solidFill>
                    <a:schemeClr val="bg1"/>
                  </a:solidFill>
                  <a:latin typeface="Century Gothic" panose="020B0502020202020204" pitchFamily="34" charset="0"/>
                </a:rPr>
                <a:t>Organizational Change Management (OCM)</a:t>
              </a:r>
            </a:p>
          </p:txBody>
        </p:sp>
        <p:grpSp>
          <p:nvGrpSpPr>
            <p:cNvPr id="10" name="Group 9">
              <a:extLst>
                <a:ext uri="{FF2B5EF4-FFF2-40B4-BE49-F238E27FC236}">
                  <a16:creationId xmlns:a16="http://schemas.microsoft.com/office/drawing/2014/main" id="{AE7FA102-D645-0195-2084-B94FE2593B64}"/>
                </a:ext>
              </a:extLst>
            </p:cNvPr>
            <p:cNvGrpSpPr/>
            <p:nvPr/>
          </p:nvGrpSpPr>
          <p:grpSpPr>
            <a:xfrm>
              <a:off x="614407" y="2074293"/>
              <a:ext cx="10963185" cy="3867971"/>
              <a:chOff x="634455" y="1534742"/>
              <a:chExt cx="10963185" cy="4420538"/>
            </a:xfrm>
          </p:grpSpPr>
          <p:sp>
            <p:nvSpPr>
              <p:cNvPr id="15" name="Rectangle 14">
                <a:extLst>
                  <a:ext uri="{FF2B5EF4-FFF2-40B4-BE49-F238E27FC236}">
                    <a16:creationId xmlns:a16="http://schemas.microsoft.com/office/drawing/2014/main" id="{3522280F-DC7C-48FB-173D-1167C149BCE2}"/>
                  </a:ext>
                </a:extLst>
              </p:cNvPr>
              <p:cNvSpPr/>
              <p:nvPr/>
            </p:nvSpPr>
            <p:spPr>
              <a:xfrm>
                <a:off x="634455" y="1534742"/>
                <a:ext cx="2286000" cy="4420538"/>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6" name="Rectangle 15">
                <a:extLst>
                  <a:ext uri="{FF2B5EF4-FFF2-40B4-BE49-F238E27FC236}">
                    <a16:creationId xmlns:a16="http://schemas.microsoft.com/office/drawing/2014/main" id="{2376B34D-B840-4EF5-15A1-4D4E12838A4A}"/>
                  </a:ext>
                </a:extLst>
              </p:cNvPr>
              <p:cNvSpPr/>
              <p:nvPr/>
            </p:nvSpPr>
            <p:spPr>
              <a:xfrm>
                <a:off x="3526850" y="1534742"/>
                <a:ext cx="2286000" cy="4420538"/>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7" name="Rectangle 16">
                <a:extLst>
                  <a:ext uri="{FF2B5EF4-FFF2-40B4-BE49-F238E27FC236}">
                    <a16:creationId xmlns:a16="http://schemas.microsoft.com/office/drawing/2014/main" id="{787F65A0-A758-D82D-823C-EFCC72ED2F07}"/>
                  </a:ext>
                </a:extLst>
              </p:cNvPr>
              <p:cNvSpPr/>
              <p:nvPr/>
            </p:nvSpPr>
            <p:spPr>
              <a:xfrm>
                <a:off x="6419245" y="1545969"/>
                <a:ext cx="2286000" cy="4408696"/>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8" name="Rectangle 17">
                <a:extLst>
                  <a:ext uri="{FF2B5EF4-FFF2-40B4-BE49-F238E27FC236}">
                    <a16:creationId xmlns:a16="http://schemas.microsoft.com/office/drawing/2014/main" id="{1890F7FF-9E45-B5F7-9271-64A1C31EEF84}"/>
                  </a:ext>
                </a:extLst>
              </p:cNvPr>
              <p:cNvSpPr/>
              <p:nvPr/>
            </p:nvSpPr>
            <p:spPr>
              <a:xfrm>
                <a:off x="9311640" y="1545969"/>
                <a:ext cx="2286000" cy="4408696"/>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grpSp>
        <p:sp>
          <p:nvSpPr>
            <p:cNvPr id="11" name="TextBox 10">
              <a:extLst>
                <a:ext uri="{FF2B5EF4-FFF2-40B4-BE49-F238E27FC236}">
                  <a16:creationId xmlns:a16="http://schemas.microsoft.com/office/drawing/2014/main" id="{6BBC96F0-F070-533F-AF82-26FC59157D72}"/>
                </a:ext>
              </a:extLst>
            </p:cNvPr>
            <p:cNvSpPr txBox="1"/>
            <p:nvPr/>
          </p:nvSpPr>
          <p:spPr>
            <a:xfrm>
              <a:off x="654051" y="3173338"/>
              <a:ext cx="2246356" cy="2426945"/>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Microsoft 365</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171454" indent="-171454">
                <a:buFont typeface="Wingdings" pitchFamily="2" charset="2"/>
                <a:buChar char="Ø"/>
              </a:pPr>
              <a:r>
                <a:rPr lang="en-US" sz="1067" b="1" i="0" dirty="0">
                  <a:solidFill>
                    <a:schemeClr val="bg1"/>
                  </a:solidFill>
                  <a:latin typeface="Century Gothic" panose="020B0502020202020204" pitchFamily="34" charset="0"/>
                </a:rPr>
                <a:t>Entra ID</a:t>
              </a:r>
            </a:p>
            <a:p>
              <a:pPr marL="171454" indent="-171454">
                <a:buFont typeface="Wingdings" pitchFamily="2" charset="2"/>
                <a:buChar char="Ø"/>
              </a:pPr>
              <a:r>
                <a:rPr lang="en-US" sz="1067" b="1" i="0" dirty="0">
                  <a:solidFill>
                    <a:schemeClr val="bg1"/>
                  </a:solidFill>
                  <a:latin typeface="Century Gothic" panose="020B0502020202020204" pitchFamily="34" charset="0"/>
                </a:rPr>
                <a:t>Exchange Online</a:t>
              </a:r>
            </a:p>
            <a:p>
              <a:pPr marL="171454" indent="-171454">
                <a:buFont typeface="Wingdings" pitchFamily="2" charset="2"/>
                <a:buChar char="Ø"/>
              </a:pPr>
              <a:r>
                <a:rPr lang="en-US" sz="1067" b="1" i="0" dirty="0">
                  <a:solidFill>
                    <a:schemeClr val="bg1"/>
                  </a:solidFill>
                  <a:latin typeface="Century Gothic" panose="020B0502020202020204" pitchFamily="34" charset="0"/>
                </a:rPr>
                <a:t>OneDrive</a:t>
              </a:r>
            </a:p>
            <a:p>
              <a:pPr marL="171454" indent="-171454">
                <a:buFont typeface="Wingdings" pitchFamily="2" charset="2"/>
                <a:buChar char="Ø"/>
              </a:pPr>
              <a:r>
                <a:rPr lang="en-US" sz="1067" b="1" i="0" dirty="0">
                  <a:solidFill>
                    <a:schemeClr val="bg1"/>
                  </a:solidFill>
                  <a:latin typeface="Century Gothic" panose="020B0502020202020204" pitchFamily="34" charset="0"/>
                </a:rPr>
                <a:t>Intune</a:t>
              </a:r>
            </a:p>
            <a:p>
              <a:pPr marL="171454" indent="-171454">
                <a:buFont typeface="Wingdings" pitchFamily="2" charset="2"/>
                <a:buChar char="Ø"/>
              </a:pPr>
              <a:r>
                <a:rPr lang="en-US" sz="1067" b="1" i="0" dirty="0">
                  <a:solidFill>
                    <a:schemeClr val="bg1"/>
                  </a:solidFill>
                  <a:latin typeface="Century Gothic" panose="020B0502020202020204" pitchFamily="34" charset="0"/>
                </a:rPr>
                <a:t>Teams</a:t>
              </a:r>
            </a:p>
            <a:p>
              <a:pPr marL="171454" indent="-171454">
                <a:buFont typeface="Wingdings" pitchFamily="2" charset="2"/>
                <a:buChar char="Ø"/>
              </a:pPr>
              <a:r>
                <a:rPr lang="en-US" sz="1067" b="1" i="0" dirty="0">
                  <a:solidFill>
                    <a:schemeClr val="bg1"/>
                  </a:solidFill>
                  <a:latin typeface="Century Gothic" panose="020B0502020202020204" pitchFamily="34" charset="0"/>
                </a:rPr>
                <a:t>Teams Phone</a:t>
              </a:r>
            </a:p>
            <a:p>
              <a:pPr marL="171454" indent="-171454">
                <a:buFont typeface="Wingdings" pitchFamily="2" charset="2"/>
                <a:buChar char="Ø"/>
              </a:pPr>
              <a:r>
                <a:rPr lang="en-US" sz="1067" b="1" i="0" dirty="0">
                  <a:solidFill>
                    <a:schemeClr val="bg1"/>
                  </a:solidFill>
                  <a:latin typeface="Century Gothic" panose="020B0502020202020204" pitchFamily="34" charset="0"/>
                </a:rPr>
                <a:t>Teams Meetings &amp; Rooms</a:t>
              </a:r>
            </a:p>
            <a:p>
              <a:pPr marL="171454" indent="-171454">
                <a:buFont typeface="Wingdings" pitchFamily="2" charset="2"/>
                <a:buChar char="Ø"/>
              </a:pPr>
              <a:r>
                <a:rPr lang="en-US" sz="1067" b="1" i="0" dirty="0">
                  <a:solidFill>
                    <a:schemeClr val="bg1"/>
                  </a:solidFill>
                  <a:latin typeface="Century Gothic" panose="020B0502020202020204" pitchFamily="34" charset="0"/>
                </a:rPr>
                <a:t>Defender for O365</a:t>
              </a:r>
            </a:p>
            <a:p>
              <a:pPr marL="171454" indent="-171454">
                <a:buFont typeface="Wingdings" pitchFamily="2" charset="2"/>
                <a:buChar char="Ø"/>
              </a:pPr>
              <a:r>
                <a:rPr lang="en-US" sz="1067" b="1" i="0" dirty="0">
                  <a:solidFill>
                    <a:schemeClr val="bg1"/>
                  </a:solidFill>
                  <a:latin typeface="Century Gothic" panose="020B0502020202020204" pitchFamily="34" charset="0"/>
                </a:rPr>
                <a:t>Defender for Endpoint</a:t>
              </a:r>
            </a:p>
            <a:p>
              <a:pPr marL="171454" indent="-171454">
                <a:buFont typeface="Wingdings" pitchFamily="2" charset="2"/>
                <a:buChar char="Ø"/>
              </a:pPr>
              <a:r>
                <a:rPr lang="en-US" sz="1067" b="1" i="0" dirty="0">
                  <a:solidFill>
                    <a:schemeClr val="bg1"/>
                  </a:solidFill>
                  <a:latin typeface="Century Gothic" panose="020B0502020202020204" pitchFamily="34" charset="0"/>
                </a:rPr>
                <a:t>Defender for Identity</a:t>
              </a:r>
            </a:p>
            <a:p>
              <a:pPr marL="171454" indent="-171454">
                <a:buFont typeface="Wingdings" pitchFamily="2" charset="2"/>
                <a:buChar char="Ø"/>
              </a:pPr>
              <a:endParaRPr lang="en-US" sz="1200" b="1" i="0" dirty="0">
                <a:solidFill>
                  <a:schemeClr val="bg1"/>
                </a:solidFill>
                <a:latin typeface="Century Gothic" panose="020B0502020202020204" pitchFamily="34" charset="0"/>
              </a:endParaRPr>
            </a:p>
          </p:txBody>
        </p:sp>
        <p:sp>
          <p:nvSpPr>
            <p:cNvPr id="12" name="TextBox 11">
              <a:extLst>
                <a:ext uri="{FF2B5EF4-FFF2-40B4-BE49-F238E27FC236}">
                  <a16:creationId xmlns:a16="http://schemas.microsoft.com/office/drawing/2014/main" id="{96EF4CC0-CDCB-1B40-E042-28312923FB84}"/>
                </a:ext>
              </a:extLst>
            </p:cNvPr>
            <p:cNvSpPr txBox="1"/>
            <p:nvPr/>
          </p:nvSpPr>
          <p:spPr>
            <a:xfrm>
              <a:off x="3609474" y="3173338"/>
              <a:ext cx="2098307" cy="2242280"/>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Microsoft Azure</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a:solidFill>
                    <a:schemeClr val="bg1"/>
                  </a:solidFill>
                  <a:latin typeface="Century Gothic" panose="020B0502020202020204" pitchFamily="34" charset="0"/>
                </a:rPr>
                <a:t>Azure Native</a:t>
              </a:r>
            </a:p>
            <a:p>
              <a:pPr marL="285758" indent="-285758">
                <a:buFont typeface="Wingdings" pitchFamily="2" charset="2"/>
                <a:buChar char="Ø"/>
              </a:pPr>
              <a:r>
                <a:rPr lang="en-US" sz="1067" b="1" i="0" dirty="0">
                  <a:solidFill>
                    <a:schemeClr val="bg1"/>
                  </a:solidFill>
                  <a:latin typeface="Century Gothic" panose="020B0502020202020204" pitchFamily="34" charset="0"/>
                </a:rPr>
                <a:t>Azure VMware Solution</a:t>
              </a:r>
            </a:p>
            <a:p>
              <a:pPr marL="285758" indent="-285758">
                <a:buFont typeface="Wingdings" pitchFamily="2" charset="2"/>
                <a:buChar char="Ø"/>
              </a:pPr>
              <a:r>
                <a:rPr lang="en-US" sz="1067" b="1" i="0" dirty="0">
                  <a:solidFill>
                    <a:schemeClr val="bg1"/>
                  </a:solidFill>
                  <a:latin typeface="Century Gothic" panose="020B0502020202020204" pitchFamily="34" charset="0"/>
                </a:rPr>
                <a:t>Nutanix NC2</a:t>
              </a:r>
            </a:p>
            <a:p>
              <a:pPr marL="285758" indent="-285758">
                <a:buFont typeface="Wingdings" pitchFamily="2" charset="2"/>
                <a:buChar char="Ø"/>
              </a:pPr>
              <a:r>
                <a:rPr lang="en-US" sz="1067" b="1" i="0" dirty="0">
                  <a:solidFill>
                    <a:schemeClr val="bg1"/>
                  </a:solidFill>
                  <a:latin typeface="Century Gothic" panose="020B0502020202020204" pitchFamily="34" charset="0"/>
                </a:rPr>
                <a:t>Cloud Migration</a:t>
              </a:r>
            </a:p>
            <a:p>
              <a:pPr marL="285758" indent="-285758">
                <a:buFont typeface="Wingdings" pitchFamily="2" charset="2"/>
                <a:buChar char="Ø"/>
              </a:pPr>
              <a:r>
                <a:rPr lang="en-US" sz="1067" b="1" i="0" dirty="0">
                  <a:solidFill>
                    <a:schemeClr val="bg1"/>
                  </a:solidFill>
                  <a:latin typeface="Century Gothic" panose="020B0502020202020204" pitchFamily="34" charset="0"/>
                </a:rPr>
                <a:t>Hybrid Cloud </a:t>
              </a:r>
            </a:p>
            <a:p>
              <a:pPr marL="285758" indent="-285758">
                <a:buFont typeface="Wingdings" pitchFamily="2" charset="2"/>
                <a:buChar char="Ø"/>
              </a:pPr>
              <a:r>
                <a:rPr lang="en-US" sz="1067" b="1" i="0" dirty="0">
                  <a:solidFill>
                    <a:schemeClr val="bg1"/>
                  </a:solidFill>
                  <a:latin typeface="Century Gothic" panose="020B0502020202020204" pitchFamily="34" charset="0"/>
                </a:rPr>
                <a:t>Azure Virtual Desktop</a:t>
              </a:r>
            </a:p>
            <a:p>
              <a:pPr marL="285758" indent="-285758">
                <a:buFont typeface="Wingdings" pitchFamily="2" charset="2"/>
                <a:buChar char="Ø"/>
              </a:pPr>
              <a:r>
                <a:rPr lang="en-US" sz="1067" b="1" i="0" dirty="0">
                  <a:solidFill>
                    <a:schemeClr val="bg1"/>
                  </a:solidFill>
                  <a:latin typeface="Century Gothic" panose="020B0502020202020204" pitchFamily="34" charset="0"/>
                </a:rPr>
                <a:t>Cloud Security</a:t>
              </a:r>
            </a:p>
            <a:p>
              <a:pPr marL="285758" indent="-285758">
                <a:buFont typeface="Wingdings" pitchFamily="2" charset="2"/>
                <a:buChar char="Ø"/>
              </a:pPr>
              <a:r>
                <a:rPr lang="en-US" sz="1067" b="1" i="0" dirty="0">
                  <a:solidFill>
                    <a:schemeClr val="bg1"/>
                  </a:solidFill>
                  <a:latin typeface="Century Gothic" panose="020B0502020202020204" pitchFamily="34" charset="0"/>
                </a:rPr>
                <a:t>Sentinel</a:t>
              </a:r>
            </a:p>
            <a:p>
              <a:pPr marL="285758" indent="-285758">
                <a:buFont typeface="Wingdings" pitchFamily="2" charset="2"/>
                <a:buChar char="Ø"/>
              </a:pPr>
              <a:r>
                <a:rPr lang="en-US" sz="1067" b="1" i="0" dirty="0">
                  <a:solidFill>
                    <a:schemeClr val="bg1"/>
                  </a:solidFill>
                  <a:latin typeface="Century Gothic" panose="020B0502020202020204" pitchFamily="34" charset="0"/>
                </a:rPr>
                <a:t>Cloud DR</a:t>
              </a:r>
            </a:p>
            <a:p>
              <a:pPr marL="285758" indent="-285758">
                <a:buFont typeface="Wingdings" pitchFamily="2" charset="2"/>
                <a:buChar char="Ø"/>
              </a:pPr>
              <a:r>
                <a:rPr lang="en-US" sz="1067" b="1" i="0" dirty="0">
                  <a:solidFill>
                    <a:schemeClr val="bg1"/>
                  </a:solidFill>
                  <a:latin typeface="Century Gothic" panose="020B0502020202020204" pitchFamily="34" charset="0"/>
                </a:rPr>
                <a:t>Cloud Backups</a:t>
              </a:r>
            </a:p>
          </p:txBody>
        </p:sp>
        <p:sp>
          <p:nvSpPr>
            <p:cNvPr id="13" name="TextBox 12">
              <a:extLst>
                <a:ext uri="{FF2B5EF4-FFF2-40B4-BE49-F238E27FC236}">
                  <a16:creationId xmlns:a16="http://schemas.microsoft.com/office/drawing/2014/main" id="{25F11B9C-ADBF-2B0D-DA2D-F09E3E41E843}"/>
                </a:ext>
              </a:extLst>
            </p:cNvPr>
            <p:cNvSpPr txBox="1"/>
            <p:nvPr/>
          </p:nvSpPr>
          <p:spPr>
            <a:xfrm>
              <a:off x="6356289" y="3173338"/>
              <a:ext cx="2380863" cy="2129301"/>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Modern Data Center</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a:solidFill>
                    <a:schemeClr val="bg1"/>
                  </a:solidFill>
                  <a:latin typeface="Century Gothic" panose="020B0502020202020204" pitchFamily="34" charset="0"/>
                </a:rPr>
                <a:t>Nutanix Cloud Platform</a:t>
              </a:r>
            </a:p>
            <a:p>
              <a:pPr marL="285758" indent="-285758">
                <a:buFont typeface="Wingdings" pitchFamily="2" charset="2"/>
                <a:buChar char="Ø"/>
              </a:pPr>
              <a:r>
                <a:rPr lang="en-US" sz="1067" b="1" i="0" dirty="0">
                  <a:solidFill>
                    <a:schemeClr val="bg1"/>
                  </a:solidFill>
                  <a:latin typeface="Century Gothic" panose="020B0502020202020204" pitchFamily="34" charset="0"/>
                </a:rPr>
                <a:t>VMware Virtualization</a:t>
              </a:r>
            </a:p>
            <a:p>
              <a:pPr marL="285758" indent="-285758">
                <a:buFont typeface="Wingdings" pitchFamily="2" charset="2"/>
                <a:buChar char="Ø"/>
              </a:pPr>
              <a:r>
                <a:rPr lang="en-US" sz="1067" b="1" i="0" dirty="0">
                  <a:solidFill>
                    <a:schemeClr val="bg1"/>
                  </a:solidFill>
                  <a:latin typeface="Century Gothic" panose="020B0502020202020204" pitchFamily="34" charset="0"/>
                </a:rPr>
                <a:t>Cisco Networking</a:t>
              </a:r>
            </a:p>
            <a:p>
              <a:pPr marL="285758" indent="-285758">
                <a:buFont typeface="Wingdings" pitchFamily="2" charset="2"/>
                <a:buChar char="Ø"/>
              </a:pPr>
              <a:r>
                <a:rPr lang="en-US" sz="1067" b="1" i="0" dirty="0">
                  <a:solidFill>
                    <a:schemeClr val="bg1"/>
                  </a:solidFill>
                  <a:latin typeface="Century Gothic" panose="020B0502020202020204" pitchFamily="34" charset="0"/>
                </a:rPr>
                <a:t>Meraki Wireless</a:t>
              </a:r>
            </a:p>
            <a:p>
              <a:pPr marL="285758" indent="-285758">
                <a:buFont typeface="Wingdings" pitchFamily="2" charset="2"/>
                <a:buChar char="Ø"/>
              </a:pPr>
              <a:r>
                <a:rPr lang="en-US" sz="1067" b="1" i="0" dirty="0">
                  <a:solidFill>
                    <a:schemeClr val="bg1"/>
                  </a:solidFill>
                  <a:latin typeface="Century Gothic" panose="020B0502020202020204" pitchFamily="34" charset="0"/>
                </a:rPr>
                <a:t>Pure Storage</a:t>
              </a:r>
            </a:p>
            <a:p>
              <a:pPr marL="285758" indent="-285758">
                <a:buFont typeface="Wingdings" pitchFamily="2" charset="2"/>
                <a:buChar char="Ø"/>
              </a:pPr>
              <a:r>
                <a:rPr lang="en-US" sz="1067" b="1" i="0" dirty="0">
                  <a:solidFill>
                    <a:schemeClr val="bg1"/>
                  </a:solidFill>
                  <a:latin typeface="Century Gothic" panose="020B0502020202020204" pitchFamily="34" charset="0"/>
                </a:rPr>
                <a:t>Disaster Recovery</a:t>
              </a:r>
            </a:p>
            <a:p>
              <a:pPr marL="285758" indent="-285758">
                <a:buFont typeface="Wingdings" pitchFamily="2" charset="2"/>
                <a:buChar char="Ø"/>
              </a:pPr>
              <a:r>
                <a:rPr lang="en-US" sz="1067" b="1" i="0" dirty="0">
                  <a:solidFill>
                    <a:schemeClr val="bg1"/>
                  </a:solidFill>
                  <a:latin typeface="Century Gothic" panose="020B0502020202020204" pitchFamily="34" charset="0"/>
                </a:rPr>
                <a:t>Backup &amp; Immutability</a:t>
              </a:r>
            </a:p>
            <a:p>
              <a:pPr marL="285758" indent="-285758">
                <a:buFont typeface="Wingdings" pitchFamily="2" charset="2"/>
                <a:buChar char="Ø"/>
              </a:pPr>
              <a:r>
                <a:rPr lang="en-US" sz="1067" b="1" i="0" dirty="0">
                  <a:solidFill>
                    <a:schemeClr val="bg1"/>
                  </a:solidFill>
                  <a:latin typeface="Century Gothic" panose="020B0502020202020204" pitchFamily="34" charset="0"/>
                </a:rPr>
                <a:t>Horizon &amp; Citrix</a:t>
              </a:r>
            </a:p>
            <a:p>
              <a:endParaRPr lang="en-US" sz="1400" b="1" i="0" dirty="0">
                <a:solidFill>
                  <a:schemeClr val="bg1"/>
                </a:solidFill>
                <a:latin typeface="Century Gothic" panose="020B0502020202020204" pitchFamily="34" charset="0"/>
              </a:endParaRPr>
            </a:p>
          </p:txBody>
        </p:sp>
        <p:sp>
          <p:nvSpPr>
            <p:cNvPr id="14" name="TextBox 13">
              <a:extLst>
                <a:ext uri="{FF2B5EF4-FFF2-40B4-BE49-F238E27FC236}">
                  <a16:creationId xmlns:a16="http://schemas.microsoft.com/office/drawing/2014/main" id="{2B96C008-5236-AFEA-B005-9BED45519996}"/>
                </a:ext>
              </a:extLst>
            </p:cNvPr>
            <p:cNvSpPr txBox="1"/>
            <p:nvPr/>
          </p:nvSpPr>
          <p:spPr>
            <a:xfrm>
              <a:off x="9291590" y="3171738"/>
              <a:ext cx="2380864" cy="2570703"/>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Data &amp; AI</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a:solidFill>
                    <a:schemeClr val="bg1"/>
                  </a:solidFill>
                  <a:latin typeface="Century Gothic" panose="020B0502020202020204" pitchFamily="34" charset="0"/>
                </a:rPr>
                <a:t>Microsoft 365 Copilot</a:t>
              </a:r>
            </a:p>
            <a:p>
              <a:pPr marL="285758" indent="-285758">
                <a:buFont typeface="Wingdings" pitchFamily="2" charset="2"/>
                <a:buChar char="Ø"/>
              </a:pPr>
              <a:r>
                <a:rPr lang="en-US" sz="1067" b="1" i="0" dirty="0">
                  <a:solidFill>
                    <a:schemeClr val="bg1"/>
                  </a:solidFill>
                  <a:latin typeface="Century Gothic" panose="020B0502020202020204" pitchFamily="34" charset="0"/>
                </a:rPr>
                <a:t>Custom AI Solutions</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Custom Agents</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Azure AI Studio/Services</a:t>
              </a:r>
            </a:p>
            <a:p>
              <a:pPr marL="285758" indent="-285758">
                <a:buFont typeface="Wingdings" pitchFamily="2" charset="2"/>
                <a:buChar char="Ø"/>
              </a:pPr>
              <a:r>
                <a:rPr lang="en-US" sz="1067" b="1" i="0" dirty="0">
                  <a:solidFill>
                    <a:schemeClr val="bg1"/>
                  </a:solidFill>
                  <a:latin typeface="Century Gothic" panose="020B0502020202020204" pitchFamily="34" charset="0"/>
                </a:rPr>
                <a:t>Data Architecture &amp; Engineering</a:t>
              </a:r>
            </a:p>
            <a:p>
              <a:pPr marL="285758" indent="-285758">
                <a:buFont typeface="Wingdings" pitchFamily="2" charset="2"/>
                <a:buChar char="Ø"/>
              </a:pPr>
              <a:r>
                <a:rPr lang="en-US" sz="1067" b="1" i="0" dirty="0">
                  <a:solidFill>
                    <a:schemeClr val="bg1"/>
                  </a:solidFill>
                  <a:latin typeface="Century Gothic" panose="020B0502020202020204" pitchFamily="34" charset="0"/>
                </a:rPr>
                <a:t>Power BI</a:t>
              </a:r>
            </a:p>
            <a:p>
              <a:pPr marL="285758" indent="-285758">
                <a:buFont typeface="Wingdings" pitchFamily="2" charset="2"/>
                <a:buChar char="Ø"/>
              </a:pPr>
              <a:r>
                <a:rPr lang="en-US" sz="1067" b="1" i="0" dirty="0">
                  <a:solidFill>
                    <a:schemeClr val="bg1"/>
                  </a:solidFill>
                  <a:latin typeface="Century Gothic" panose="020B0502020202020204" pitchFamily="34" charset="0"/>
                </a:rPr>
                <a:t>Microsoft Fabric</a:t>
              </a:r>
            </a:p>
            <a:p>
              <a:pPr marL="285758" indent="-285758">
                <a:buFont typeface="Wingdings" pitchFamily="2" charset="2"/>
                <a:buChar char="Ø"/>
              </a:pPr>
              <a:r>
                <a:rPr lang="en-US" sz="1067" b="1" i="0" dirty="0">
                  <a:solidFill>
                    <a:schemeClr val="bg1"/>
                  </a:solidFill>
                  <a:latin typeface="Century Gothic" panose="020B0502020202020204" pitchFamily="34" charset="0"/>
                </a:rPr>
                <a:t>Power Platform</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App Development</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Workflow Automation</a:t>
              </a:r>
            </a:p>
            <a:p>
              <a:pPr marL="285758" indent="-285758">
                <a:buFont typeface="Wingdings" pitchFamily="2" charset="2"/>
                <a:buChar char="Ø"/>
              </a:pPr>
              <a:r>
                <a:rPr lang="en-US" sz="1067" b="1" i="0" dirty="0">
                  <a:solidFill>
                    <a:schemeClr val="bg1"/>
                  </a:solidFill>
                  <a:latin typeface="Century Gothic" panose="020B0502020202020204" pitchFamily="34" charset="0"/>
                </a:rPr>
                <a:t>Process Optimization</a:t>
              </a:r>
              <a:endParaRPr lang="en-US" sz="1200" b="1" i="0" dirty="0">
                <a:solidFill>
                  <a:schemeClr val="bg1"/>
                </a:solidFill>
                <a:latin typeface="Century Gothic" panose="020B0502020202020204" pitchFamily="34" charset="0"/>
              </a:endParaRPr>
            </a:p>
          </p:txBody>
        </p:sp>
      </p:grpSp>
      <p:sp>
        <p:nvSpPr>
          <p:cNvPr id="19" name="TextBox 18">
            <a:extLst>
              <a:ext uri="{FF2B5EF4-FFF2-40B4-BE49-F238E27FC236}">
                <a16:creationId xmlns:a16="http://schemas.microsoft.com/office/drawing/2014/main" id="{BC87DAC7-4987-B7EF-088D-89BF57A00444}"/>
              </a:ext>
            </a:extLst>
          </p:cNvPr>
          <p:cNvSpPr txBox="1"/>
          <p:nvPr userDrawn="1"/>
        </p:nvSpPr>
        <p:spPr>
          <a:xfrm>
            <a:off x="614409" y="1194013"/>
            <a:ext cx="11387093" cy="916598"/>
          </a:xfrm>
          <a:prstGeom prst="rect">
            <a:avLst/>
          </a:prstGeom>
          <a:noFill/>
        </p:spPr>
        <p:txBody>
          <a:bodyPr wrap="square">
            <a:spAutoFit/>
          </a:bodyPr>
          <a:lstStyle/>
          <a:p>
            <a:pPr defTabSz="914423">
              <a:lnSpc>
                <a:spcPts val="2239"/>
              </a:lnSpc>
              <a:defRPr/>
            </a:pPr>
            <a:r>
              <a:rPr lang="en-US" sz="1733" b="1" i="0" dirty="0">
                <a:solidFill>
                  <a:srgbClr val="000000"/>
                </a:solidFill>
                <a:latin typeface="Century Gothic" panose="020B0502020202020204" pitchFamily="34" charset="0"/>
                <a:ea typeface="Roboto"/>
                <a:cs typeface="Roboto"/>
              </a:rPr>
              <a:t>Delivering speed and certainty to your business with comprehensive </a:t>
            </a:r>
            <a:r>
              <a:rPr lang="en-US" sz="1733" b="1" i="0" dirty="0">
                <a:solidFill>
                  <a:schemeClr val="accent1"/>
                </a:solidFill>
                <a:latin typeface="Century Gothic" panose="020B0502020202020204" pitchFamily="34" charset="0"/>
                <a:ea typeface="Roboto"/>
                <a:cs typeface="Roboto"/>
              </a:rPr>
              <a:t>managed security, managed infrastructure, </a:t>
            </a:r>
            <a:r>
              <a:rPr lang="en-US" sz="1733" b="1" i="0" dirty="0">
                <a:solidFill>
                  <a:srgbClr val="000000"/>
                </a:solidFill>
                <a:latin typeface="Century Gothic" panose="020B0502020202020204" pitchFamily="34" charset="0"/>
                <a:ea typeface="Roboto"/>
                <a:cs typeface="Roboto"/>
              </a:rPr>
              <a:t>and </a:t>
            </a:r>
            <a:r>
              <a:rPr lang="en-US" sz="1733" b="1" i="0" dirty="0">
                <a:solidFill>
                  <a:schemeClr val="accent1"/>
                </a:solidFill>
                <a:latin typeface="Century Gothic" panose="020B0502020202020204" pitchFamily="34" charset="0"/>
                <a:ea typeface="Roboto"/>
                <a:cs typeface="Roboto"/>
              </a:rPr>
              <a:t>implementation services </a:t>
            </a:r>
            <a:r>
              <a:rPr lang="en-US" sz="1733" b="1" i="0" dirty="0">
                <a:solidFill>
                  <a:srgbClr val="000000"/>
                </a:solidFill>
                <a:latin typeface="Century Gothic" panose="020B0502020202020204" pitchFamily="34" charset="0"/>
                <a:ea typeface="Roboto"/>
                <a:cs typeface="Roboto"/>
              </a:rPr>
              <a:t>across Microsoft 365, Azure, Data Center and Data/AI solutions. </a:t>
            </a:r>
          </a:p>
        </p:txBody>
      </p:sp>
      <p:pic>
        <p:nvPicPr>
          <p:cNvPr id="20" name="Graphic 19" descr="Server outline">
            <a:extLst>
              <a:ext uri="{FF2B5EF4-FFF2-40B4-BE49-F238E27FC236}">
                <a16:creationId xmlns:a16="http://schemas.microsoft.com/office/drawing/2014/main" id="{D038B212-6DA2-A90C-6F22-40BF465122E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131285" y="2336597"/>
            <a:ext cx="858768" cy="858768"/>
          </a:xfrm>
          <a:prstGeom prst="rect">
            <a:avLst/>
          </a:prstGeom>
        </p:spPr>
      </p:pic>
      <p:pic>
        <p:nvPicPr>
          <p:cNvPr id="21" name="Graphic 20" descr="Artificial Intelligence outline">
            <a:extLst>
              <a:ext uri="{FF2B5EF4-FFF2-40B4-BE49-F238E27FC236}">
                <a16:creationId xmlns:a16="http://schemas.microsoft.com/office/drawing/2014/main" id="{FB8649DF-D493-3CA1-8797-167EEA5CA7AC}"/>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10076940" y="2314033"/>
            <a:ext cx="810167" cy="810167"/>
          </a:xfrm>
          <a:prstGeom prst="rect">
            <a:avLst/>
          </a:prstGeom>
        </p:spPr>
      </p:pic>
      <p:pic>
        <p:nvPicPr>
          <p:cNvPr id="22" name="Graphic 21" descr="Upload outline">
            <a:extLst>
              <a:ext uri="{FF2B5EF4-FFF2-40B4-BE49-F238E27FC236}">
                <a16:creationId xmlns:a16="http://schemas.microsoft.com/office/drawing/2014/main" id="{B658E096-65AD-C96D-847E-DDC0416B7CE7}"/>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4208183" y="2348746"/>
            <a:ext cx="821018" cy="821018"/>
          </a:xfrm>
          <a:prstGeom prst="rect">
            <a:avLst/>
          </a:prstGeom>
        </p:spPr>
      </p:pic>
      <p:pic>
        <p:nvPicPr>
          <p:cNvPr id="23" name="Graphic 22" descr="Online meeting outline">
            <a:extLst>
              <a:ext uri="{FF2B5EF4-FFF2-40B4-BE49-F238E27FC236}">
                <a16:creationId xmlns:a16="http://schemas.microsoft.com/office/drawing/2014/main" id="{34C90EBD-FBE4-CFBD-FD13-827407844DF2}"/>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1264990" y="2362201"/>
            <a:ext cx="807563" cy="807563"/>
          </a:xfrm>
          <a:prstGeom prst="rect">
            <a:avLst/>
          </a:prstGeom>
        </p:spPr>
      </p:pic>
      <p:sp>
        <p:nvSpPr>
          <p:cNvPr id="24" name="AutoShape 8">
            <a:extLst>
              <a:ext uri="{FF2B5EF4-FFF2-40B4-BE49-F238E27FC236}">
                <a16:creationId xmlns:a16="http://schemas.microsoft.com/office/drawing/2014/main" id="{C82DB9A7-C66E-4216-054D-4C5AAA43F7D8}"/>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Tree>
    <p:extLst>
      <p:ext uri="{BB962C8B-B14F-4D97-AF65-F5344CB8AC3E}">
        <p14:creationId xmlns:p14="http://schemas.microsoft.com/office/powerpoint/2010/main" val="1253146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ark Mode What We Do">
    <p:bg>
      <p:bgPr>
        <a:solidFill>
          <a:schemeClr val="tx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21F1167-D712-0C40-60D4-71279E9927FA}"/>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a:noFill/>
          <a:ln>
            <a:noFill/>
          </a:ln>
        </p:spPr>
      </p:pic>
      <p:sp>
        <p:nvSpPr>
          <p:cNvPr id="7" name="TextBox 6">
            <a:extLst>
              <a:ext uri="{FF2B5EF4-FFF2-40B4-BE49-F238E27FC236}">
                <a16:creationId xmlns:a16="http://schemas.microsoft.com/office/drawing/2014/main" id="{D44F9A1D-82E4-1D1E-E80A-885A1300279A}"/>
              </a:ext>
            </a:extLst>
          </p:cNvPr>
          <p:cNvSpPr txBox="1"/>
          <p:nvPr userDrawn="1"/>
        </p:nvSpPr>
        <p:spPr>
          <a:xfrm>
            <a:off x="685802" y="347064"/>
            <a:ext cx="9351579" cy="581569"/>
          </a:xfrm>
          <a:prstGeom prst="rect">
            <a:avLst/>
          </a:prstGeom>
        </p:spPr>
        <p:txBody>
          <a:bodyPr wrap="square" lIns="0" tIns="0" rIns="0" bIns="0" rtlCol="0" anchor="t">
            <a:spAutoFit/>
          </a:bodyPr>
          <a:lstStyle/>
          <a:p>
            <a:pPr defTabSz="914423">
              <a:lnSpc>
                <a:spcPts val="5040"/>
              </a:lnSpc>
              <a:defRPr/>
            </a:pPr>
            <a:r>
              <a:rPr lang="en-US" sz="3600" b="1" i="0" dirty="0">
                <a:solidFill>
                  <a:schemeClr val="bg1"/>
                </a:solidFill>
                <a:latin typeface="Century Gothic" panose="020B0502020202020204" pitchFamily="34" charset="0"/>
                <a:cs typeface="Arial"/>
              </a:rPr>
              <a:t>What We Do</a:t>
            </a:r>
          </a:p>
        </p:txBody>
      </p:sp>
      <p:grpSp>
        <p:nvGrpSpPr>
          <p:cNvPr id="8" name="Group 7">
            <a:extLst>
              <a:ext uri="{FF2B5EF4-FFF2-40B4-BE49-F238E27FC236}">
                <a16:creationId xmlns:a16="http://schemas.microsoft.com/office/drawing/2014/main" id="{D525B501-059E-3767-9F16-14F1C144A829}"/>
              </a:ext>
            </a:extLst>
          </p:cNvPr>
          <p:cNvGrpSpPr/>
          <p:nvPr userDrawn="1"/>
        </p:nvGrpSpPr>
        <p:grpSpPr>
          <a:xfrm>
            <a:off x="614409" y="2184384"/>
            <a:ext cx="11058047" cy="4613620"/>
            <a:chOff x="614407" y="2074293"/>
            <a:chExt cx="11058047" cy="4613619"/>
          </a:xfrm>
        </p:grpSpPr>
        <p:sp>
          <p:nvSpPr>
            <p:cNvPr id="9" name="TextBox 8">
              <a:extLst>
                <a:ext uri="{FF2B5EF4-FFF2-40B4-BE49-F238E27FC236}">
                  <a16:creationId xmlns:a16="http://schemas.microsoft.com/office/drawing/2014/main" id="{464FCD99-668C-506A-55F9-9AEC23BFF06D}"/>
                </a:ext>
              </a:extLst>
            </p:cNvPr>
            <p:cNvSpPr txBox="1">
              <a:spLocks noChangeAspect="1"/>
            </p:cNvSpPr>
            <p:nvPr/>
          </p:nvSpPr>
          <p:spPr>
            <a:xfrm>
              <a:off x="614407" y="6005324"/>
              <a:ext cx="10963186" cy="682588"/>
            </a:xfrm>
            <a:prstGeom prst="leftRightArrow">
              <a:avLst/>
            </a:prstGeom>
            <a:solidFill>
              <a:schemeClr val="accent5"/>
            </a:solidFill>
          </p:spPr>
          <p:txBody>
            <a:bodyPr wrap="square" lIns="137160" tIns="68580" rIns="137160" bIns="68580" rtlCol="0" anchor="ctr">
              <a:spAutoFit/>
            </a:bodyPr>
            <a:lstStyle/>
            <a:p>
              <a:pPr algn="ctr"/>
              <a:r>
                <a:rPr lang="en-US" sz="1333" b="1" i="0" dirty="0">
                  <a:solidFill>
                    <a:schemeClr val="tx1"/>
                  </a:solidFill>
                  <a:latin typeface="Century Gothic" panose="020B0502020202020204" pitchFamily="34" charset="0"/>
                </a:rPr>
                <a:t>Organizational Change Management (OCM)</a:t>
              </a:r>
            </a:p>
          </p:txBody>
        </p:sp>
        <p:grpSp>
          <p:nvGrpSpPr>
            <p:cNvPr id="10" name="Group 9">
              <a:extLst>
                <a:ext uri="{FF2B5EF4-FFF2-40B4-BE49-F238E27FC236}">
                  <a16:creationId xmlns:a16="http://schemas.microsoft.com/office/drawing/2014/main" id="{AE7FA102-D645-0195-2084-B94FE2593B64}"/>
                </a:ext>
              </a:extLst>
            </p:cNvPr>
            <p:cNvGrpSpPr/>
            <p:nvPr/>
          </p:nvGrpSpPr>
          <p:grpSpPr>
            <a:xfrm>
              <a:off x="614407" y="2074293"/>
              <a:ext cx="10963185" cy="3867971"/>
              <a:chOff x="634455" y="1534742"/>
              <a:chExt cx="10963185" cy="4420538"/>
            </a:xfrm>
          </p:grpSpPr>
          <p:sp>
            <p:nvSpPr>
              <p:cNvPr id="15" name="Rectangle 14">
                <a:extLst>
                  <a:ext uri="{FF2B5EF4-FFF2-40B4-BE49-F238E27FC236}">
                    <a16:creationId xmlns:a16="http://schemas.microsoft.com/office/drawing/2014/main" id="{3522280F-DC7C-48FB-173D-1167C149BCE2}"/>
                  </a:ext>
                </a:extLst>
              </p:cNvPr>
              <p:cNvSpPr/>
              <p:nvPr/>
            </p:nvSpPr>
            <p:spPr>
              <a:xfrm>
                <a:off x="634455" y="1534742"/>
                <a:ext cx="2286000" cy="4420538"/>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6" name="Rectangle 15">
                <a:extLst>
                  <a:ext uri="{FF2B5EF4-FFF2-40B4-BE49-F238E27FC236}">
                    <a16:creationId xmlns:a16="http://schemas.microsoft.com/office/drawing/2014/main" id="{2376B34D-B840-4EF5-15A1-4D4E12838A4A}"/>
                  </a:ext>
                </a:extLst>
              </p:cNvPr>
              <p:cNvSpPr/>
              <p:nvPr/>
            </p:nvSpPr>
            <p:spPr>
              <a:xfrm>
                <a:off x="3526850" y="1534742"/>
                <a:ext cx="2286000" cy="4420538"/>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7" name="Rectangle 16">
                <a:extLst>
                  <a:ext uri="{FF2B5EF4-FFF2-40B4-BE49-F238E27FC236}">
                    <a16:creationId xmlns:a16="http://schemas.microsoft.com/office/drawing/2014/main" id="{787F65A0-A758-D82D-823C-EFCC72ED2F07}"/>
                  </a:ext>
                </a:extLst>
              </p:cNvPr>
              <p:cNvSpPr/>
              <p:nvPr/>
            </p:nvSpPr>
            <p:spPr>
              <a:xfrm>
                <a:off x="6419245" y="1545969"/>
                <a:ext cx="2286000" cy="4408696"/>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8" name="Rectangle 17">
                <a:extLst>
                  <a:ext uri="{FF2B5EF4-FFF2-40B4-BE49-F238E27FC236}">
                    <a16:creationId xmlns:a16="http://schemas.microsoft.com/office/drawing/2014/main" id="{1890F7FF-9E45-B5F7-9271-64A1C31EEF84}"/>
                  </a:ext>
                </a:extLst>
              </p:cNvPr>
              <p:cNvSpPr/>
              <p:nvPr/>
            </p:nvSpPr>
            <p:spPr>
              <a:xfrm>
                <a:off x="9311640" y="1545969"/>
                <a:ext cx="2286000" cy="4408696"/>
              </a:xfrm>
              <a:prstGeom prst="rect">
                <a:avLst/>
              </a:prstGeom>
              <a:solidFill>
                <a:srgbClr val="0263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grpSp>
        <p:sp>
          <p:nvSpPr>
            <p:cNvPr id="11" name="TextBox 10">
              <a:extLst>
                <a:ext uri="{FF2B5EF4-FFF2-40B4-BE49-F238E27FC236}">
                  <a16:creationId xmlns:a16="http://schemas.microsoft.com/office/drawing/2014/main" id="{6BBC96F0-F070-533F-AF82-26FC59157D72}"/>
                </a:ext>
              </a:extLst>
            </p:cNvPr>
            <p:cNvSpPr txBox="1"/>
            <p:nvPr/>
          </p:nvSpPr>
          <p:spPr>
            <a:xfrm>
              <a:off x="654051" y="3173338"/>
              <a:ext cx="2246356" cy="2426945"/>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Microsoft 365</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171454" indent="-171454">
                <a:buFont typeface="Wingdings" pitchFamily="2" charset="2"/>
                <a:buChar char="Ø"/>
              </a:pPr>
              <a:r>
                <a:rPr lang="en-US" sz="1067" b="1" i="0" dirty="0">
                  <a:solidFill>
                    <a:schemeClr val="bg1"/>
                  </a:solidFill>
                  <a:latin typeface="Century Gothic" panose="020B0502020202020204" pitchFamily="34" charset="0"/>
                </a:rPr>
                <a:t>Entra ID</a:t>
              </a:r>
            </a:p>
            <a:p>
              <a:pPr marL="171454" indent="-171454">
                <a:buFont typeface="Wingdings" pitchFamily="2" charset="2"/>
                <a:buChar char="Ø"/>
              </a:pPr>
              <a:r>
                <a:rPr lang="en-US" sz="1067" b="1" i="0" dirty="0">
                  <a:solidFill>
                    <a:schemeClr val="bg1"/>
                  </a:solidFill>
                  <a:latin typeface="Century Gothic" panose="020B0502020202020204" pitchFamily="34" charset="0"/>
                </a:rPr>
                <a:t>Exchange Online</a:t>
              </a:r>
            </a:p>
            <a:p>
              <a:pPr marL="171454" indent="-171454">
                <a:buFont typeface="Wingdings" pitchFamily="2" charset="2"/>
                <a:buChar char="Ø"/>
              </a:pPr>
              <a:r>
                <a:rPr lang="en-US" sz="1067" b="1" i="0" dirty="0">
                  <a:solidFill>
                    <a:schemeClr val="bg1"/>
                  </a:solidFill>
                  <a:latin typeface="Century Gothic" panose="020B0502020202020204" pitchFamily="34" charset="0"/>
                </a:rPr>
                <a:t>OneDrive</a:t>
              </a:r>
            </a:p>
            <a:p>
              <a:pPr marL="171454" indent="-171454">
                <a:buFont typeface="Wingdings" pitchFamily="2" charset="2"/>
                <a:buChar char="Ø"/>
              </a:pPr>
              <a:r>
                <a:rPr lang="en-US" sz="1067" b="1" i="0" dirty="0">
                  <a:solidFill>
                    <a:schemeClr val="bg1"/>
                  </a:solidFill>
                  <a:latin typeface="Century Gothic" panose="020B0502020202020204" pitchFamily="34" charset="0"/>
                </a:rPr>
                <a:t>Intune</a:t>
              </a:r>
            </a:p>
            <a:p>
              <a:pPr marL="171454" indent="-171454">
                <a:buFont typeface="Wingdings" pitchFamily="2" charset="2"/>
                <a:buChar char="Ø"/>
              </a:pPr>
              <a:r>
                <a:rPr lang="en-US" sz="1067" b="1" i="0" dirty="0">
                  <a:solidFill>
                    <a:schemeClr val="bg1"/>
                  </a:solidFill>
                  <a:latin typeface="Century Gothic" panose="020B0502020202020204" pitchFamily="34" charset="0"/>
                </a:rPr>
                <a:t>Teams</a:t>
              </a:r>
            </a:p>
            <a:p>
              <a:pPr marL="171454" indent="-171454">
                <a:buFont typeface="Wingdings" pitchFamily="2" charset="2"/>
                <a:buChar char="Ø"/>
              </a:pPr>
              <a:r>
                <a:rPr lang="en-US" sz="1067" b="1" i="0" dirty="0">
                  <a:solidFill>
                    <a:schemeClr val="bg1"/>
                  </a:solidFill>
                  <a:latin typeface="Century Gothic" panose="020B0502020202020204" pitchFamily="34" charset="0"/>
                </a:rPr>
                <a:t>Teams Phone</a:t>
              </a:r>
            </a:p>
            <a:p>
              <a:pPr marL="171454" indent="-171454">
                <a:buFont typeface="Wingdings" pitchFamily="2" charset="2"/>
                <a:buChar char="Ø"/>
              </a:pPr>
              <a:r>
                <a:rPr lang="en-US" sz="1067" b="1" i="0" dirty="0">
                  <a:solidFill>
                    <a:schemeClr val="bg1"/>
                  </a:solidFill>
                  <a:latin typeface="Century Gothic" panose="020B0502020202020204" pitchFamily="34" charset="0"/>
                </a:rPr>
                <a:t>Teams Meetings &amp; Rooms</a:t>
              </a:r>
            </a:p>
            <a:p>
              <a:pPr marL="171454" indent="-171454">
                <a:buFont typeface="Wingdings" pitchFamily="2" charset="2"/>
                <a:buChar char="Ø"/>
              </a:pPr>
              <a:r>
                <a:rPr lang="en-US" sz="1067" b="1" i="0" dirty="0">
                  <a:solidFill>
                    <a:schemeClr val="bg1"/>
                  </a:solidFill>
                  <a:latin typeface="Century Gothic" panose="020B0502020202020204" pitchFamily="34" charset="0"/>
                </a:rPr>
                <a:t>Defender for O365</a:t>
              </a:r>
            </a:p>
            <a:p>
              <a:pPr marL="171454" indent="-171454">
                <a:buFont typeface="Wingdings" pitchFamily="2" charset="2"/>
                <a:buChar char="Ø"/>
              </a:pPr>
              <a:r>
                <a:rPr lang="en-US" sz="1067" b="1" i="0" dirty="0">
                  <a:solidFill>
                    <a:schemeClr val="bg1"/>
                  </a:solidFill>
                  <a:latin typeface="Century Gothic" panose="020B0502020202020204" pitchFamily="34" charset="0"/>
                </a:rPr>
                <a:t>Defender for Endpoint</a:t>
              </a:r>
            </a:p>
            <a:p>
              <a:pPr marL="171454" indent="-171454">
                <a:buFont typeface="Wingdings" pitchFamily="2" charset="2"/>
                <a:buChar char="Ø"/>
              </a:pPr>
              <a:r>
                <a:rPr lang="en-US" sz="1067" b="1" i="0" dirty="0">
                  <a:solidFill>
                    <a:schemeClr val="bg1"/>
                  </a:solidFill>
                  <a:latin typeface="Century Gothic" panose="020B0502020202020204" pitchFamily="34" charset="0"/>
                </a:rPr>
                <a:t>Defender for Identity</a:t>
              </a:r>
              <a:endParaRPr lang="en-US" sz="1200" b="1" i="0" dirty="0">
                <a:solidFill>
                  <a:schemeClr val="bg1"/>
                </a:solidFill>
                <a:latin typeface="Century Gothic" panose="020B0502020202020204" pitchFamily="34" charset="0"/>
              </a:endParaRPr>
            </a:p>
            <a:p>
              <a:pPr marL="171454" indent="-171454">
                <a:buFont typeface="Wingdings" pitchFamily="2" charset="2"/>
                <a:buChar char="Ø"/>
              </a:pPr>
              <a:endParaRPr lang="en-US" sz="1200" b="1" i="0" dirty="0">
                <a:solidFill>
                  <a:schemeClr val="bg1"/>
                </a:solidFill>
                <a:latin typeface="Century Gothic" panose="020B0502020202020204" pitchFamily="34" charset="0"/>
              </a:endParaRPr>
            </a:p>
          </p:txBody>
        </p:sp>
        <p:sp>
          <p:nvSpPr>
            <p:cNvPr id="12" name="TextBox 11">
              <a:extLst>
                <a:ext uri="{FF2B5EF4-FFF2-40B4-BE49-F238E27FC236}">
                  <a16:creationId xmlns:a16="http://schemas.microsoft.com/office/drawing/2014/main" id="{96EF4CC0-CDCB-1B40-E042-28312923FB84}"/>
                </a:ext>
              </a:extLst>
            </p:cNvPr>
            <p:cNvSpPr txBox="1"/>
            <p:nvPr/>
          </p:nvSpPr>
          <p:spPr>
            <a:xfrm>
              <a:off x="3609474" y="3173338"/>
              <a:ext cx="2098307" cy="2242280"/>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Microsoft Azure</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a:solidFill>
                    <a:schemeClr val="bg1"/>
                  </a:solidFill>
                  <a:latin typeface="Century Gothic" panose="020B0502020202020204" pitchFamily="34" charset="0"/>
                </a:rPr>
                <a:t>Azure Native</a:t>
              </a:r>
            </a:p>
            <a:p>
              <a:pPr marL="285758" indent="-285758">
                <a:buFont typeface="Wingdings" pitchFamily="2" charset="2"/>
                <a:buChar char="Ø"/>
              </a:pPr>
              <a:r>
                <a:rPr lang="en-US" sz="1067" b="1" i="0" dirty="0">
                  <a:solidFill>
                    <a:schemeClr val="bg1"/>
                  </a:solidFill>
                  <a:latin typeface="Century Gothic" panose="020B0502020202020204" pitchFamily="34" charset="0"/>
                </a:rPr>
                <a:t>Azure VMware Solution</a:t>
              </a:r>
            </a:p>
            <a:p>
              <a:pPr marL="285758" indent="-285758">
                <a:buFont typeface="Wingdings" pitchFamily="2" charset="2"/>
                <a:buChar char="Ø"/>
              </a:pPr>
              <a:r>
                <a:rPr lang="en-US" sz="1067" b="1" i="0" dirty="0">
                  <a:solidFill>
                    <a:schemeClr val="bg1"/>
                  </a:solidFill>
                  <a:latin typeface="Century Gothic" panose="020B0502020202020204" pitchFamily="34" charset="0"/>
                </a:rPr>
                <a:t>Nutanix NC2</a:t>
              </a:r>
            </a:p>
            <a:p>
              <a:pPr marL="285758" indent="-285758">
                <a:buFont typeface="Wingdings" pitchFamily="2" charset="2"/>
                <a:buChar char="Ø"/>
              </a:pPr>
              <a:r>
                <a:rPr lang="en-US" sz="1067" b="1" i="0" dirty="0">
                  <a:solidFill>
                    <a:schemeClr val="bg1"/>
                  </a:solidFill>
                  <a:latin typeface="Century Gothic" panose="020B0502020202020204" pitchFamily="34" charset="0"/>
                </a:rPr>
                <a:t>Cloud Migration</a:t>
              </a:r>
            </a:p>
            <a:p>
              <a:pPr marL="285758" indent="-285758">
                <a:buFont typeface="Wingdings" pitchFamily="2" charset="2"/>
                <a:buChar char="Ø"/>
              </a:pPr>
              <a:r>
                <a:rPr lang="en-US" sz="1067" b="1" i="0" dirty="0">
                  <a:solidFill>
                    <a:schemeClr val="bg1"/>
                  </a:solidFill>
                  <a:latin typeface="Century Gothic" panose="020B0502020202020204" pitchFamily="34" charset="0"/>
                </a:rPr>
                <a:t>Hybrid Cloud </a:t>
              </a:r>
            </a:p>
            <a:p>
              <a:pPr marL="285758" indent="-285758">
                <a:buFont typeface="Wingdings" pitchFamily="2" charset="2"/>
                <a:buChar char="Ø"/>
              </a:pPr>
              <a:r>
                <a:rPr lang="en-US" sz="1067" b="1" i="0" dirty="0">
                  <a:solidFill>
                    <a:schemeClr val="bg1"/>
                  </a:solidFill>
                  <a:latin typeface="Century Gothic" panose="020B0502020202020204" pitchFamily="34" charset="0"/>
                </a:rPr>
                <a:t>Azure Virtual Desktop</a:t>
              </a:r>
            </a:p>
            <a:p>
              <a:pPr marL="285758" indent="-285758">
                <a:buFont typeface="Wingdings" pitchFamily="2" charset="2"/>
                <a:buChar char="Ø"/>
              </a:pPr>
              <a:r>
                <a:rPr lang="en-US" sz="1067" b="1" i="0" dirty="0">
                  <a:solidFill>
                    <a:schemeClr val="bg1"/>
                  </a:solidFill>
                  <a:latin typeface="Century Gothic" panose="020B0502020202020204" pitchFamily="34" charset="0"/>
                </a:rPr>
                <a:t>Cloud Security</a:t>
              </a:r>
            </a:p>
            <a:p>
              <a:pPr marL="285758" indent="-285758">
                <a:buFont typeface="Wingdings" pitchFamily="2" charset="2"/>
                <a:buChar char="Ø"/>
              </a:pPr>
              <a:r>
                <a:rPr lang="en-US" sz="1067" b="1" i="0" dirty="0">
                  <a:solidFill>
                    <a:schemeClr val="bg1"/>
                  </a:solidFill>
                  <a:latin typeface="Century Gothic" panose="020B0502020202020204" pitchFamily="34" charset="0"/>
                </a:rPr>
                <a:t>Sentinel</a:t>
              </a:r>
            </a:p>
            <a:p>
              <a:pPr marL="285758" indent="-285758">
                <a:buFont typeface="Wingdings" pitchFamily="2" charset="2"/>
                <a:buChar char="Ø"/>
              </a:pPr>
              <a:r>
                <a:rPr lang="en-US" sz="1067" b="1" i="0" dirty="0">
                  <a:solidFill>
                    <a:schemeClr val="bg1"/>
                  </a:solidFill>
                  <a:latin typeface="Century Gothic" panose="020B0502020202020204" pitchFamily="34" charset="0"/>
                </a:rPr>
                <a:t>Cloud DR</a:t>
              </a:r>
            </a:p>
            <a:p>
              <a:pPr marL="285758" indent="-285758">
                <a:buFont typeface="Wingdings" pitchFamily="2" charset="2"/>
                <a:buChar char="Ø"/>
              </a:pPr>
              <a:r>
                <a:rPr lang="en-US" sz="1067" b="1" i="0" dirty="0">
                  <a:solidFill>
                    <a:schemeClr val="bg1"/>
                  </a:solidFill>
                  <a:latin typeface="Century Gothic" panose="020B0502020202020204" pitchFamily="34" charset="0"/>
                </a:rPr>
                <a:t>Cloud Backups</a:t>
              </a:r>
              <a:endParaRPr lang="en-US" sz="1200" b="1" i="0" dirty="0">
                <a:solidFill>
                  <a:schemeClr val="bg1"/>
                </a:solidFill>
                <a:latin typeface="Century Gothic" panose="020B0502020202020204" pitchFamily="34" charset="0"/>
              </a:endParaRPr>
            </a:p>
          </p:txBody>
        </p:sp>
        <p:sp>
          <p:nvSpPr>
            <p:cNvPr id="13" name="TextBox 12">
              <a:extLst>
                <a:ext uri="{FF2B5EF4-FFF2-40B4-BE49-F238E27FC236}">
                  <a16:creationId xmlns:a16="http://schemas.microsoft.com/office/drawing/2014/main" id="{25F11B9C-ADBF-2B0D-DA2D-F09E3E41E843}"/>
                </a:ext>
              </a:extLst>
            </p:cNvPr>
            <p:cNvSpPr txBox="1"/>
            <p:nvPr/>
          </p:nvSpPr>
          <p:spPr>
            <a:xfrm>
              <a:off x="6366129" y="3173338"/>
              <a:ext cx="2371023" cy="2129301"/>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Modern Data Center</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a:solidFill>
                    <a:schemeClr val="bg1"/>
                  </a:solidFill>
                  <a:latin typeface="Century Gothic" panose="020B0502020202020204" pitchFamily="34" charset="0"/>
                </a:rPr>
                <a:t>Nutanix Cloud Platform</a:t>
              </a:r>
            </a:p>
            <a:p>
              <a:pPr marL="285758" indent="-285758">
                <a:buFont typeface="Wingdings" pitchFamily="2" charset="2"/>
                <a:buChar char="Ø"/>
              </a:pPr>
              <a:r>
                <a:rPr lang="en-US" sz="1067" b="1" i="0" dirty="0">
                  <a:solidFill>
                    <a:schemeClr val="bg1"/>
                  </a:solidFill>
                  <a:latin typeface="Century Gothic" panose="020B0502020202020204" pitchFamily="34" charset="0"/>
                </a:rPr>
                <a:t>VMware Virtualization</a:t>
              </a:r>
            </a:p>
            <a:p>
              <a:pPr marL="285758" indent="-285758">
                <a:buFont typeface="Wingdings" pitchFamily="2" charset="2"/>
                <a:buChar char="Ø"/>
              </a:pPr>
              <a:r>
                <a:rPr lang="en-US" sz="1067" b="1" i="0" dirty="0">
                  <a:solidFill>
                    <a:schemeClr val="bg1"/>
                  </a:solidFill>
                  <a:latin typeface="Century Gothic" panose="020B0502020202020204" pitchFamily="34" charset="0"/>
                </a:rPr>
                <a:t>Cisco Networking</a:t>
              </a:r>
            </a:p>
            <a:p>
              <a:pPr marL="285758" indent="-285758">
                <a:buFont typeface="Wingdings" pitchFamily="2" charset="2"/>
                <a:buChar char="Ø"/>
              </a:pPr>
              <a:r>
                <a:rPr lang="en-US" sz="1067" b="1" i="0" dirty="0">
                  <a:solidFill>
                    <a:schemeClr val="bg1"/>
                  </a:solidFill>
                  <a:latin typeface="Century Gothic" panose="020B0502020202020204" pitchFamily="34" charset="0"/>
                </a:rPr>
                <a:t>Meraki Wireless</a:t>
              </a:r>
            </a:p>
            <a:p>
              <a:pPr marL="285758" indent="-285758">
                <a:buFont typeface="Wingdings" pitchFamily="2" charset="2"/>
                <a:buChar char="Ø"/>
              </a:pPr>
              <a:r>
                <a:rPr lang="en-US" sz="1067" b="1" i="0" dirty="0">
                  <a:solidFill>
                    <a:schemeClr val="bg1"/>
                  </a:solidFill>
                  <a:latin typeface="Century Gothic" panose="020B0502020202020204" pitchFamily="34" charset="0"/>
                </a:rPr>
                <a:t>Pure Storage</a:t>
              </a:r>
            </a:p>
            <a:p>
              <a:pPr marL="285758" indent="-285758">
                <a:buFont typeface="Wingdings" pitchFamily="2" charset="2"/>
                <a:buChar char="Ø"/>
              </a:pPr>
              <a:r>
                <a:rPr lang="en-US" sz="1067" b="1" i="0" dirty="0">
                  <a:solidFill>
                    <a:schemeClr val="bg1"/>
                  </a:solidFill>
                  <a:latin typeface="Century Gothic" panose="020B0502020202020204" pitchFamily="34" charset="0"/>
                </a:rPr>
                <a:t>Disaster Recovery</a:t>
              </a:r>
            </a:p>
            <a:p>
              <a:pPr marL="285758" indent="-285758">
                <a:buFont typeface="Wingdings" pitchFamily="2" charset="2"/>
                <a:buChar char="Ø"/>
              </a:pPr>
              <a:r>
                <a:rPr lang="en-US" sz="1067" b="1" i="0" dirty="0">
                  <a:solidFill>
                    <a:schemeClr val="bg1"/>
                  </a:solidFill>
                  <a:latin typeface="Century Gothic" panose="020B0502020202020204" pitchFamily="34" charset="0"/>
                </a:rPr>
                <a:t>Backup &amp; Immutability</a:t>
              </a:r>
            </a:p>
            <a:p>
              <a:pPr marL="285758" indent="-285758">
                <a:buFont typeface="Wingdings" pitchFamily="2" charset="2"/>
                <a:buChar char="Ø"/>
              </a:pPr>
              <a:r>
                <a:rPr lang="en-US" sz="1067" b="1" i="0" dirty="0">
                  <a:solidFill>
                    <a:schemeClr val="bg1"/>
                  </a:solidFill>
                  <a:latin typeface="Century Gothic" panose="020B0502020202020204" pitchFamily="34" charset="0"/>
                </a:rPr>
                <a:t>Horizon &amp; Citrix</a:t>
              </a:r>
            </a:p>
            <a:p>
              <a:endParaRPr lang="en-US" sz="1400" b="1" i="0" dirty="0">
                <a:solidFill>
                  <a:schemeClr val="bg1"/>
                </a:solidFill>
                <a:latin typeface="Century Gothic" panose="020B0502020202020204" pitchFamily="34" charset="0"/>
              </a:endParaRPr>
            </a:p>
          </p:txBody>
        </p:sp>
        <p:sp>
          <p:nvSpPr>
            <p:cNvPr id="14" name="TextBox 13">
              <a:extLst>
                <a:ext uri="{FF2B5EF4-FFF2-40B4-BE49-F238E27FC236}">
                  <a16:creationId xmlns:a16="http://schemas.microsoft.com/office/drawing/2014/main" id="{2B96C008-5236-AFEA-B005-9BED45519996}"/>
                </a:ext>
              </a:extLst>
            </p:cNvPr>
            <p:cNvSpPr txBox="1"/>
            <p:nvPr/>
          </p:nvSpPr>
          <p:spPr>
            <a:xfrm>
              <a:off x="9291590" y="3171738"/>
              <a:ext cx="2380864" cy="2570703"/>
            </a:xfrm>
            <a:prstGeom prst="rect">
              <a:avLst/>
            </a:prstGeom>
            <a:noFill/>
          </p:spPr>
          <p:txBody>
            <a:bodyPr wrap="square" lIns="137160" tIns="68580" rIns="137160" bIns="68580" rtlCol="0" anchor="t">
              <a:spAutoFit/>
            </a:bodyPr>
            <a:lstStyle/>
            <a:p>
              <a:pPr algn="ctr"/>
              <a:r>
                <a:rPr lang="en-US" sz="1600" b="1" i="0" dirty="0">
                  <a:solidFill>
                    <a:schemeClr val="bg1"/>
                  </a:solidFill>
                  <a:latin typeface="Century Gothic" panose="020B0502020202020204" pitchFamily="34" charset="0"/>
                </a:rPr>
                <a:t>Data &amp; AI</a:t>
              </a:r>
              <a:endParaRPr lang="en-US" sz="1600" b="0" i="0" dirty="0">
                <a:solidFill>
                  <a:schemeClr val="bg1"/>
                </a:solidFill>
                <a:latin typeface="Century Gothic" panose="020B0502020202020204" pitchFamily="34" charset="0"/>
                <a:cs typeface="Arial"/>
              </a:endParaRPr>
            </a:p>
            <a:p>
              <a:endParaRPr lang="en-US" sz="14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a:solidFill>
                    <a:schemeClr val="bg1"/>
                  </a:solidFill>
                  <a:latin typeface="Century Gothic" panose="020B0502020202020204" pitchFamily="34" charset="0"/>
                </a:rPr>
                <a:t>Microsoft 365 Copilot</a:t>
              </a:r>
            </a:p>
            <a:p>
              <a:pPr marL="285758" indent="-285758">
                <a:buFont typeface="Wingdings" pitchFamily="2" charset="2"/>
                <a:buChar char="Ø"/>
              </a:pPr>
              <a:r>
                <a:rPr lang="en-US" sz="1067" b="1" i="0" dirty="0">
                  <a:solidFill>
                    <a:schemeClr val="bg1"/>
                  </a:solidFill>
                  <a:latin typeface="Century Gothic" panose="020B0502020202020204" pitchFamily="34" charset="0"/>
                </a:rPr>
                <a:t>Custom AI Solutions</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Custom Agents</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Azure AI Studio/Services</a:t>
              </a:r>
            </a:p>
            <a:p>
              <a:pPr marL="285758" indent="-285758">
                <a:buFont typeface="Wingdings" pitchFamily="2" charset="2"/>
                <a:buChar char="Ø"/>
              </a:pPr>
              <a:r>
                <a:rPr lang="en-US" sz="1067" b="1" i="0" dirty="0">
                  <a:solidFill>
                    <a:schemeClr val="bg1"/>
                  </a:solidFill>
                  <a:latin typeface="Century Gothic" panose="020B0502020202020204" pitchFamily="34" charset="0"/>
                </a:rPr>
                <a:t>Data Architecture &amp; Engineering</a:t>
              </a:r>
            </a:p>
            <a:p>
              <a:pPr marL="285758" indent="-285758">
                <a:buFont typeface="Wingdings" pitchFamily="2" charset="2"/>
                <a:buChar char="Ø"/>
              </a:pPr>
              <a:r>
                <a:rPr lang="en-US" sz="1067" b="1" i="0" dirty="0">
                  <a:solidFill>
                    <a:schemeClr val="bg1"/>
                  </a:solidFill>
                  <a:latin typeface="Century Gothic" panose="020B0502020202020204" pitchFamily="34" charset="0"/>
                </a:rPr>
                <a:t>Power BI</a:t>
              </a:r>
            </a:p>
            <a:p>
              <a:pPr marL="285758" indent="-285758">
                <a:buFont typeface="Wingdings" pitchFamily="2" charset="2"/>
                <a:buChar char="Ø"/>
              </a:pPr>
              <a:r>
                <a:rPr lang="en-US" sz="1067" b="1" i="0" dirty="0">
                  <a:solidFill>
                    <a:schemeClr val="bg1"/>
                  </a:solidFill>
                  <a:latin typeface="Century Gothic" panose="020B0502020202020204" pitchFamily="34" charset="0"/>
                </a:rPr>
                <a:t>Microsoft Fabric</a:t>
              </a:r>
            </a:p>
            <a:p>
              <a:pPr marL="285758" indent="-285758">
                <a:buFont typeface="Wingdings" pitchFamily="2" charset="2"/>
                <a:buChar char="Ø"/>
              </a:pPr>
              <a:r>
                <a:rPr lang="en-US" sz="1067" b="1" i="0" dirty="0">
                  <a:solidFill>
                    <a:schemeClr val="bg1"/>
                  </a:solidFill>
                  <a:latin typeface="Century Gothic" panose="020B0502020202020204" pitchFamily="34" charset="0"/>
                </a:rPr>
                <a:t>Power Platform</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App Development</a:t>
              </a:r>
            </a:p>
            <a:p>
              <a:pPr marL="458800" lvl="1" indent="-174630">
                <a:buFont typeface="Arial" panose="020B0604020202020204" pitchFamily="34" charset="0"/>
                <a:buChar char="•"/>
              </a:pPr>
              <a:r>
                <a:rPr lang="en-US" sz="1067" b="1" i="0" dirty="0">
                  <a:solidFill>
                    <a:schemeClr val="bg1"/>
                  </a:solidFill>
                  <a:latin typeface="Century Gothic" panose="020B0502020202020204" pitchFamily="34" charset="0"/>
                </a:rPr>
                <a:t>Workflow Automation</a:t>
              </a:r>
            </a:p>
            <a:p>
              <a:pPr marL="285758" indent="-285758">
                <a:buFont typeface="Wingdings" pitchFamily="2" charset="2"/>
                <a:buChar char="Ø"/>
              </a:pPr>
              <a:r>
                <a:rPr lang="en-US" sz="1067" b="1" i="0" dirty="0">
                  <a:solidFill>
                    <a:schemeClr val="bg1"/>
                  </a:solidFill>
                  <a:latin typeface="Century Gothic" panose="020B0502020202020204" pitchFamily="34" charset="0"/>
                </a:rPr>
                <a:t>Process Optimization</a:t>
              </a:r>
              <a:endParaRPr lang="en-US" sz="1200" b="1" i="0" dirty="0">
                <a:solidFill>
                  <a:schemeClr val="bg1"/>
                </a:solidFill>
                <a:latin typeface="Century Gothic" panose="020B0502020202020204" pitchFamily="34" charset="0"/>
              </a:endParaRPr>
            </a:p>
          </p:txBody>
        </p:sp>
      </p:grpSp>
      <p:sp>
        <p:nvSpPr>
          <p:cNvPr id="19" name="TextBox 18">
            <a:extLst>
              <a:ext uri="{FF2B5EF4-FFF2-40B4-BE49-F238E27FC236}">
                <a16:creationId xmlns:a16="http://schemas.microsoft.com/office/drawing/2014/main" id="{BC87DAC7-4987-B7EF-088D-89BF57A00444}"/>
              </a:ext>
            </a:extLst>
          </p:cNvPr>
          <p:cNvSpPr txBox="1"/>
          <p:nvPr userDrawn="1"/>
        </p:nvSpPr>
        <p:spPr>
          <a:xfrm>
            <a:off x="614409" y="1232303"/>
            <a:ext cx="11387093" cy="916598"/>
          </a:xfrm>
          <a:prstGeom prst="rect">
            <a:avLst/>
          </a:prstGeom>
          <a:noFill/>
        </p:spPr>
        <p:txBody>
          <a:bodyPr wrap="square">
            <a:spAutoFit/>
          </a:bodyPr>
          <a:lstStyle/>
          <a:p>
            <a:pPr defTabSz="914423">
              <a:lnSpc>
                <a:spcPts val="2239"/>
              </a:lnSpc>
              <a:defRPr/>
            </a:pPr>
            <a:r>
              <a:rPr lang="en-US" sz="1733" b="1" i="0" dirty="0">
                <a:solidFill>
                  <a:schemeClr val="bg1"/>
                </a:solidFill>
                <a:latin typeface="Century Gothic" panose="020B0502020202020204" pitchFamily="34" charset="0"/>
                <a:ea typeface="Roboto"/>
                <a:cs typeface="Roboto"/>
              </a:rPr>
              <a:t>Delivering speed and certainty to your business with comprehensive </a:t>
            </a:r>
            <a:r>
              <a:rPr lang="en-US" sz="1733" b="1" i="0" dirty="0">
                <a:solidFill>
                  <a:schemeClr val="accent3"/>
                </a:solidFill>
                <a:latin typeface="Century Gothic" panose="020B0502020202020204" pitchFamily="34" charset="0"/>
                <a:ea typeface="Roboto"/>
                <a:cs typeface="Roboto"/>
              </a:rPr>
              <a:t>managed security, managed infrastructure, </a:t>
            </a:r>
            <a:r>
              <a:rPr lang="en-US" sz="1733" b="1" i="0" dirty="0">
                <a:solidFill>
                  <a:schemeClr val="bg1"/>
                </a:solidFill>
                <a:latin typeface="Century Gothic" panose="020B0502020202020204" pitchFamily="34" charset="0"/>
                <a:ea typeface="Roboto"/>
                <a:cs typeface="Roboto"/>
              </a:rPr>
              <a:t>and</a:t>
            </a:r>
            <a:r>
              <a:rPr lang="en-US" sz="1733" b="1" i="0" dirty="0">
                <a:solidFill>
                  <a:srgbClr val="000000"/>
                </a:solidFill>
                <a:latin typeface="Century Gothic" panose="020B0502020202020204" pitchFamily="34" charset="0"/>
                <a:ea typeface="Roboto"/>
                <a:cs typeface="Roboto"/>
              </a:rPr>
              <a:t> </a:t>
            </a:r>
            <a:r>
              <a:rPr lang="en-US" sz="1733" b="1" i="0" dirty="0">
                <a:solidFill>
                  <a:schemeClr val="accent3"/>
                </a:solidFill>
                <a:latin typeface="Century Gothic" panose="020B0502020202020204" pitchFamily="34" charset="0"/>
                <a:ea typeface="Roboto"/>
                <a:cs typeface="Roboto"/>
              </a:rPr>
              <a:t>implementation services </a:t>
            </a:r>
            <a:r>
              <a:rPr lang="en-US" sz="1733" b="1" i="0" dirty="0">
                <a:solidFill>
                  <a:schemeClr val="bg1"/>
                </a:solidFill>
                <a:latin typeface="Century Gothic" panose="020B0502020202020204" pitchFamily="34" charset="0"/>
                <a:ea typeface="Roboto"/>
                <a:cs typeface="Roboto"/>
              </a:rPr>
              <a:t>across Microsoft 365, Azure, Data Center and Data/AI solutions. </a:t>
            </a:r>
          </a:p>
        </p:txBody>
      </p:sp>
      <p:pic>
        <p:nvPicPr>
          <p:cNvPr id="20" name="Graphic 19" descr="Server outline">
            <a:extLst>
              <a:ext uri="{FF2B5EF4-FFF2-40B4-BE49-F238E27FC236}">
                <a16:creationId xmlns:a16="http://schemas.microsoft.com/office/drawing/2014/main" id="{D038B212-6DA2-A90C-6F22-40BF465122E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7131285" y="2336597"/>
            <a:ext cx="858768" cy="858768"/>
          </a:xfrm>
          <a:prstGeom prst="rect">
            <a:avLst/>
          </a:prstGeom>
        </p:spPr>
      </p:pic>
      <p:pic>
        <p:nvPicPr>
          <p:cNvPr id="21" name="Graphic 20" descr="Artificial Intelligence outline">
            <a:extLst>
              <a:ext uri="{FF2B5EF4-FFF2-40B4-BE49-F238E27FC236}">
                <a16:creationId xmlns:a16="http://schemas.microsoft.com/office/drawing/2014/main" id="{FB8649DF-D493-3CA1-8797-167EEA5CA7AC}"/>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10076940" y="2314033"/>
            <a:ext cx="810167" cy="810167"/>
          </a:xfrm>
          <a:prstGeom prst="rect">
            <a:avLst/>
          </a:prstGeom>
        </p:spPr>
      </p:pic>
      <p:pic>
        <p:nvPicPr>
          <p:cNvPr id="22" name="Graphic 21" descr="Upload outline">
            <a:extLst>
              <a:ext uri="{FF2B5EF4-FFF2-40B4-BE49-F238E27FC236}">
                <a16:creationId xmlns:a16="http://schemas.microsoft.com/office/drawing/2014/main" id="{B658E096-65AD-C96D-847E-DDC0416B7CE7}"/>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208183" y="2348746"/>
            <a:ext cx="821018" cy="821018"/>
          </a:xfrm>
          <a:prstGeom prst="rect">
            <a:avLst/>
          </a:prstGeom>
        </p:spPr>
      </p:pic>
      <p:pic>
        <p:nvPicPr>
          <p:cNvPr id="23" name="Graphic 22" descr="Online meeting outline">
            <a:extLst>
              <a:ext uri="{FF2B5EF4-FFF2-40B4-BE49-F238E27FC236}">
                <a16:creationId xmlns:a16="http://schemas.microsoft.com/office/drawing/2014/main" id="{34C90EBD-FBE4-CFBD-FD13-827407844DF2}"/>
              </a:ext>
            </a:extLst>
          </p:cNvPr>
          <p:cNvPicPr>
            <a:picLocks noChangeAspect="1"/>
          </p:cNvPicPr>
          <p:nvPr userDrawn="1"/>
        </p:nvPicPr>
        <p:blipFill>
          <a:blip>
            <a:extLst>
              <a:ext uri="{96DAC541-7B7A-43D3-8B79-37D633B846F1}">
                <asvg:svgBlip xmlns:asvg="http://schemas.microsoft.com/office/drawing/2016/SVG/main" r:embed="rId7"/>
              </a:ext>
            </a:extLst>
          </a:blip>
          <a:stretch>
            <a:fillRect/>
          </a:stretch>
        </p:blipFill>
        <p:spPr>
          <a:xfrm>
            <a:off x="1264990" y="2362201"/>
            <a:ext cx="807563" cy="807563"/>
          </a:xfrm>
          <a:prstGeom prst="rect">
            <a:avLst/>
          </a:prstGeom>
        </p:spPr>
      </p:pic>
      <p:sp>
        <p:nvSpPr>
          <p:cNvPr id="24" name="AutoShape 8">
            <a:extLst>
              <a:ext uri="{FF2B5EF4-FFF2-40B4-BE49-F238E27FC236}">
                <a16:creationId xmlns:a16="http://schemas.microsoft.com/office/drawing/2014/main" id="{C82DB9A7-C66E-4216-054D-4C5AAA43F7D8}"/>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latin typeface="Century Gothic" panose="020B0502020202020204" pitchFamily="34" charset="0"/>
            </a:endParaRPr>
          </a:p>
        </p:txBody>
      </p:sp>
    </p:spTree>
    <p:extLst>
      <p:ext uri="{BB962C8B-B14F-4D97-AF65-F5344CB8AC3E}">
        <p14:creationId xmlns:p14="http://schemas.microsoft.com/office/powerpoint/2010/main" val="526448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What We Do Slide Option 2">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92104D1E-5591-D0F9-DFE8-B8B7F6F311AF}"/>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6" name="TextBox 6">
            <a:extLst>
              <a:ext uri="{FF2B5EF4-FFF2-40B4-BE49-F238E27FC236}">
                <a16:creationId xmlns:a16="http://schemas.microsoft.com/office/drawing/2014/main" id="{0ADF73CA-9160-D61E-D327-B51545794281}"/>
              </a:ext>
            </a:extLst>
          </p:cNvPr>
          <p:cNvSpPr txBox="1"/>
          <p:nvPr userDrawn="1"/>
        </p:nvSpPr>
        <p:spPr>
          <a:xfrm>
            <a:off x="685802" y="347065"/>
            <a:ext cx="3076525" cy="581569"/>
          </a:xfrm>
          <a:prstGeom prst="rect">
            <a:avLst/>
          </a:prstGeom>
        </p:spPr>
        <p:txBody>
          <a:bodyPr lIns="0" tIns="0" rIns="0" bIns="0" rtlCol="0" anchor="t">
            <a:spAutoFit/>
          </a:bodyPr>
          <a:lstStyle/>
          <a:p>
            <a:pPr>
              <a:lnSpc>
                <a:spcPts val="5040"/>
              </a:lnSpc>
            </a:pPr>
            <a:r>
              <a:rPr lang="en-US" sz="3600" b="1" i="0" dirty="0">
                <a:solidFill>
                  <a:srgbClr val="000000"/>
                </a:solidFill>
                <a:latin typeface="Century Gothic" panose="020B0502020202020204" pitchFamily="34" charset="0"/>
                <a:cs typeface="Arial"/>
              </a:rPr>
              <a:t>What We Do</a:t>
            </a:r>
          </a:p>
        </p:txBody>
      </p:sp>
      <p:sp>
        <p:nvSpPr>
          <p:cNvPr id="7" name="TextBox 7">
            <a:extLst>
              <a:ext uri="{FF2B5EF4-FFF2-40B4-BE49-F238E27FC236}">
                <a16:creationId xmlns:a16="http://schemas.microsoft.com/office/drawing/2014/main" id="{14378BCD-A492-7F4F-1CAF-24C8FE797FBC}"/>
              </a:ext>
            </a:extLst>
          </p:cNvPr>
          <p:cNvSpPr txBox="1"/>
          <p:nvPr userDrawn="1"/>
        </p:nvSpPr>
        <p:spPr>
          <a:xfrm>
            <a:off x="744961" y="1417618"/>
            <a:ext cx="2136117" cy="29482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Microsoft 365</a:t>
            </a:r>
          </a:p>
        </p:txBody>
      </p:sp>
      <p:sp>
        <p:nvSpPr>
          <p:cNvPr id="8" name="TextBox 8">
            <a:extLst>
              <a:ext uri="{FF2B5EF4-FFF2-40B4-BE49-F238E27FC236}">
                <a16:creationId xmlns:a16="http://schemas.microsoft.com/office/drawing/2014/main" id="{BEBD8DA4-33B1-9B1A-0CDE-C41F65B13F96}"/>
              </a:ext>
            </a:extLst>
          </p:cNvPr>
          <p:cNvSpPr txBox="1"/>
          <p:nvPr userDrawn="1"/>
        </p:nvSpPr>
        <p:spPr>
          <a:xfrm>
            <a:off x="677292" y="1761522"/>
            <a:ext cx="2677797" cy="2224391"/>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Exchange Online</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OneDrive</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Microsoft Teams Phone, Meetings, Rooms</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Endpoint Management</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SharePoint</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Microsoft 365 Copilot</a:t>
            </a:r>
          </a:p>
          <a:p>
            <a:pPr marL="345449" lvl="1" indent="-172725" algn="just">
              <a:lnSpc>
                <a:spcPts val="2239"/>
              </a:lnSpc>
              <a:buFont typeface="Arial"/>
              <a:buChar char="•"/>
            </a:pPr>
            <a:endParaRPr lang="en-US" sz="1333" b="0" i="0" dirty="0">
              <a:solidFill>
                <a:srgbClr val="000000"/>
              </a:solidFill>
              <a:latin typeface="Century Gothic" panose="020B0502020202020204" pitchFamily="34" charset="0"/>
              <a:ea typeface="Roboto"/>
              <a:cs typeface="Roboto"/>
            </a:endParaRPr>
          </a:p>
        </p:txBody>
      </p:sp>
      <p:sp>
        <p:nvSpPr>
          <p:cNvPr id="9" name="TextBox 9">
            <a:extLst>
              <a:ext uri="{FF2B5EF4-FFF2-40B4-BE49-F238E27FC236}">
                <a16:creationId xmlns:a16="http://schemas.microsoft.com/office/drawing/2014/main" id="{ED65A5BD-57E6-7DDF-4ED8-8A0175818FB2}"/>
              </a:ext>
            </a:extLst>
          </p:cNvPr>
          <p:cNvSpPr txBox="1"/>
          <p:nvPr userDrawn="1"/>
        </p:nvSpPr>
        <p:spPr>
          <a:xfrm>
            <a:off x="687532" y="4143316"/>
            <a:ext cx="2356725" cy="30181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Microsoft</a:t>
            </a:r>
            <a:r>
              <a:rPr lang="en-US" sz="1850" b="1" i="0" dirty="0">
                <a:solidFill>
                  <a:srgbClr val="000000"/>
                </a:solidFill>
                <a:latin typeface="Century Gothic" panose="020B0502020202020204" pitchFamily="34" charset="0"/>
                <a:ea typeface="Roboto"/>
                <a:cs typeface="Roboto"/>
              </a:rPr>
              <a:t> </a:t>
            </a:r>
            <a:r>
              <a:rPr lang="en-US" sz="1600" b="1" i="0" dirty="0">
                <a:solidFill>
                  <a:srgbClr val="000000"/>
                </a:solidFill>
                <a:latin typeface="Century Gothic" panose="020B0502020202020204" pitchFamily="34" charset="0"/>
                <a:ea typeface="Roboto"/>
                <a:cs typeface="Roboto"/>
              </a:rPr>
              <a:t>Azure</a:t>
            </a:r>
          </a:p>
        </p:txBody>
      </p:sp>
      <p:sp>
        <p:nvSpPr>
          <p:cNvPr id="10" name="TextBox 10">
            <a:extLst>
              <a:ext uri="{FF2B5EF4-FFF2-40B4-BE49-F238E27FC236}">
                <a16:creationId xmlns:a16="http://schemas.microsoft.com/office/drawing/2014/main" id="{406EAB01-E3F5-0476-FECF-1B98C7EC337A}"/>
              </a:ext>
            </a:extLst>
          </p:cNvPr>
          <p:cNvSpPr txBox="1"/>
          <p:nvPr userDrawn="1"/>
        </p:nvSpPr>
        <p:spPr>
          <a:xfrm>
            <a:off x="681964" y="4542224"/>
            <a:ext cx="2271454" cy="1378006"/>
          </a:xfrm>
          <a:prstGeom prst="rect">
            <a:avLst/>
          </a:prstGeom>
        </p:spPr>
        <p:txBody>
          <a:bodyPr wrap="square" lIns="0" tIns="0" rIns="0" bIns="0" rtlCol="0" anchor="t">
            <a:spAutoFit/>
          </a:bodyPr>
          <a:lstStyle/>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Azure Migrations</a:t>
            </a:r>
            <a:endParaRPr lang="en-US" sz="1333" b="0" i="0" dirty="0">
              <a:latin typeface="Century Gothic" panose="020B0502020202020204" pitchFamily="34" charset="0"/>
            </a:endParaRP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Entra ID</a:t>
            </a:r>
            <a:endParaRPr lang="en-US" sz="1333" b="0" i="0" dirty="0">
              <a:latin typeface="Century Gothic" panose="020B0502020202020204" pitchFamily="34" charset="0"/>
              <a:ea typeface="Roboto"/>
              <a:cs typeface="Roboto"/>
            </a:endParaRP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Azure Storage</a:t>
            </a:r>
          </a:p>
          <a:p>
            <a:pPr marL="345449" lvl="1" indent="-172725">
              <a:lnSpc>
                <a:spcPts val="2239"/>
              </a:lnSpc>
              <a:buFont typeface="Arial,Sans-Serif"/>
              <a:buChar char="•"/>
            </a:pPr>
            <a:r>
              <a:rPr lang="en-US" sz="1333" b="0" i="0" dirty="0">
                <a:solidFill>
                  <a:srgbClr val="000000"/>
                </a:solidFill>
                <a:latin typeface="Century Gothic" panose="020B0502020202020204" pitchFamily="34" charset="0"/>
                <a:ea typeface="Roboto"/>
                <a:cs typeface="Roboto"/>
              </a:rPr>
              <a:t>Azure VMware Solution</a:t>
            </a:r>
          </a:p>
          <a:p>
            <a:pPr marL="345449" lvl="1" indent="-172725">
              <a:lnSpc>
                <a:spcPts val="2239"/>
              </a:lnSpc>
              <a:buFont typeface="Arial,Sans-Serif"/>
              <a:buChar char="•"/>
            </a:pPr>
            <a:r>
              <a:rPr lang="en-US" sz="1333" b="0" i="0" dirty="0">
                <a:solidFill>
                  <a:srgbClr val="000000"/>
                </a:solidFill>
                <a:latin typeface="Century Gothic" panose="020B0502020202020204" pitchFamily="34" charset="0"/>
                <a:ea typeface="Roboto"/>
                <a:cs typeface="Roboto"/>
              </a:rPr>
              <a:t>Nutanix Cloud Clusters </a:t>
            </a:r>
          </a:p>
        </p:txBody>
      </p:sp>
      <p:sp>
        <p:nvSpPr>
          <p:cNvPr id="11" name="TextBox 11">
            <a:extLst>
              <a:ext uri="{FF2B5EF4-FFF2-40B4-BE49-F238E27FC236}">
                <a16:creationId xmlns:a16="http://schemas.microsoft.com/office/drawing/2014/main" id="{B561F22B-354E-2C15-DF80-402DE0990258}"/>
              </a:ext>
            </a:extLst>
          </p:cNvPr>
          <p:cNvSpPr txBox="1"/>
          <p:nvPr userDrawn="1"/>
        </p:nvSpPr>
        <p:spPr>
          <a:xfrm>
            <a:off x="3299118" y="4184607"/>
            <a:ext cx="2011427" cy="492443"/>
          </a:xfrm>
          <a:prstGeom prst="rect">
            <a:avLst/>
          </a:prstGeom>
        </p:spPr>
        <p:txBody>
          <a:bodyPr wrap="square" lIns="0" tIns="0" rIns="0" bIns="0" rtlCol="0" anchor="t">
            <a:spAutoFit/>
          </a:bodyPr>
          <a:lstStyle/>
          <a:p>
            <a:r>
              <a:rPr lang="en-US" sz="1600" b="1" i="0" dirty="0">
                <a:solidFill>
                  <a:srgbClr val="000000"/>
                </a:solidFill>
                <a:latin typeface="Century Gothic" panose="020B0502020202020204" pitchFamily="34" charset="0"/>
                <a:ea typeface="Roboto"/>
                <a:cs typeface="Roboto"/>
              </a:rPr>
              <a:t>Modern Datacenter Architecture</a:t>
            </a:r>
            <a:endParaRPr lang="en-US" sz="1800" b="1" i="0" dirty="0">
              <a:latin typeface="Century Gothic" panose="020B0502020202020204" pitchFamily="34" charset="0"/>
            </a:endParaRPr>
          </a:p>
        </p:txBody>
      </p:sp>
      <p:sp>
        <p:nvSpPr>
          <p:cNvPr id="12" name="TextBox 12">
            <a:extLst>
              <a:ext uri="{FF2B5EF4-FFF2-40B4-BE49-F238E27FC236}">
                <a16:creationId xmlns:a16="http://schemas.microsoft.com/office/drawing/2014/main" id="{55A5EE91-AA54-C1AE-6F5F-D413C1BC0C23}"/>
              </a:ext>
            </a:extLst>
          </p:cNvPr>
          <p:cNvSpPr txBox="1"/>
          <p:nvPr userDrawn="1"/>
        </p:nvSpPr>
        <p:spPr>
          <a:xfrm>
            <a:off x="3251201" y="4745329"/>
            <a:ext cx="2183244" cy="1378006"/>
          </a:xfrm>
          <a:prstGeom prst="rect">
            <a:avLst/>
          </a:prstGeom>
        </p:spPr>
        <p:txBody>
          <a:bodyPr wrap="square" lIns="0" tIns="0" rIns="0" bIns="0" rtlCol="0" anchor="t">
            <a:spAutoFit/>
          </a:bodyPr>
          <a:lstStyle/>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Nutanix</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Cohesity</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Cisco</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VMware (Broadcom)</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Pure Storage</a:t>
            </a:r>
          </a:p>
        </p:txBody>
      </p:sp>
      <p:sp>
        <p:nvSpPr>
          <p:cNvPr id="13" name="TextBox 13">
            <a:extLst>
              <a:ext uri="{FF2B5EF4-FFF2-40B4-BE49-F238E27FC236}">
                <a16:creationId xmlns:a16="http://schemas.microsoft.com/office/drawing/2014/main" id="{B01248B0-E897-1926-E4F8-306C324590A1}"/>
              </a:ext>
            </a:extLst>
          </p:cNvPr>
          <p:cNvSpPr txBox="1"/>
          <p:nvPr userDrawn="1"/>
        </p:nvSpPr>
        <p:spPr>
          <a:xfrm>
            <a:off x="9394232" y="2894680"/>
            <a:ext cx="2759573" cy="29482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Cloud Data Protection</a:t>
            </a:r>
          </a:p>
        </p:txBody>
      </p:sp>
      <p:sp>
        <p:nvSpPr>
          <p:cNvPr id="14" name="TextBox 14">
            <a:extLst>
              <a:ext uri="{FF2B5EF4-FFF2-40B4-BE49-F238E27FC236}">
                <a16:creationId xmlns:a16="http://schemas.microsoft.com/office/drawing/2014/main" id="{A13F3112-C38F-E97B-5471-A6866DB2B47D}"/>
              </a:ext>
            </a:extLst>
          </p:cNvPr>
          <p:cNvSpPr txBox="1"/>
          <p:nvPr userDrawn="1"/>
        </p:nvSpPr>
        <p:spPr>
          <a:xfrm>
            <a:off x="9327440" y="3263769"/>
            <a:ext cx="2654066" cy="531620"/>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Rubrik</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Cohesity</a:t>
            </a:r>
          </a:p>
        </p:txBody>
      </p:sp>
      <p:sp>
        <p:nvSpPr>
          <p:cNvPr id="15" name="TextBox 15">
            <a:extLst>
              <a:ext uri="{FF2B5EF4-FFF2-40B4-BE49-F238E27FC236}">
                <a16:creationId xmlns:a16="http://schemas.microsoft.com/office/drawing/2014/main" id="{6B3AE614-0688-6944-3B0F-0EEFF873264D}"/>
              </a:ext>
            </a:extLst>
          </p:cNvPr>
          <p:cNvSpPr txBox="1"/>
          <p:nvPr userDrawn="1"/>
        </p:nvSpPr>
        <p:spPr>
          <a:xfrm>
            <a:off x="9394233" y="1427540"/>
            <a:ext cx="2203259" cy="29482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Disaster Recovery</a:t>
            </a:r>
          </a:p>
        </p:txBody>
      </p:sp>
      <p:sp>
        <p:nvSpPr>
          <p:cNvPr id="16" name="TextBox 16">
            <a:extLst>
              <a:ext uri="{FF2B5EF4-FFF2-40B4-BE49-F238E27FC236}">
                <a16:creationId xmlns:a16="http://schemas.microsoft.com/office/drawing/2014/main" id="{2263ECF6-E8A3-CA67-EDF0-89550C47A59F}"/>
              </a:ext>
            </a:extLst>
          </p:cNvPr>
          <p:cNvSpPr txBox="1"/>
          <p:nvPr userDrawn="1"/>
        </p:nvSpPr>
        <p:spPr>
          <a:xfrm>
            <a:off x="9303190" y="1808240"/>
            <a:ext cx="2654066" cy="813749"/>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Azure Site Recovery</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Nutanix</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Zerto (HPE)</a:t>
            </a:r>
          </a:p>
        </p:txBody>
      </p:sp>
      <p:sp>
        <p:nvSpPr>
          <p:cNvPr id="17" name="TextBox 17">
            <a:extLst>
              <a:ext uri="{FF2B5EF4-FFF2-40B4-BE49-F238E27FC236}">
                <a16:creationId xmlns:a16="http://schemas.microsoft.com/office/drawing/2014/main" id="{C3441BE8-3911-7FA8-CD39-A5739D927944}"/>
              </a:ext>
            </a:extLst>
          </p:cNvPr>
          <p:cNvSpPr txBox="1"/>
          <p:nvPr userDrawn="1"/>
        </p:nvSpPr>
        <p:spPr>
          <a:xfrm>
            <a:off x="9394232" y="5399754"/>
            <a:ext cx="2011426" cy="30181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Virtual</a:t>
            </a:r>
            <a:r>
              <a:rPr lang="en-US" sz="1850" b="1" i="0" dirty="0">
                <a:solidFill>
                  <a:srgbClr val="000000"/>
                </a:solidFill>
                <a:latin typeface="Century Gothic" panose="020B0502020202020204" pitchFamily="34" charset="0"/>
                <a:ea typeface="Roboto"/>
                <a:cs typeface="Roboto"/>
              </a:rPr>
              <a:t> </a:t>
            </a:r>
            <a:r>
              <a:rPr lang="en-US" sz="1600" b="1" i="0" dirty="0">
                <a:solidFill>
                  <a:srgbClr val="000000"/>
                </a:solidFill>
                <a:latin typeface="Century Gothic" panose="020B0502020202020204" pitchFamily="34" charset="0"/>
                <a:ea typeface="Roboto"/>
                <a:cs typeface="Roboto"/>
              </a:rPr>
              <a:t>Desktops</a:t>
            </a:r>
          </a:p>
        </p:txBody>
      </p:sp>
      <p:sp>
        <p:nvSpPr>
          <p:cNvPr id="18" name="TextBox 18">
            <a:extLst>
              <a:ext uri="{FF2B5EF4-FFF2-40B4-BE49-F238E27FC236}">
                <a16:creationId xmlns:a16="http://schemas.microsoft.com/office/drawing/2014/main" id="{34100019-3FC5-CD2A-509E-7F73C4349A5D}"/>
              </a:ext>
            </a:extLst>
          </p:cNvPr>
          <p:cNvSpPr txBox="1"/>
          <p:nvPr userDrawn="1"/>
        </p:nvSpPr>
        <p:spPr>
          <a:xfrm>
            <a:off x="9327439" y="5743287"/>
            <a:ext cx="2654066" cy="813749"/>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Azure Virtual Desktop</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Citrix</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Horizon</a:t>
            </a:r>
          </a:p>
        </p:txBody>
      </p:sp>
      <p:sp>
        <p:nvSpPr>
          <p:cNvPr id="19" name="TextBox 19">
            <a:extLst>
              <a:ext uri="{FF2B5EF4-FFF2-40B4-BE49-F238E27FC236}">
                <a16:creationId xmlns:a16="http://schemas.microsoft.com/office/drawing/2014/main" id="{2349D3DC-2E57-335F-B1DD-5E5887795C11}"/>
              </a:ext>
            </a:extLst>
          </p:cNvPr>
          <p:cNvSpPr txBox="1"/>
          <p:nvPr userDrawn="1"/>
        </p:nvSpPr>
        <p:spPr>
          <a:xfrm>
            <a:off x="9394232" y="4120358"/>
            <a:ext cx="2587274" cy="29482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Networking</a:t>
            </a:r>
          </a:p>
        </p:txBody>
      </p:sp>
      <p:sp>
        <p:nvSpPr>
          <p:cNvPr id="20" name="TextBox 20">
            <a:extLst>
              <a:ext uri="{FF2B5EF4-FFF2-40B4-BE49-F238E27FC236}">
                <a16:creationId xmlns:a16="http://schemas.microsoft.com/office/drawing/2014/main" id="{7493333A-7911-853F-45A3-6D0E08CD40FF}"/>
              </a:ext>
            </a:extLst>
          </p:cNvPr>
          <p:cNvSpPr txBox="1"/>
          <p:nvPr userDrawn="1"/>
        </p:nvSpPr>
        <p:spPr>
          <a:xfrm>
            <a:off x="9327440" y="4521184"/>
            <a:ext cx="2654066" cy="531620"/>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Cisco</a:t>
            </a:r>
          </a:p>
          <a:p>
            <a:pPr marL="345449" lvl="1" indent="-172725" algn="just">
              <a:lnSpc>
                <a:spcPts val="2239"/>
              </a:lnSpc>
              <a:buFont typeface="Arial"/>
              <a:buChar char="•"/>
            </a:pPr>
            <a:r>
              <a:rPr lang="en-US" sz="1333" b="0" i="0" dirty="0">
                <a:solidFill>
                  <a:srgbClr val="000000"/>
                </a:solidFill>
                <a:latin typeface="Century Gothic" panose="020B0502020202020204" pitchFamily="34" charset="0"/>
                <a:ea typeface="Roboto"/>
                <a:cs typeface="Roboto"/>
              </a:rPr>
              <a:t>Meraki</a:t>
            </a:r>
            <a:endParaRPr lang="en-US" sz="1333" b="0" i="0" dirty="0">
              <a:latin typeface="Century Gothic" panose="020B0502020202020204" pitchFamily="34" charset="0"/>
              <a:ea typeface="Roboto"/>
              <a:cs typeface="Roboto"/>
            </a:endParaRPr>
          </a:p>
        </p:txBody>
      </p:sp>
      <p:sp>
        <p:nvSpPr>
          <p:cNvPr id="21" name="TextBox 21">
            <a:extLst>
              <a:ext uri="{FF2B5EF4-FFF2-40B4-BE49-F238E27FC236}">
                <a16:creationId xmlns:a16="http://schemas.microsoft.com/office/drawing/2014/main" id="{EC17A50A-11F1-E269-E38B-2A5BA726E83D}"/>
              </a:ext>
            </a:extLst>
          </p:cNvPr>
          <p:cNvSpPr txBox="1"/>
          <p:nvPr userDrawn="1"/>
        </p:nvSpPr>
        <p:spPr>
          <a:xfrm>
            <a:off x="8624971" y="327806"/>
            <a:ext cx="1951548" cy="575799"/>
          </a:xfrm>
          <a:prstGeom prst="rect">
            <a:avLst/>
          </a:prstGeom>
        </p:spPr>
        <p:txBody>
          <a:bodyPr wrap="square" lIns="0" tIns="0" rIns="0" bIns="0" rtlCol="0" anchor="t">
            <a:spAutoFit/>
          </a:bodyPr>
          <a:lstStyle/>
          <a:p>
            <a:pPr algn="ctr">
              <a:lnSpc>
                <a:spcPct val="150000"/>
              </a:lnSpc>
            </a:pPr>
            <a:r>
              <a:rPr lang="en-US" sz="1333" b="1" i="0" dirty="0">
                <a:solidFill>
                  <a:schemeClr val="tx2"/>
                </a:solidFill>
                <a:latin typeface="Century Gothic" panose="020B0502020202020204" pitchFamily="34" charset="0"/>
                <a:ea typeface="Roboto"/>
                <a:cs typeface="Roboto"/>
              </a:rPr>
              <a:t>Managed Services to Support All Solutions</a:t>
            </a:r>
          </a:p>
        </p:txBody>
      </p:sp>
      <p:sp>
        <p:nvSpPr>
          <p:cNvPr id="22" name="TextBox 19">
            <a:extLst>
              <a:ext uri="{FF2B5EF4-FFF2-40B4-BE49-F238E27FC236}">
                <a16:creationId xmlns:a16="http://schemas.microsoft.com/office/drawing/2014/main" id="{0FA48A41-5E1F-C943-1775-F794DF497D8B}"/>
              </a:ext>
            </a:extLst>
          </p:cNvPr>
          <p:cNvSpPr txBox="1"/>
          <p:nvPr userDrawn="1"/>
        </p:nvSpPr>
        <p:spPr>
          <a:xfrm>
            <a:off x="6506502" y="1432323"/>
            <a:ext cx="2587274" cy="294824"/>
          </a:xfrm>
          <a:prstGeom prst="rect">
            <a:avLst/>
          </a:prstGeom>
        </p:spPr>
        <p:txBody>
          <a:bodyPr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Security &amp; Compliance</a:t>
            </a:r>
          </a:p>
        </p:txBody>
      </p:sp>
      <p:sp>
        <p:nvSpPr>
          <p:cNvPr id="23" name="TextBox 20">
            <a:extLst>
              <a:ext uri="{FF2B5EF4-FFF2-40B4-BE49-F238E27FC236}">
                <a16:creationId xmlns:a16="http://schemas.microsoft.com/office/drawing/2014/main" id="{D9487D6C-B50E-D5B1-E52B-B29D86D47DC5}"/>
              </a:ext>
            </a:extLst>
          </p:cNvPr>
          <p:cNvSpPr txBox="1"/>
          <p:nvPr userDrawn="1"/>
        </p:nvSpPr>
        <p:spPr>
          <a:xfrm>
            <a:off x="6502238" y="1858328"/>
            <a:ext cx="2654066" cy="1660134"/>
          </a:xfrm>
          <a:prstGeom prst="rect">
            <a:avLst/>
          </a:prstGeom>
        </p:spPr>
        <p:txBody>
          <a:bodyPr lIns="0" tIns="0" rIns="0" bIns="0" rtlCol="0" anchor="t">
            <a:spAutoFit/>
          </a:bodyPr>
          <a:lstStyle/>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Microsoft 365 Security</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Microsoft Intune</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Microsoft Purview</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Azure Security</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Arctic Wolf</a:t>
            </a:r>
          </a:p>
          <a:p>
            <a:pPr marL="345449" lvl="1" indent="-172725">
              <a:lnSpc>
                <a:spcPts val="2239"/>
              </a:lnSpc>
              <a:buFont typeface="Arial"/>
              <a:buChar char="•"/>
            </a:pPr>
            <a:r>
              <a:rPr lang="en-US" sz="1333" b="0" i="0" dirty="0" err="1">
                <a:solidFill>
                  <a:srgbClr val="000000"/>
                </a:solidFill>
                <a:latin typeface="Century Gothic" panose="020B0502020202020204" pitchFamily="34" charset="0"/>
                <a:ea typeface="Roboto"/>
                <a:cs typeface="Roboto"/>
              </a:rPr>
              <a:t>ThreatDefender</a:t>
            </a:r>
            <a:r>
              <a:rPr lang="en-US" sz="1333" b="0" i="0" dirty="0">
                <a:solidFill>
                  <a:srgbClr val="000000"/>
                </a:solidFill>
                <a:latin typeface="Century Gothic" panose="020B0502020202020204" pitchFamily="34" charset="0"/>
                <a:ea typeface="Roboto"/>
                <a:cs typeface="Roboto"/>
              </a:rPr>
              <a:t> MXDR </a:t>
            </a:r>
          </a:p>
        </p:txBody>
      </p:sp>
      <p:sp>
        <p:nvSpPr>
          <p:cNvPr id="24" name="TextBox 15">
            <a:extLst>
              <a:ext uri="{FF2B5EF4-FFF2-40B4-BE49-F238E27FC236}">
                <a16:creationId xmlns:a16="http://schemas.microsoft.com/office/drawing/2014/main" id="{EA2A0916-2F12-8D09-2A1A-EC06FACD17D2}"/>
              </a:ext>
            </a:extLst>
          </p:cNvPr>
          <p:cNvSpPr txBox="1"/>
          <p:nvPr userDrawn="1"/>
        </p:nvSpPr>
        <p:spPr>
          <a:xfrm>
            <a:off x="5769455" y="4083554"/>
            <a:ext cx="3324320" cy="294824"/>
          </a:xfrm>
          <a:prstGeom prst="rect">
            <a:avLst/>
          </a:prstGeom>
        </p:spPr>
        <p:txBody>
          <a:bodyPr wrap="square"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Business Transformation Services</a:t>
            </a:r>
          </a:p>
        </p:txBody>
      </p:sp>
      <p:sp>
        <p:nvSpPr>
          <p:cNvPr id="25" name="TextBox 16">
            <a:extLst>
              <a:ext uri="{FF2B5EF4-FFF2-40B4-BE49-F238E27FC236}">
                <a16:creationId xmlns:a16="http://schemas.microsoft.com/office/drawing/2014/main" id="{ACC9BCFB-A4DF-5FF8-2C91-6C0295F3A2D8}"/>
              </a:ext>
            </a:extLst>
          </p:cNvPr>
          <p:cNvSpPr txBox="1"/>
          <p:nvPr userDrawn="1"/>
        </p:nvSpPr>
        <p:spPr>
          <a:xfrm>
            <a:off x="5613589" y="4463233"/>
            <a:ext cx="3533735" cy="1378006"/>
          </a:xfrm>
          <a:prstGeom prst="rect">
            <a:avLst/>
          </a:prstGeom>
        </p:spPr>
        <p:txBody>
          <a:bodyPr wrap="square" lIns="0" tIns="0" rIns="0" bIns="0" rtlCol="0" anchor="t">
            <a:spAutoFit/>
          </a:bodyPr>
          <a:lstStyle/>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Organizational Change Management</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Strategic Advisory Services</a:t>
            </a: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Cloud Service Provider</a:t>
            </a:r>
            <a:endParaRPr lang="en-US" sz="1333" b="0" i="0" dirty="0">
              <a:latin typeface="Century Gothic" panose="020B0502020202020204" pitchFamily="34" charset="0"/>
              <a:ea typeface="Roboto"/>
              <a:cs typeface="Roboto"/>
            </a:endParaRPr>
          </a:p>
          <a:p>
            <a:pPr marL="345449" lvl="1" indent="-172725">
              <a:lnSpc>
                <a:spcPts val="2239"/>
              </a:lnSpc>
              <a:buFont typeface="Arial"/>
              <a:buChar char="•"/>
            </a:pPr>
            <a:r>
              <a:rPr lang="en-US" sz="1333" b="0" i="0" dirty="0">
                <a:solidFill>
                  <a:srgbClr val="000000"/>
                </a:solidFill>
                <a:latin typeface="Century Gothic" panose="020B0502020202020204" pitchFamily="34" charset="0"/>
                <a:ea typeface="Roboto"/>
                <a:cs typeface="Roboto"/>
              </a:rPr>
              <a:t>Licensing Optimization</a:t>
            </a:r>
          </a:p>
          <a:p>
            <a:pPr marL="345449" lvl="1" indent="-172725">
              <a:lnSpc>
                <a:spcPts val="2239"/>
              </a:lnSpc>
              <a:buFont typeface="Arial"/>
              <a:buChar char="•"/>
            </a:pPr>
            <a:r>
              <a:rPr lang="en-US" sz="1333" b="0" i="0" dirty="0">
                <a:latin typeface="Century Gothic" panose="020B0502020202020204" pitchFamily="34" charset="0"/>
              </a:rPr>
              <a:t>ROI Optimization</a:t>
            </a:r>
          </a:p>
        </p:txBody>
      </p:sp>
      <p:sp>
        <p:nvSpPr>
          <p:cNvPr id="26" name="TextBox 17">
            <a:extLst>
              <a:ext uri="{FF2B5EF4-FFF2-40B4-BE49-F238E27FC236}">
                <a16:creationId xmlns:a16="http://schemas.microsoft.com/office/drawing/2014/main" id="{75970031-8124-46E4-3B65-7FA3309B8FBB}"/>
              </a:ext>
            </a:extLst>
          </p:cNvPr>
          <p:cNvSpPr txBox="1"/>
          <p:nvPr userDrawn="1"/>
        </p:nvSpPr>
        <p:spPr>
          <a:xfrm>
            <a:off x="3145687" y="1432452"/>
            <a:ext cx="2957522" cy="294824"/>
          </a:xfrm>
          <a:prstGeom prst="rect">
            <a:avLst/>
          </a:prstGeom>
        </p:spPr>
        <p:txBody>
          <a:bodyPr wrap="square" lIns="0" tIns="0" rIns="0" bIns="0" rtlCol="0" anchor="t">
            <a:spAutoFit/>
          </a:bodyPr>
          <a:lstStyle/>
          <a:p>
            <a:pPr>
              <a:lnSpc>
                <a:spcPts val="2613"/>
              </a:lnSpc>
            </a:pPr>
            <a:r>
              <a:rPr lang="en-US" sz="1600" b="1" i="0" dirty="0">
                <a:solidFill>
                  <a:srgbClr val="000000"/>
                </a:solidFill>
                <a:latin typeface="Century Gothic" panose="020B0502020202020204" pitchFamily="34" charset="0"/>
                <a:ea typeface="Roboto"/>
                <a:cs typeface="Roboto"/>
              </a:rPr>
              <a:t>Data, AI, Apps &amp; Automation</a:t>
            </a:r>
          </a:p>
        </p:txBody>
      </p:sp>
      <p:sp>
        <p:nvSpPr>
          <p:cNvPr id="27" name="Rectangle 26">
            <a:extLst>
              <a:ext uri="{FF2B5EF4-FFF2-40B4-BE49-F238E27FC236}">
                <a16:creationId xmlns:a16="http://schemas.microsoft.com/office/drawing/2014/main" id="{97D43BCF-6357-9C20-1648-05FE4D8E3620}"/>
              </a:ext>
            </a:extLst>
          </p:cNvPr>
          <p:cNvSpPr/>
          <p:nvPr userDrawn="1"/>
        </p:nvSpPr>
        <p:spPr>
          <a:xfrm>
            <a:off x="8402426" y="190709"/>
            <a:ext cx="2396639" cy="903453"/>
          </a:xfrm>
          <a:prstGeom prst="rect">
            <a:avLst/>
          </a:prstGeom>
          <a:noFill/>
          <a:ln w="444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28" name="TextBox 16">
            <a:extLst>
              <a:ext uri="{FF2B5EF4-FFF2-40B4-BE49-F238E27FC236}">
                <a16:creationId xmlns:a16="http://schemas.microsoft.com/office/drawing/2014/main" id="{A0DB69DE-9D3B-C3F1-EA12-221D1D035920}"/>
              </a:ext>
            </a:extLst>
          </p:cNvPr>
          <p:cNvSpPr txBox="1"/>
          <p:nvPr userDrawn="1"/>
        </p:nvSpPr>
        <p:spPr>
          <a:xfrm>
            <a:off x="3145687" y="1801831"/>
            <a:ext cx="3363056" cy="1378006"/>
          </a:xfrm>
          <a:prstGeom prst="rect">
            <a:avLst/>
          </a:prstGeom>
        </p:spPr>
        <p:txBody>
          <a:bodyPr wrap="square" lIns="0" tIns="0" rIns="0" bIns="0" rtlCol="0" anchor="t">
            <a:spAutoFit/>
          </a:bodyPr>
          <a:lstStyle/>
          <a:p>
            <a:pPr marL="345449" lvl="1" indent="-172725">
              <a:lnSpc>
                <a:spcPts val="2239"/>
              </a:lnSpc>
              <a:buFont typeface="Arial"/>
              <a:buChar char="•"/>
            </a:pPr>
            <a:r>
              <a:rPr lang="en-US" sz="1333" b="0" i="0" dirty="0">
                <a:latin typeface="Century Gothic" panose="020B0502020202020204" pitchFamily="34" charset="0"/>
              </a:rPr>
              <a:t>Azure </a:t>
            </a:r>
          </a:p>
          <a:p>
            <a:pPr marL="345449" lvl="1" indent="-172725">
              <a:lnSpc>
                <a:spcPts val="2239"/>
              </a:lnSpc>
              <a:buFont typeface="Arial"/>
              <a:buChar char="•"/>
            </a:pPr>
            <a:r>
              <a:rPr lang="en-US" sz="1333" b="0" i="0" dirty="0">
                <a:latin typeface="Century Gothic" panose="020B0502020202020204" pitchFamily="34" charset="0"/>
              </a:rPr>
              <a:t>Azure Open AI</a:t>
            </a:r>
          </a:p>
          <a:p>
            <a:pPr marL="345449" lvl="1" indent="-172725">
              <a:lnSpc>
                <a:spcPts val="2239"/>
              </a:lnSpc>
              <a:buFont typeface="Arial"/>
              <a:buChar char="•"/>
            </a:pPr>
            <a:r>
              <a:rPr lang="en-US" sz="1333" b="0" i="0" dirty="0">
                <a:latin typeface="Century Gothic" panose="020B0502020202020204" pitchFamily="34" charset="0"/>
              </a:rPr>
              <a:t>Custom Agents</a:t>
            </a:r>
          </a:p>
          <a:p>
            <a:pPr marL="345449" lvl="1" indent="-172725">
              <a:lnSpc>
                <a:spcPts val="2239"/>
              </a:lnSpc>
              <a:buFont typeface="Arial"/>
              <a:buChar char="•"/>
            </a:pPr>
            <a:r>
              <a:rPr lang="en-US" sz="1333" b="0" i="0" dirty="0">
                <a:latin typeface="Century Gothic" panose="020B0502020202020204" pitchFamily="34" charset="0"/>
              </a:rPr>
              <a:t>Microsoft Power Platform</a:t>
            </a:r>
          </a:p>
          <a:p>
            <a:pPr marL="345449" lvl="1" indent="-172725">
              <a:lnSpc>
                <a:spcPts val="2239"/>
              </a:lnSpc>
              <a:buFont typeface="Arial"/>
              <a:buChar char="•"/>
            </a:pPr>
            <a:r>
              <a:rPr lang="en-US" sz="1333" b="0" i="0" dirty="0">
                <a:latin typeface="Century Gothic" panose="020B0502020202020204" pitchFamily="34" charset="0"/>
              </a:rPr>
              <a:t>Microsoft Fabric</a:t>
            </a:r>
          </a:p>
        </p:txBody>
      </p:sp>
      <p:sp>
        <p:nvSpPr>
          <p:cNvPr id="29" name="AutoShape 8">
            <a:extLst>
              <a:ext uri="{FF2B5EF4-FFF2-40B4-BE49-F238E27FC236}">
                <a16:creationId xmlns:a16="http://schemas.microsoft.com/office/drawing/2014/main" id="{F97EF099-813B-3184-A233-1B38DAAD8667}"/>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Tree>
    <p:extLst>
      <p:ext uri="{BB962C8B-B14F-4D97-AF65-F5344CB8AC3E}">
        <p14:creationId xmlns:p14="http://schemas.microsoft.com/office/powerpoint/2010/main" val="3188926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What We Do Slide Option 2">
    <p:bg>
      <p:bgPr>
        <a:solidFill>
          <a:srgbClr val="262626"/>
        </a:solidFill>
        <a:effectLst/>
      </p:bgPr>
    </p:bg>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92104D1E-5591-D0F9-DFE8-B8B7F6F311AF}"/>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6" name="TextBox 6">
            <a:extLst>
              <a:ext uri="{FF2B5EF4-FFF2-40B4-BE49-F238E27FC236}">
                <a16:creationId xmlns:a16="http://schemas.microsoft.com/office/drawing/2014/main" id="{0ADF73CA-9160-D61E-D327-B51545794281}"/>
              </a:ext>
            </a:extLst>
          </p:cNvPr>
          <p:cNvSpPr txBox="1"/>
          <p:nvPr userDrawn="1"/>
        </p:nvSpPr>
        <p:spPr>
          <a:xfrm>
            <a:off x="685802" y="347065"/>
            <a:ext cx="3076525" cy="581569"/>
          </a:xfrm>
          <a:prstGeom prst="rect">
            <a:avLst/>
          </a:prstGeom>
        </p:spPr>
        <p:txBody>
          <a:bodyPr lIns="0" tIns="0" rIns="0" bIns="0" rtlCol="0" anchor="t">
            <a:spAutoFit/>
          </a:bodyPr>
          <a:lstStyle/>
          <a:p>
            <a:pPr>
              <a:lnSpc>
                <a:spcPts val="5040"/>
              </a:lnSpc>
            </a:pPr>
            <a:r>
              <a:rPr lang="en-US" sz="3600" b="1" i="0" dirty="0">
                <a:solidFill>
                  <a:schemeClr val="bg1"/>
                </a:solidFill>
                <a:latin typeface="Century Gothic" panose="020B0502020202020204" pitchFamily="34" charset="0"/>
                <a:cs typeface="Arial"/>
              </a:rPr>
              <a:t>What We Do</a:t>
            </a:r>
          </a:p>
        </p:txBody>
      </p:sp>
      <p:sp>
        <p:nvSpPr>
          <p:cNvPr id="7" name="TextBox 7">
            <a:extLst>
              <a:ext uri="{FF2B5EF4-FFF2-40B4-BE49-F238E27FC236}">
                <a16:creationId xmlns:a16="http://schemas.microsoft.com/office/drawing/2014/main" id="{14378BCD-A492-7F4F-1CAF-24C8FE797FBC}"/>
              </a:ext>
            </a:extLst>
          </p:cNvPr>
          <p:cNvSpPr txBox="1"/>
          <p:nvPr userDrawn="1"/>
        </p:nvSpPr>
        <p:spPr>
          <a:xfrm>
            <a:off x="744961" y="1417618"/>
            <a:ext cx="2136117" cy="29482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Microsoft 365</a:t>
            </a:r>
          </a:p>
        </p:txBody>
      </p:sp>
      <p:sp>
        <p:nvSpPr>
          <p:cNvPr id="8" name="TextBox 8">
            <a:extLst>
              <a:ext uri="{FF2B5EF4-FFF2-40B4-BE49-F238E27FC236}">
                <a16:creationId xmlns:a16="http://schemas.microsoft.com/office/drawing/2014/main" id="{BEBD8DA4-33B1-9B1A-0CDE-C41F65B13F96}"/>
              </a:ext>
            </a:extLst>
          </p:cNvPr>
          <p:cNvSpPr txBox="1"/>
          <p:nvPr userDrawn="1"/>
        </p:nvSpPr>
        <p:spPr>
          <a:xfrm>
            <a:off x="677292" y="1761522"/>
            <a:ext cx="2677797" cy="2224391"/>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Exchange Online</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OneDrive</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Microsoft Teams Phone, Meetings, Rooms</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Endpoint Management</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SharePoint</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Microsoft 365 Copilot</a:t>
            </a:r>
          </a:p>
          <a:p>
            <a:pPr marL="345449" lvl="1" indent="-172725" algn="just">
              <a:lnSpc>
                <a:spcPts val="2239"/>
              </a:lnSpc>
              <a:buFont typeface="Arial"/>
              <a:buChar char="•"/>
            </a:pPr>
            <a:endParaRPr lang="en-US" sz="1333" b="0" i="0" dirty="0">
              <a:solidFill>
                <a:schemeClr val="bg1"/>
              </a:solidFill>
              <a:latin typeface="Century Gothic" panose="020B0502020202020204" pitchFamily="34" charset="0"/>
              <a:ea typeface="Roboto"/>
              <a:cs typeface="Roboto"/>
            </a:endParaRPr>
          </a:p>
        </p:txBody>
      </p:sp>
      <p:sp>
        <p:nvSpPr>
          <p:cNvPr id="9" name="TextBox 9">
            <a:extLst>
              <a:ext uri="{FF2B5EF4-FFF2-40B4-BE49-F238E27FC236}">
                <a16:creationId xmlns:a16="http://schemas.microsoft.com/office/drawing/2014/main" id="{ED65A5BD-57E6-7DDF-4ED8-8A0175818FB2}"/>
              </a:ext>
            </a:extLst>
          </p:cNvPr>
          <p:cNvSpPr txBox="1"/>
          <p:nvPr userDrawn="1"/>
        </p:nvSpPr>
        <p:spPr>
          <a:xfrm>
            <a:off x="687532" y="4143316"/>
            <a:ext cx="2356725" cy="30181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Microsoft</a:t>
            </a:r>
            <a:r>
              <a:rPr lang="en-US" sz="1850" b="1" i="0" dirty="0">
                <a:solidFill>
                  <a:schemeClr val="bg1"/>
                </a:solidFill>
                <a:latin typeface="Century Gothic" panose="020B0502020202020204" pitchFamily="34" charset="0"/>
                <a:ea typeface="Roboto"/>
                <a:cs typeface="Roboto"/>
              </a:rPr>
              <a:t> </a:t>
            </a:r>
            <a:r>
              <a:rPr lang="en-US" sz="1600" b="1" i="0" dirty="0">
                <a:solidFill>
                  <a:schemeClr val="bg1"/>
                </a:solidFill>
                <a:latin typeface="Century Gothic" panose="020B0502020202020204" pitchFamily="34" charset="0"/>
                <a:ea typeface="Roboto"/>
                <a:cs typeface="Roboto"/>
              </a:rPr>
              <a:t>Azure</a:t>
            </a:r>
          </a:p>
        </p:txBody>
      </p:sp>
      <p:sp>
        <p:nvSpPr>
          <p:cNvPr id="10" name="TextBox 10">
            <a:extLst>
              <a:ext uri="{FF2B5EF4-FFF2-40B4-BE49-F238E27FC236}">
                <a16:creationId xmlns:a16="http://schemas.microsoft.com/office/drawing/2014/main" id="{406EAB01-E3F5-0476-FECF-1B98C7EC337A}"/>
              </a:ext>
            </a:extLst>
          </p:cNvPr>
          <p:cNvSpPr txBox="1"/>
          <p:nvPr userDrawn="1"/>
        </p:nvSpPr>
        <p:spPr>
          <a:xfrm>
            <a:off x="681964" y="4542224"/>
            <a:ext cx="2271454" cy="1378006"/>
          </a:xfrm>
          <a:prstGeom prst="rect">
            <a:avLst/>
          </a:prstGeom>
        </p:spPr>
        <p:txBody>
          <a:bodyPr wrap="square" lIns="0" tIns="0" rIns="0" bIns="0" rtlCol="0" anchor="t">
            <a:spAutoFit/>
          </a:bodyPr>
          <a:lstStyle/>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Azure Migrations</a:t>
            </a:r>
            <a:endParaRPr lang="en-US" sz="1333" b="0" i="0" dirty="0">
              <a:solidFill>
                <a:schemeClr val="bg1"/>
              </a:solidFill>
              <a:latin typeface="Century Gothic" panose="020B0502020202020204" pitchFamily="34" charset="0"/>
            </a:endParaRP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Entra ID</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Azure Storage</a:t>
            </a:r>
          </a:p>
          <a:p>
            <a:pPr marL="345449" lvl="1" indent="-172725">
              <a:lnSpc>
                <a:spcPts val="2239"/>
              </a:lnSpc>
              <a:buFont typeface="Arial,Sans-Serif"/>
              <a:buChar char="•"/>
            </a:pPr>
            <a:r>
              <a:rPr lang="en-US" sz="1333" b="0" i="0" dirty="0">
                <a:solidFill>
                  <a:schemeClr val="bg1"/>
                </a:solidFill>
                <a:latin typeface="Century Gothic" panose="020B0502020202020204" pitchFamily="34" charset="0"/>
                <a:ea typeface="Roboto"/>
                <a:cs typeface="Roboto"/>
              </a:rPr>
              <a:t>Azure VMware Solution</a:t>
            </a:r>
          </a:p>
          <a:p>
            <a:pPr marL="345449" lvl="1" indent="-172725">
              <a:lnSpc>
                <a:spcPts val="2239"/>
              </a:lnSpc>
              <a:buFont typeface="Arial,Sans-Serif"/>
              <a:buChar char="•"/>
            </a:pPr>
            <a:r>
              <a:rPr lang="en-US" sz="1333" b="0" i="0" dirty="0">
                <a:solidFill>
                  <a:schemeClr val="bg1"/>
                </a:solidFill>
                <a:latin typeface="Century Gothic" panose="020B0502020202020204" pitchFamily="34" charset="0"/>
                <a:ea typeface="Roboto"/>
                <a:cs typeface="Roboto"/>
              </a:rPr>
              <a:t>Nutanix Cloud Clusters </a:t>
            </a:r>
          </a:p>
        </p:txBody>
      </p:sp>
      <p:sp>
        <p:nvSpPr>
          <p:cNvPr id="11" name="TextBox 11">
            <a:extLst>
              <a:ext uri="{FF2B5EF4-FFF2-40B4-BE49-F238E27FC236}">
                <a16:creationId xmlns:a16="http://schemas.microsoft.com/office/drawing/2014/main" id="{B561F22B-354E-2C15-DF80-402DE0990258}"/>
              </a:ext>
            </a:extLst>
          </p:cNvPr>
          <p:cNvSpPr txBox="1"/>
          <p:nvPr userDrawn="1"/>
        </p:nvSpPr>
        <p:spPr>
          <a:xfrm>
            <a:off x="3299118" y="4184607"/>
            <a:ext cx="2011427" cy="492443"/>
          </a:xfrm>
          <a:prstGeom prst="rect">
            <a:avLst/>
          </a:prstGeom>
        </p:spPr>
        <p:txBody>
          <a:bodyPr wrap="square" lIns="0" tIns="0" rIns="0" bIns="0" rtlCol="0" anchor="t">
            <a:spAutoFit/>
          </a:bodyPr>
          <a:lstStyle/>
          <a:p>
            <a:r>
              <a:rPr lang="en-US" sz="1600" b="1" i="0" dirty="0">
                <a:solidFill>
                  <a:schemeClr val="bg1"/>
                </a:solidFill>
                <a:latin typeface="Century Gothic" panose="020B0502020202020204" pitchFamily="34" charset="0"/>
                <a:ea typeface="Roboto"/>
                <a:cs typeface="Roboto"/>
              </a:rPr>
              <a:t>Modern Datacenter Architecture</a:t>
            </a:r>
            <a:endParaRPr lang="en-US" sz="1800" b="1" i="0" dirty="0">
              <a:solidFill>
                <a:schemeClr val="bg1"/>
              </a:solidFill>
              <a:latin typeface="Century Gothic" panose="020B0502020202020204" pitchFamily="34" charset="0"/>
            </a:endParaRPr>
          </a:p>
        </p:txBody>
      </p:sp>
      <p:sp>
        <p:nvSpPr>
          <p:cNvPr id="12" name="TextBox 12">
            <a:extLst>
              <a:ext uri="{FF2B5EF4-FFF2-40B4-BE49-F238E27FC236}">
                <a16:creationId xmlns:a16="http://schemas.microsoft.com/office/drawing/2014/main" id="{55A5EE91-AA54-C1AE-6F5F-D413C1BC0C23}"/>
              </a:ext>
            </a:extLst>
          </p:cNvPr>
          <p:cNvSpPr txBox="1"/>
          <p:nvPr userDrawn="1"/>
        </p:nvSpPr>
        <p:spPr>
          <a:xfrm>
            <a:off x="3251201" y="4745329"/>
            <a:ext cx="2677796" cy="1378006"/>
          </a:xfrm>
          <a:prstGeom prst="rect">
            <a:avLst/>
          </a:prstGeom>
        </p:spPr>
        <p:txBody>
          <a:bodyPr wrap="square" lIns="0" tIns="0" rIns="0" bIns="0" rtlCol="0" anchor="t">
            <a:spAutoFit/>
          </a:bodyPr>
          <a:lstStyle/>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Nutanix</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Cohesity</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Cisco</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VMware (Broadcom)</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Pure Storage</a:t>
            </a:r>
          </a:p>
        </p:txBody>
      </p:sp>
      <p:sp>
        <p:nvSpPr>
          <p:cNvPr id="13" name="TextBox 13">
            <a:extLst>
              <a:ext uri="{FF2B5EF4-FFF2-40B4-BE49-F238E27FC236}">
                <a16:creationId xmlns:a16="http://schemas.microsoft.com/office/drawing/2014/main" id="{B01248B0-E897-1926-E4F8-306C324590A1}"/>
              </a:ext>
            </a:extLst>
          </p:cNvPr>
          <p:cNvSpPr txBox="1"/>
          <p:nvPr userDrawn="1"/>
        </p:nvSpPr>
        <p:spPr>
          <a:xfrm>
            <a:off x="9394232" y="2894680"/>
            <a:ext cx="2759573" cy="29482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Cloud Data Protection</a:t>
            </a:r>
          </a:p>
        </p:txBody>
      </p:sp>
      <p:sp>
        <p:nvSpPr>
          <p:cNvPr id="14" name="TextBox 14">
            <a:extLst>
              <a:ext uri="{FF2B5EF4-FFF2-40B4-BE49-F238E27FC236}">
                <a16:creationId xmlns:a16="http://schemas.microsoft.com/office/drawing/2014/main" id="{A13F3112-C38F-E97B-5471-A6866DB2B47D}"/>
              </a:ext>
            </a:extLst>
          </p:cNvPr>
          <p:cNvSpPr txBox="1"/>
          <p:nvPr userDrawn="1"/>
        </p:nvSpPr>
        <p:spPr>
          <a:xfrm>
            <a:off x="9327440" y="3263769"/>
            <a:ext cx="2654066" cy="531620"/>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Rubrik</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Cohesity</a:t>
            </a:r>
          </a:p>
        </p:txBody>
      </p:sp>
      <p:sp>
        <p:nvSpPr>
          <p:cNvPr id="15" name="TextBox 15">
            <a:extLst>
              <a:ext uri="{FF2B5EF4-FFF2-40B4-BE49-F238E27FC236}">
                <a16:creationId xmlns:a16="http://schemas.microsoft.com/office/drawing/2014/main" id="{6B3AE614-0688-6944-3B0F-0EEFF873264D}"/>
              </a:ext>
            </a:extLst>
          </p:cNvPr>
          <p:cNvSpPr txBox="1"/>
          <p:nvPr userDrawn="1"/>
        </p:nvSpPr>
        <p:spPr>
          <a:xfrm>
            <a:off x="9394233" y="1427540"/>
            <a:ext cx="2203259" cy="29482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Disaster Recovery</a:t>
            </a:r>
          </a:p>
        </p:txBody>
      </p:sp>
      <p:sp>
        <p:nvSpPr>
          <p:cNvPr id="16" name="TextBox 16">
            <a:extLst>
              <a:ext uri="{FF2B5EF4-FFF2-40B4-BE49-F238E27FC236}">
                <a16:creationId xmlns:a16="http://schemas.microsoft.com/office/drawing/2014/main" id="{2263ECF6-E8A3-CA67-EDF0-89550C47A59F}"/>
              </a:ext>
            </a:extLst>
          </p:cNvPr>
          <p:cNvSpPr txBox="1"/>
          <p:nvPr userDrawn="1"/>
        </p:nvSpPr>
        <p:spPr>
          <a:xfrm>
            <a:off x="9303190" y="1808240"/>
            <a:ext cx="2654066" cy="813749"/>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Azure Site Recovery</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Nutanix</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Zerto (HPE)</a:t>
            </a:r>
          </a:p>
        </p:txBody>
      </p:sp>
      <p:sp>
        <p:nvSpPr>
          <p:cNvPr id="17" name="TextBox 17">
            <a:extLst>
              <a:ext uri="{FF2B5EF4-FFF2-40B4-BE49-F238E27FC236}">
                <a16:creationId xmlns:a16="http://schemas.microsoft.com/office/drawing/2014/main" id="{C3441BE8-3911-7FA8-CD39-A5739D927944}"/>
              </a:ext>
            </a:extLst>
          </p:cNvPr>
          <p:cNvSpPr txBox="1"/>
          <p:nvPr userDrawn="1"/>
        </p:nvSpPr>
        <p:spPr>
          <a:xfrm>
            <a:off x="9394232" y="5399754"/>
            <a:ext cx="2011426" cy="30181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Virtual</a:t>
            </a:r>
            <a:r>
              <a:rPr lang="en-US" sz="1850" b="1" i="0" dirty="0">
                <a:solidFill>
                  <a:schemeClr val="bg1"/>
                </a:solidFill>
                <a:latin typeface="Century Gothic" panose="020B0502020202020204" pitchFamily="34" charset="0"/>
                <a:ea typeface="Roboto"/>
                <a:cs typeface="Roboto"/>
              </a:rPr>
              <a:t> </a:t>
            </a:r>
            <a:r>
              <a:rPr lang="en-US" sz="1600" b="1" i="0" dirty="0">
                <a:solidFill>
                  <a:schemeClr val="bg1"/>
                </a:solidFill>
                <a:latin typeface="Century Gothic" panose="020B0502020202020204" pitchFamily="34" charset="0"/>
                <a:ea typeface="Roboto"/>
                <a:cs typeface="Roboto"/>
              </a:rPr>
              <a:t>Desktops</a:t>
            </a:r>
          </a:p>
        </p:txBody>
      </p:sp>
      <p:sp>
        <p:nvSpPr>
          <p:cNvPr id="18" name="TextBox 18">
            <a:extLst>
              <a:ext uri="{FF2B5EF4-FFF2-40B4-BE49-F238E27FC236}">
                <a16:creationId xmlns:a16="http://schemas.microsoft.com/office/drawing/2014/main" id="{34100019-3FC5-CD2A-509E-7F73C4349A5D}"/>
              </a:ext>
            </a:extLst>
          </p:cNvPr>
          <p:cNvSpPr txBox="1"/>
          <p:nvPr userDrawn="1"/>
        </p:nvSpPr>
        <p:spPr>
          <a:xfrm>
            <a:off x="9327439" y="5743287"/>
            <a:ext cx="2654066" cy="813749"/>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Azure Virtual Desktop</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Citrix</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Horizon</a:t>
            </a:r>
          </a:p>
        </p:txBody>
      </p:sp>
      <p:sp>
        <p:nvSpPr>
          <p:cNvPr id="19" name="TextBox 19">
            <a:extLst>
              <a:ext uri="{FF2B5EF4-FFF2-40B4-BE49-F238E27FC236}">
                <a16:creationId xmlns:a16="http://schemas.microsoft.com/office/drawing/2014/main" id="{2349D3DC-2E57-335F-B1DD-5E5887795C11}"/>
              </a:ext>
            </a:extLst>
          </p:cNvPr>
          <p:cNvSpPr txBox="1"/>
          <p:nvPr userDrawn="1"/>
        </p:nvSpPr>
        <p:spPr>
          <a:xfrm>
            <a:off x="9394232" y="4120358"/>
            <a:ext cx="2587274" cy="29482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Networking</a:t>
            </a:r>
          </a:p>
        </p:txBody>
      </p:sp>
      <p:sp>
        <p:nvSpPr>
          <p:cNvPr id="20" name="TextBox 20">
            <a:extLst>
              <a:ext uri="{FF2B5EF4-FFF2-40B4-BE49-F238E27FC236}">
                <a16:creationId xmlns:a16="http://schemas.microsoft.com/office/drawing/2014/main" id="{7493333A-7911-853F-45A3-6D0E08CD40FF}"/>
              </a:ext>
            </a:extLst>
          </p:cNvPr>
          <p:cNvSpPr txBox="1"/>
          <p:nvPr userDrawn="1"/>
        </p:nvSpPr>
        <p:spPr>
          <a:xfrm>
            <a:off x="9327440" y="4521184"/>
            <a:ext cx="2654066" cy="531620"/>
          </a:xfrm>
          <a:prstGeom prst="rect">
            <a:avLst/>
          </a:prstGeom>
        </p:spPr>
        <p:txBody>
          <a:bodyPr lIns="0" tIns="0" rIns="0" bIns="0" rtlCol="0" anchor="t">
            <a:spAutoFit/>
          </a:bodyPr>
          <a:lstStyle/>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Cisco</a:t>
            </a:r>
          </a:p>
          <a:p>
            <a:pPr marL="345449" lvl="1" indent="-172725" algn="just">
              <a:lnSpc>
                <a:spcPts val="2239"/>
              </a:lnSpc>
              <a:buFont typeface="Arial"/>
              <a:buChar char="•"/>
            </a:pPr>
            <a:r>
              <a:rPr lang="en-US" sz="1333" b="0" i="0" dirty="0">
                <a:solidFill>
                  <a:schemeClr val="bg1"/>
                </a:solidFill>
                <a:latin typeface="Century Gothic" panose="020B0502020202020204" pitchFamily="34" charset="0"/>
                <a:ea typeface="Roboto"/>
                <a:cs typeface="Roboto"/>
              </a:rPr>
              <a:t>Meraki</a:t>
            </a:r>
          </a:p>
        </p:txBody>
      </p:sp>
      <p:sp>
        <p:nvSpPr>
          <p:cNvPr id="21" name="TextBox 21">
            <a:extLst>
              <a:ext uri="{FF2B5EF4-FFF2-40B4-BE49-F238E27FC236}">
                <a16:creationId xmlns:a16="http://schemas.microsoft.com/office/drawing/2014/main" id="{EC17A50A-11F1-E269-E38B-2A5BA726E83D}"/>
              </a:ext>
            </a:extLst>
          </p:cNvPr>
          <p:cNvSpPr txBox="1"/>
          <p:nvPr userDrawn="1"/>
        </p:nvSpPr>
        <p:spPr>
          <a:xfrm>
            <a:off x="8624971" y="327806"/>
            <a:ext cx="1951548" cy="575799"/>
          </a:xfrm>
          <a:prstGeom prst="rect">
            <a:avLst/>
          </a:prstGeom>
        </p:spPr>
        <p:txBody>
          <a:bodyPr wrap="square" lIns="0" tIns="0" rIns="0" bIns="0" rtlCol="0" anchor="t">
            <a:spAutoFit/>
          </a:bodyPr>
          <a:lstStyle/>
          <a:p>
            <a:pPr algn="ctr">
              <a:lnSpc>
                <a:spcPct val="150000"/>
              </a:lnSpc>
            </a:pPr>
            <a:r>
              <a:rPr lang="en-US" sz="1333" b="1" i="0" dirty="0">
                <a:solidFill>
                  <a:schemeClr val="bg1"/>
                </a:solidFill>
                <a:latin typeface="Century Gothic" panose="020B0502020202020204" pitchFamily="34" charset="0"/>
                <a:ea typeface="Roboto"/>
                <a:cs typeface="Roboto"/>
              </a:rPr>
              <a:t>Managed Services to Support All Solutions</a:t>
            </a:r>
          </a:p>
        </p:txBody>
      </p:sp>
      <p:sp>
        <p:nvSpPr>
          <p:cNvPr id="22" name="TextBox 19">
            <a:extLst>
              <a:ext uri="{FF2B5EF4-FFF2-40B4-BE49-F238E27FC236}">
                <a16:creationId xmlns:a16="http://schemas.microsoft.com/office/drawing/2014/main" id="{0FA48A41-5E1F-C943-1775-F794DF497D8B}"/>
              </a:ext>
            </a:extLst>
          </p:cNvPr>
          <p:cNvSpPr txBox="1"/>
          <p:nvPr userDrawn="1"/>
        </p:nvSpPr>
        <p:spPr>
          <a:xfrm>
            <a:off x="6506502" y="1432323"/>
            <a:ext cx="2587274" cy="294824"/>
          </a:xfrm>
          <a:prstGeom prst="rect">
            <a:avLst/>
          </a:prstGeom>
        </p:spPr>
        <p:txBody>
          <a:bodyPr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Security &amp; Compliance</a:t>
            </a:r>
          </a:p>
        </p:txBody>
      </p:sp>
      <p:sp>
        <p:nvSpPr>
          <p:cNvPr id="23" name="TextBox 20">
            <a:extLst>
              <a:ext uri="{FF2B5EF4-FFF2-40B4-BE49-F238E27FC236}">
                <a16:creationId xmlns:a16="http://schemas.microsoft.com/office/drawing/2014/main" id="{D9487D6C-B50E-D5B1-E52B-B29D86D47DC5}"/>
              </a:ext>
            </a:extLst>
          </p:cNvPr>
          <p:cNvSpPr txBox="1"/>
          <p:nvPr userDrawn="1"/>
        </p:nvSpPr>
        <p:spPr>
          <a:xfrm>
            <a:off x="6502238" y="1858328"/>
            <a:ext cx="2654066" cy="1660134"/>
          </a:xfrm>
          <a:prstGeom prst="rect">
            <a:avLst/>
          </a:prstGeom>
        </p:spPr>
        <p:txBody>
          <a:bodyPr lIns="0" tIns="0" rIns="0" bIns="0" rtlCol="0" anchor="t">
            <a:spAutoFit/>
          </a:bodyPr>
          <a:lstStyle/>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Microsoft 365 Security</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Microsoft Intune</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Microsoft Purview</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Azure Security</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Arctic Wolf</a:t>
            </a:r>
          </a:p>
          <a:p>
            <a:pPr marL="345449" lvl="1" indent="-172725">
              <a:lnSpc>
                <a:spcPts val="2239"/>
              </a:lnSpc>
              <a:buFont typeface="Arial"/>
              <a:buChar char="•"/>
            </a:pPr>
            <a:r>
              <a:rPr lang="en-US" sz="1333" b="0" i="0" dirty="0" err="1">
                <a:solidFill>
                  <a:schemeClr val="bg1"/>
                </a:solidFill>
                <a:latin typeface="Century Gothic" panose="020B0502020202020204" pitchFamily="34" charset="0"/>
                <a:ea typeface="Roboto"/>
                <a:cs typeface="Roboto"/>
              </a:rPr>
              <a:t>ThreatDefender</a:t>
            </a:r>
            <a:r>
              <a:rPr lang="en-US" sz="1333" b="0" i="0" dirty="0">
                <a:solidFill>
                  <a:schemeClr val="bg1"/>
                </a:solidFill>
                <a:latin typeface="Century Gothic" panose="020B0502020202020204" pitchFamily="34" charset="0"/>
                <a:ea typeface="Roboto"/>
                <a:cs typeface="Roboto"/>
              </a:rPr>
              <a:t> MXDR </a:t>
            </a:r>
          </a:p>
        </p:txBody>
      </p:sp>
      <p:sp>
        <p:nvSpPr>
          <p:cNvPr id="24" name="TextBox 15">
            <a:extLst>
              <a:ext uri="{FF2B5EF4-FFF2-40B4-BE49-F238E27FC236}">
                <a16:creationId xmlns:a16="http://schemas.microsoft.com/office/drawing/2014/main" id="{EA2A0916-2F12-8D09-2A1A-EC06FACD17D2}"/>
              </a:ext>
            </a:extLst>
          </p:cNvPr>
          <p:cNvSpPr txBox="1"/>
          <p:nvPr userDrawn="1"/>
        </p:nvSpPr>
        <p:spPr>
          <a:xfrm>
            <a:off x="5769455" y="4120358"/>
            <a:ext cx="3324320" cy="294824"/>
          </a:xfrm>
          <a:prstGeom prst="rect">
            <a:avLst/>
          </a:prstGeom>
        </p:spPr>
        <p:txBody>
          <a:bodyPr wrap="square"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Business Transformation Services</a:t>
            </a:r>
          </a:p>
        </p:txBody>
      </p:sp>
      <p:sp>
        <p:nvSpPr>
          <p:cNvPr id="25" name="TextBox 16">
            <a:extLst>
              <a:ext uri="{FF2B5EF4-FFF2-40B4-BE49-F238E27FC236}">
                <a16:creationId xmlns:a16="http://schemas.microsoft.com/office/drawing/2014/main" id="{ACC9BCFB-A4DF-5FF8-2C91-6C0295F3A2D8}"/>
              </a:ext>
            </a:extLst>
          </p:cNvPr>
          <p:cNvSpPr txBox="1"/>
          <p:nvPr userDrawn="1"/>
        </p:nvSpPr>
        <p:spPr>
          <a:xfrm>
            <a:off x="5644762" y="4513179"/>
            <a:ext cx="3533735" cy="1378006"/>
          </a:xfrm>
          <a:prstGeom prst="rect">
            <a:avLst/>
          </a:prstGeom>
        </p:spPr>
        <p:txBody>
          <a:bodyPr wrap="square" lIns="0" tIns="0" rIns="0" bIns="0" rtlCol="0" anchor="t">
            <a:spAutoFit/>
          </a:bodyPr>
          <a:lstStyle/>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Organizational Change Management</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Strategic Advisory Services</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Cloud Service Provider</a:t>
            </a:r>
          </a:p>
          <a:p>
            <a:pPr marL="345449" lvl="1" indent="-172725">
              <a:lnSpc>
                <a:spcPts val="2239"/>
              </a:lnSpc>
              <a:buFont typeface="Arial"/>
              <a:buChar char="•"/>
            </a:pPr>
            <a:r>
              <a:rPr lang="en-US" sz="1333" b="0" i="0" dirty="0">
                <a:solidFill>
                  <a:schemeClr val="bg1"/>
                </a:solidFill>
                <a:latin typeface="Century Gothic" panose="020B0502020202020204" pitchFamily="34" charset="0"/>
                <a:ea typeface="Roboto"/>
                <a:cs typeface="Roboto"/>
              </a:rPr>
              <a:t>Licensing Optimization</a:t>
            </a:r>
          </a:p>
          <a:p>
            <a:pPr marL="345449" lvl="1" indent="-172725">
              <a:lnSpc>
                <a:spcPts val="2239"/>
              </a:lnSpc>
              <a:buFont typeface="Arial"/>
              <a:buChar char="•"/>
            </a:pPr>
            <a:r>
              <a:rPr lang="en-US" sz="1333" b="0" i="0" dirty="0">
                <a:solidFill>
                  <a:schemeClr val="bg1"/>
                </a:solidFill>
                <a:latin typeface="Century Gothic" panose="020B0502020202020204" pitchFamily="34" charset="0"/>
              </a:rPr>
              <a:t>ROI Optimization</a:t>
            </a:r>
          </a:p>
        </p:txBody>
      </p:sp>
      <p:sp>
        <p:nvSpPr>
          <p:cNvPr id="26" name="TextBox 17">
            <a:extLst>
              <a:ext uri="{FF2B5EF4-FFF2-40B4-BE49-F238E27FC236}">
                <a16:creationId xmlns:a16="http://schemas.microsoft.com/office/drawing/2014/main" id="{75970031-8124-46E4-3B65-7FA3309B8FBB}"/>
              </a:ext>
            </a:extLst>
          </p:cNvPr>
          <p:cNvSpPr txBox="1"/>
          <p:nvPr userDrawn="1"/>
        </p:nvSpPr>
        <p:spPr>
          <a:xfrm>
            <a:off x="3145687" y="1432452"/>
            <a:ext cx="2957522" cy="294824"/>
          </a:xfrm>
          <a:prstGeom prst="rect">
            <a:avLst/>
          </a:prstGeom>
        </p:spPr>
        <p:txBody>
          <a:bodyPr wrap="square" lIns="0" tIns="0" rIns="0" bIns="0" rtlCol="0" anchor="t">
            <a:spAutoFit/>
          </a:bodyPr>
          <a:lstStyle/>
          <a:p>
            <a:pPr>
              <a:lnSpc>
                <a:spcPts val="2613"/>
              </a:lnSpc>
            </a:pPr>
            <a:r>
              <a:rPr lang="en-US" sz="1600" b="1" i="0" dirty="0">
                <a:solidFill>
                  <a:schemeClr val="bg1"/>
                </a:solidFill>
                <a:latin typeface="Century Gothic" panose="020B0502020202020204" pitchFamily="34" charset="0"/>
                <a:ea typeface="Roboto"/>
                <a:cs typeface="Roboto"/>
              </a:rPr>
              <a:t>Data, AI, Apps &amp; Automation</a:t>
            </a:r>
          </a:p>
        </p:txBody>
      </p:sp>
      <p:sp>
        <p:nvSpPr>
          <p:cNvPr id="27" name="Rectangle 26">
            <a:extLst>
              <a:ext uri="{FF2B5EF4-FFF2-40B4-BE49-F238E27FC236}">
                <a16:creationId xmlns:a16="http://schemas.microsoft.com/office/drawing/2014/main" id="{97D43BCF-6357-9C20-1648-05FE4D8E3620}"/>
              </a:ext>
            </a:extLst>
          </p:cNvPr>
          <p:cNvSpPr/>
          <p:nvPr userDrawn="1"/>
        </p:nvSpPr>
        <p:spPr>
          <a:xfrm>
            <a:off x="8402426" y="190709"/>
            <a:ext cx="2396639" cy="903453"/>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i="0" dirty="0">
              <a:solidFill>
                <a:schemeClr val="bg1"/>
              </a:solidFill>
              <a:latin typeface="Century Gothic" panose="020B0502020202020204" pitchFamily="34" charset="0"/>
            </a:endParaRPr>
          </a:p>
        </p:txBody>
      </p:sp>
      <p:sp>
        <p:nvSpPr>
          <p:cNvPr id="28" name="TextBox 16">
            <a:extLst>
              <a:ext uri="{FF2B5EF4-FFF2-40B4-BE49-F238E27FC236}">
                <a16:creationId xmlns:a16="http://schemas.microsoft.com/office/drawing/2014/main" id="{A0DB69DE-9D3B-C3F1-EA12-221D1D035920}"/>
              </a:ext>
            </a:extLst>
          </p:cNvPr>
          <p:cNvSpPr txBox="1"/>
          <p:nvPr userDrawn="1"/>
        </p:nvSpPr>
        <p:spPr>
          <a:xfrm>
            <a:off x="3145687" y="1801831"/>
            <a:ext cx="3363056" cy="1378006"/>
          </a:xfrm>
          <a:prstGeom prst="rect">
            <a:avLst/>
          </a:prstGeom>
        </p:spPr>
        <p:txBody>
          <a:bodyPr wrap="square" lIns="0" tIns="0" rIns="0" bIns="0" rtlCol="0" anchor="t">
            <a:spAutoFit/>
          </a:bodyPr>
          <a:lstStyle/>
          <a:p>
            <a:pPr marL="345449" lvl="1" indent="-172725">
              <a:lnSpc>
                <a:spcPts val="2239"/>
              </a:lnSpc>
              <a:buFont typeface="Arial"/>
              <a:buChar char="•"/>
            </a:pPr>
            <a:r>
              <a:rPr lang="en-US" sz="1333" b="0" i="0" dirty="0">
                <a:solidFill>
                  <a:schemeClr val="bg1"/>
                </a:solidFill>
                <a:latin typeface="Century Gothic" panose="020B0502020202020204" pitchFamily="34" charset="0"/>
              </a:rPr>
              <a:t>Azure </a:t>
            </a:r>
          </a:p>
          <a:p>
            <a:pPr marL="345449" lvl="1" indent="-172725">
              <a:lnSpc>
                <a:spcPts val="2239"/>
              </a:lnSpc>
              <a:buFont typeface="Arial"/>
              <a:buChar char="•"/>
            </a:pPr>
            <a:r>
              <a:rPr lang="en-US" sz="1333" b="0" i="0" dirty="0">
                <a:solidFill>
                  <a:schemeClr val="bg1"/>
                </a:solidFill>
                <a:latin typeface="Century Gothic" panose="020B0502020202020204" pitchFamily="34" charset="0"/>
              </a:rPr>
              <a:t>Azure Open AI</a:t>
            </a:r>
          </a:p>
          <a:p>
            <a:pPr marL="345449" lvl="1" indent="-172725">
              <a:lnSpc>
                <a:spcPts val="2239"/>
              </a:lnSpc>
              <a:buFont typeface="Arial"/>
              <a:buChar char="•"/>
            </a:pPr>
            <a:r>
              <a:rPr lang="en-US" sz="1333" b="0" i="0" dirty="0">
                <a:solidFill>
                  <a:schemeClr val="bg1"/>
                </a:solidFill>
                <a:latin typeface="Century Gothic" panose="020B0502020202020204" pitchFamily="34" charset="0"/>
              </a:rPr>
              <a:t>Custom Agents</a:t>
            </a:r>
          </a:p>
          <a:p>
            <a:pPr marL="345449" lvl="1" indent="-172725">
              <a:lnSpc>
                <a:spcPts val="2239"/>
              </a:lnSpc>
              <a:buFont typeface="Arial"/>
              <a:buChar char="•"/>
            </a:pPr>
            <a:r>
              <a:rPr lang="en-US" sz="1333" b="0" i="0" dirty="0">
                <a:solidFill>
                  <a:schemeClr val="bg1"/>
                </a:solidFill>
                <a:latin typeface="Century Gothic" panose="020B0502020202020204" pitchFamily="34" charset="0"/>
              </a:rPr>
              <a:t>Microsoft Power Platform</a:t>
            </a:r>
          </a:p>
          <a:p>
            <a:pPr marL="345449" lvl="1" indent="-172725">
              <a:lnSpc>
                <a:spcPts val="2239"/>
              </a:lnSpc>
              <a:buFont typeface="Arial"/>
              <a:buChar char="•"/>
            </a:pPr>
            <a:r>
              <a:rPr lang="en-US" sz="1333" b="0" i="0" dirty="0">
                <a:solidFill>
                  <a:schemeClr val="bg1"/>
                </a:solidFill>
                <a:latin typeface="Century Gothic" panose="020B0502020202020204" pitchFamily="34" charset="0"/>
              </a:rPr>
              <a:t>Microsoft Fabric</a:t>
            </a:r>
          </a:p>
        </p:txBody>
      </p:sp>
      <p:sp>
        <p:nvSpPr>
          <p:cNvPr id="2" name="AutoShape 8">
            <a:extLst>
              <a:ext uri="{FF2B5EF4-FFF2-40B4-BE49-F238E27FC236}">
                <a16:creationId xmlns:a16="http://schemas.microsoft.com/office/drawing/2014/main" id="{E9101097-54C7-7B4E-1588-E4E1541D7C62}"/>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5781208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How We Do IT">
    <p:spTree>
      <p:nvGrpSpPr>
        <p:cNvPr id="1" name=""/>
        <p:cNvGrpSpPr/>
        <p:nvPr/>
      </p:nvGrpSpPr>
      <p:grpSpPr>
        <a:xfrm>
          <a:off x="0" y="0"/>
          <a:ext cx="0" cy="0"/>
          <a:chOff x="0" y="0"/>
          <a:chExt cx="0" cy="0"/>
        </a:xfrm>
      </p:grpSpPr>
      <p:pic>
        <p:nvPicPr>
          <p:cNvPr id="8" name="Picture 5">
            <a:extLst>
              <a:ext uri="{FF2B5EF4-FFF2-40B4-BE49-F238E27FC236}">
                <a16:creationId xmlns:a16="http://schemas.microsoft.com/office/drawing/2014/main" id="{7EFFCAD2-C6B3-C495-027B-43305D267B19}"/>
              </a:ext>
              <a:ext uri="{C183D7F6-B498-43B3-948B-1728B52AA6E4}">
                <adec:decorative xmlns:adec="http://schemas.microsoft.com/office/drawing/2017/decorative" val="1"/>
              </a:ext>
            </a:extLst>
          </p:cNvPr>
          <p:cNvPicPr>
            <a:picLocks noChangeAspect="1"/>
          </p:cNvPicPr>
          <p:nvPr userDrawn="1"/>
        </p:nvPicPr>
        <p:blipFill>
          <a:blip r:embed="rId2"/>
          <a:srcRect/>
          <a:stretch>
            <a:fillRect/>
          </a:stretch>
        </p:blipFill>
        <p:spPr>
          <a:xfrm>
            <a:off x="11220621" y="387125"/>
            <a:ext cx="571160" cy="744794"/>
          </a:xfrm>
          <a:prstGeom prst="rect">
            <a:avLst/>
          </a:prstGeom>
        </p:spPr>
      </p:pic>
      <p:grpSp>
        <p:nvGrpSpPr>
          <p:cNvPr id="10" name="Group 9">
            <a:extLst>
              <a:ext uri="{FF2B5EF4-FFF2-40B4-BE49-F238E27FC236}">
                <a16:creationId xmlns:a16="http://schemas.microsoft.com/office/drawing/2014/main" id="{A9355B1D-062B-59CB-659A-31A3D15755B8}"/>
              </a:ext>
              <a:ext uri="{C183D7F6-B498-43B3-948B-1728B52AA6E4}">
                <adec:decorative xmlns:adec="http://schemas.microsoft.com/office/drawing/2017/decorative" val="1"/>
              </a:ext>
            </a:extLst>
          </p:cNvPr>
          <p:cNvGrpSpPr/>
          <p:nvPr userDrawn="1"/>
        </p:nvGrpSpPr>
        <p:grpSpPr>
          <a:xfrm>
            <a:off x="614408" y="2668050"/>
            <a:ext cx="10963186" cy="4106920"/>
            <a:chOff x="614407" y="1988842"/>
            <a:chExt cx="10963186" cy="4576850"/>
          </a:xfrm>
        </p:grpSpPr>
        <p:sp>
          <p:nvSpPr>
            <p:cNvPr id="11" name="TextBox 10">
              <a:extLst>
                <a:ext uri="{FF2B5EF4-FFF2-40B4-BE49-F238E27FC236}">
                  <a16:creationId xmlns:a16="http://schemas.microsoft.com/office/drawing/2014/main" id="{5B76A0D4-CE3A-5BEF-4930-4F159E4284BF}"/>
                </a:ext>
              </a:extLst>
            </p:cNvPr>
            <p:cNvSpPr txBox="1">
              <a:spLocks noChangeAspect="1"/>
            </p:cNvSpPr>
            <p:nvPr/>
          </p:nvSpPr>
          <p:spPr>
            <a:xfrm>
              <a:off x="614407" y="5907201"/>
              <a:ext cx="10963186" cy="658491"/>
            </a:xfrm>
            <a:prstGeom prst="leftRightArrow">
              <a:avLst/>
            </a:prstGeom>
            <a:solidFill>
              <a:srgbClr val="363939"/>
            </a:solidFill>
          </p:spPr>
          <p:txBody>
            <a:bodyPr wrap="square" rtlCol="0" anchor="ctr">
              <a:spAutoFit/>
            </a:bodyPr>
            <a:lstStyle/>
            <a:p>
              <a:pPr algn="ctr"/>
              <a:r>
                <a:rPr lang="en-US" sz="1333" b="1" i="0" dirty="0">
                  <a:solidFill>
                    <a:schemeClr val="bg1"/>
                  </a:solidFill>
                  <a:latin typeface="Century Gothic" panose="020B0502020202020204" pitchFamily="34" charset="0"/>
                </a:rPr>
                <a:t>Organizational Change Management (OCM)</a:t>
              </a:r>
            </a:p>
          </p:txBody>
        </p:sp>
        <p:grpSp>
          <p:nvGrpSpPr>
            <p:cNvPr id="12" name="Group 11">
              <a:extLst>
                <a:ext uri="{FF2B5EF4-FFF2-40B4-BE49-F238E27FC236}">
                  <a16:creationId xmlns:a16="http://schemas.microsoft.com/office/drawing/2014/main" id="{B53DFFDF-24D5-9233-2ACF-E9BD0FC35B4F}"/>
                </a:ext>
              </a:extLst>
            </p:cNvPr>
            <p:cNvGrpSpPr/>
            <p:nvPr/>
          </p:nvGrpSpPr>
          <p:grpSpPr>
            <a:xfrm>
              <a:off x="614407" y="1988842"/>
              <a:ext cx="10963185" cy="3752876"/>
              <a:chOff x="634455" y="1437084"/>
              <a:chExt cx="10963185" cy="4289001"/>
            </a:xfrm>
          </p:grpSpPr>
          <p:sp>
            <p:nvSpPr>
              <p:cNvPr id="17" name="Rectangle 16">
                <a:extLst>
                  <a:ext uri="{FF2B5EF4-FFF2-40B4-BE49-F238E27FC236}">
                    <a16:creationId xmlns:a16="http://schemas.microsoft.com/office/drawing/2014/main" id="{FBDCC6CE-39B6-BACE-FE60-39AF7527489D}"/>
                  </a:ext>
                </a:extLst>
              </p:cNvPr>
              <p:cNvSpPr/>
              <p:nvPr/>
            </p:nvSpPr>
            <p:spPr>
              <a:xfrm>
                <a:off x="634455"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8" name="Rectangle 17">
                <a:extLst>
                  <a:ext uri="{FF2B5EF4-FFF2-40B4-BE49-F238E27FC236}">
                    <a16:creationId xmlns:a16="http://schemas.microsoft.com/office/drawing/2014/main" id="{42BBAB5E-3059-D16A-4CF5-9272643EDF8D}"/>
                  </a:ext>
                </a:extLst>
              </p:cNvPr>
              <p:cNvSpPr/>
              <p:nvPr/>
            </p:nvSpPr>
            <p:spPr>
              <a:xfrm>
                <a:off x="3526850"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19" name="Rectangle 18">
                <a:extLst>
                  <a:ext uri="{FF2B5EF4-FFF2-40B4-BE49-F238E27FC236}">
                    <a16:creationId xmlns:a16="http://schemas.microsoft.com/office/drawing/2014/main" id="{FC9BC975-866A-CDA3-1B63-5580BBA9A63B}"/>
                  </a:ext>
                </a:extLst>
              </p:cNvPr>
              <p:cNvSpPr/>
              <p:nvPr/>
            </p:nvSpPr>
            <p:spPr>
              <a:xfrm>
                <a:off x="6419245"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sp>
            <p:nvSpPr>
              <p:cNvPr id="20" name="Rectangle 19">
                <a:extLst>
                  <a:ext uri="{FF2B5EF4-FFF2-40B4-BE49-F238E27FC236}">
                    <a16:creationId xmlns:a16="http://schemas.microsoft.com/office/drawing/2014/main" id="{ACA584B3-E94E-1BE1-E819-B1778DACA3DE}"/>
                  </a:ext>
                </a:extLst>
              </p:cNvPr>
              <p:cNvSpPr/>
              <p:nvPr/>
            </p:nvSpPr>
            <p:spPr>
              <a:xfrm>
                <a:off x="9311640"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latin typeface="Century Gothic" panose="020B0502020202020204" pitchFamily="34" charset="0"/>
                </a:endParaRPr>
              </a:p>
            </p:txBody>
          </p:sp>
        </p:grpSp>
        <p:sp>
          <p:nvSpPr>
            <p:cNvPr id="13" name="TextBox 12">
              <a:extLst>
                <a:ext uri="{FF2B5EF4-FFF2-40B4-BE49-F238E27FC236}">
                  <a16:creationId xmlns:a16="http://schemas.microsoft.com/office/drawing/2014/main" id="{C5F54D56-D824-78CA-5616-C84D48483F45}"/>
                </a:ext>
              </a:extLst>
            </p:cNvPr>
            <p:cNvSpPr txBox="1"/>
            <p:nvPr/>
          </p:nvSpPr>
          <p:spPr>
            <a:xfrm>
              <a:off x="654051" y="3173338"/>
              <a:ext cx="2246356" cy="2744592"/>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Consulting </a:t>
              </a:r>
              <a:br>
                <a:rPr lang="en-US" sz="1600" b="1" i="0" dirty="0">
                  <a:solidFill>
                    <a:schemeClr val="bg1"/>
                  </a:solidFill>
                  <a:latin typeface="Century Gothic" panose="020B0502020202020204" pitchFamily="34" charset="0"/>
                </a:rPr>
              </a:br>
              <a:r>
                <a:rPr lang="en-US" sz="1600" b="1" i="0" dirty="0">
                  <a:solidFill>
                    <a:schemeClr val="bg1"/>
                  </a:solidFill>
                  <a:latin typeface="Century Gothic" panose="020B0502020202020204" pitchFamily="34" charset="0"/>
                </a:rPr>
                <a:t>&amp; Advisory</a:t>
              </a:r>
            </a:p>
            <a:p>
              <a:endParaRPr lang="en-US" sz="1400" b="1" i="0" dirty="0">
                <a:solidFill>
                  <a:schemeClr val="bg1"/>
                </a:solidFill>
                <a:latin typeface="Century Gothic" panose="020B0502020202020204" pitchFamily="34" charset="0"/>
              </a:endParaRPr>
            </a:p>
            <a:p>
              <a:pPr marL="171454" indent="-171454">
                <a:buFont typeface="Wingdings" pitchFamily="2" charset="2"/>
                <a:buChar char="Ø"/>
              </a:pPr>
              <a:r>
                <a:rPr lang="en-US" sz="1067" b="1" i="0" dirty="0">
                  <a:solidFill>
                    <a:schemeClr val="bg1"/>
                  </a:solidFill>
                  <a:latin typeface="Century Gothic" panose="020B0502020202020204" pitchFamily="34" charset="0"/>
                </a:rPr>
                <a:t>Strategic Planning</a:t>
              </a:r>
            </a:p>
            <a:p>
              <a:pPr marL="171454" indent="-171454">
                <a:buFont typeface="Wingdings" pitchFamily="2" charset="2"/>
                <a:buChar char="Ø"/>
              </a:pPr>
              <a:r>
                <a:rPr lang="en-US" sz="1067" b="1" i="0" dirty="0">
                  <a:solidFill>
                    <a:schemeClr val="bg1"/>
                  </a:solidFill>
                  <a:latin typeface="Century Gothic" panose="020B0502020202020204" pitchFamily="34" charset="0"/>
                </a:rPr>
                <a:t>Tabletop Exercises</a:t>
              </a:r>
            </a:p>
            <a:p>
              <a:pPr marL="171454" indent="-171454">
                <a:buFont typeface="Wingdings" pitchFamily="2" charset="2"/>
                <a:buChar char="Ø"/>
              </a:pPr>
              <a:r>
                <a:rPr lang="en-US" sz="1067" b="1" i="0" dirty="0">
                  <a:solidFill>
                    <a:schemeClr val="bg1"/>
                  </a:solidFill>
                  <a:latin typeface="Century Gothic" panose="020B0502020202020204" pitchFamily="34" charset="0"/>
                </a:rPr>
                <a:t>Roadmaps &amp; Budget</a:t>
              </a:r>
            </a:p>
            <a:p>
              <a:pPr marL="171454" indent="-171454">
                <a:buFont typeface="Wingdings" pitchFamily="2" charset="2"/>
                <a:buChar char="Ø"/>
              </a:pPr>
              <a:r>
                <a:rPr lang="en-US" sz="1067" b="1" i="0" dirty="0">
                  <a:solidFill>
                    <a:schemeClr val="bg1"/>
                  </a:solidFill>
                  <a:latin typeface="Century Gothic" panose="020B0502020202020204" pitchFamily="34" charset="0"/>
                </a:rPr>
                <a:t>Incident Response Planning</a:t>
              </a:r>
            </a:p>
            <a:p>
              <a:pPr marL="171454" indent="-171454">
                <a:buFont typeface="Wingdings" pitchFamily="2" charset="2"/>
                <a:buChar char="Ø"/>
              </a:pPr>
              <a:r>
                <a:rPr lang="en-US" sz="1067" b="1" i="0" dirty="0">
                  <a:solidFill>
                    <a:schemeClr val="bg1"/>
                  </a:solidFill>
                  <a:latin typeface="Century Gothic" panose="020B0502020202020204" pitchFamily="34" charset="0"/>
                </a:rPr>
                <a:t>Cost Optimization</a:t>
              </a:r>
            </a:p>
            <a:p>
              <a:pPr marL="171454" indent="-171454">
                <a:buFont typeface="Wingdings" pitchFamily="2" charset="2"/>
                <a:buChar char="Ø"/>
              </a:pPr>
              <a:r>
                <a:rPr lang="en-US" sz="1067" b="1" i="0" dirty="0">
                  <a:solidFill>
                    <a:schemeClr val="bg1"/>
                  </a:solidFill>
                  <a:latin typeface="Century Gothic" panose="020B0502020202020204" pitchFamily="34" charset="0"/>
                </a:rPr>
                <a:t>ROI Optimization</a:t>
              </a:r>
            </a:p>
            <a:p>
              <a:pPr marL="171454" indent="-171454">
                <a:buFont typeface="Wingdings" pitchFamily="2" charset="2"/>
                <a:buChar char="Ø"/>
              </a:pPr>
              <a:r>
                <a:rPr lang="en-US" sz="1067" b="1" i="0" dirty="0">
                  <a:solidFill>
                    <a:schemeClr val="bg1"/>
                  </a:solidFill>
                  <a:latin typeface="Century Gothic" panose="020B0502020202020204" pitchFamily="34" charset="0"/>
                </a:rPr>
                <a:t>Operational Alignment</a:t>
              </a:r>
            </a:p>
            <a:p>
              <a:pPr marL="171454" indent="-171454">
                <a:buFont typeface="Wingdings" pitchFamily="2" charset="2"/>
                <a:buChar char="Ø"/>
              </a:pPr>
              <a:r>
                <a:rPr lang="en-US" sz="1067" b="1" i="0" dirty="0">
                  <a:solidFill>
                    <a:schemeClr val="bg1"/>
                  </a:solidFill>
                  <a:latin typeface="Century Gothic" panose="020B0502020202020204" pitchFamily="34" charset="0"/>
                </a:rPr>
                <a:t>ERP System Deployment</a:t>
              </a:r>
              <a:endParaRPr lang="en-US" sz="1067" b="1" i="0" dirty="0">
                <a:solidFill>
                  <a:schemeClr val="bg1"/>
                </a:solidFill>
                <a:latin typeface="Century Gothic" panose="020B0502020202020204" pitchFamily="34" charset="0"/>
                <a:ea typeface="Roboto"/>
                <a:cs typeface="Roboto"/>
              </a:endParaRPr>
            </a:p>
            <a:p>
              <a:pPr marL="171454" indent="-171454">
                <a:buFont typeface="Wingdings" pitchFamily="2" charset="2"/>
                <a:buChar char="Ø"/>
              </a:pPr>
              <a:endParaRPr lang="en-US" sz="1067" b="1" i="0" dirty="0">
                <a:solidFill>
                  <a:schemeClr val="bg1"/>
                </a:solidFill>
                <a:latin typeface="Century Gothic" panose="020B0502020202020204" pitchFamily="34" charset="0"/>
              </a:endParaRPr>
            </a:p>
            <a:p>
              <a:pPr marL="171454" indent="-171454">
                <a:buFont typeface="Wingdings" pitchFamily="2" charset="2"/>
                <a:buChar char="Ø"/>
              </a:pPr>
              <a:endParaRPr lang="en-US" sz="1200" b="1" i="0" dirty="0">
                <a:solidFill>
                  <a:schemeClr val="bg1"/>
                </a:solidFill>
                <a:latin typeface="Century Gothic" panose="020B0502020202020204" pitchFamily="34" charset="0"/>
              </a:endParaRPr>
            </a:p>
          </p:txBody>
        </p:sp>
        <p:sp>
          <p:nvSpPr>
            <p:cNvPr id="14" name="TextBox 13">
              <a:extLst>
                <a:ext uri="{FF2B5EF4-FFF2-40B4-BE49-F238E27FC236}">
                  <a16:creationId xmlns:a16="http://schemas.microsoft.com/office/drawing/2014/main" id="{88312512-DDE2-D874-C53D-AECA7565373F}"/>
                </a:ext>
              </a:extLst>
            </p:cNvPr>
            <p:cNvSpPr txBox="1"/>
            <p:nvPr/>
          </p:nvSpPr>
          <p:spPr>
            <a:xfrm>
              <a:off x="3609474" y="3173338"/>
              <a:ext cx="2098307" cy="1806791"/>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Planning </a:t>
              </a:r>
              <a:br>
                <a:rPr lang="en-US" sz="1600" b="1" i="0" dirty="0">
                  <a:solidFill>
                    <a:schemeClr val="bg1"/>
                  </a:solidFill>
                  <a:latin typeface="Century Gothic" panose="020B0502020202020204" pitchFamily="34" charset="0"/>
                </a:rPr>
              </a:br>
              <a:r>
                <a:rPr lang="en-US" sz="1600" b="1" i="0" dirty="0">
                  <a:solidFill>
                    <a:schemeClr val="bg1"/>
                  </a:solidFill>
                  <a:latin typeface="Century Gothic" panose="020B0502020202020204" pitchFamily="34" charset="0"/>
                </a:rPr>
                <a:t>&amp; Design</a:t>
              </a:r>
            </a:p>
            <a:p>
              <a:endParaRPr lang="en-US" sz="1400" b="1" i="0" dirty="0">
                <a:solidFill>
                  <a:schemeClr val="bg1"/>
                </a:solidFill>
                <a:latin typeface="Century Gothic" panose="020B0502020202020204" pitchFamily="34" charset="0"/>
              </a:endParaRPr>
            </a:p>
            <a:p>
              <a:r>
                <a:rPr lang="en-US" sz="1067" b="1" i="0" dirty="0">
                  <a:solidFill>
                    <a:schemeClr val="bg1"/>
                  </a:solidFill>
                  <a:latin typeface="Century Gothic" panose="020B0502020202020204" pitchFamily="34" charset="0"/>
                </a:rPr>
                <a:t>The core of every successful initiative starts with thoughtful planning, design, and a shared vision for the outcome(s) desired. </a:t>
              </a:r>
            </a:p>
          </p:txBody>
        </p:sp>
        <p:sp>
          <p:nvSpPr>
            <p:cNvPr id="15" name="TextBox 14">
              <a:extLst>
                <a:ext uri="{FF2B5EF4-FFF2-40B4-BE49-F238E27FC236}">
                  <a16:creationId xmlns:a16="http://schemas.microsoft.com/office/drawing/2014/main" id="{22EFBD59-952B-A675-4321-C1F90C8E64D7}"/>
                </a:ext>
              </a:extLst>
            </p:cNvPr>
            <p:cNvSpPr txBox="1"/>
            <p:nvPr/>
          </p:nvSpPr>
          <p:spPr>
            <a:xfrm>
              <a:off x="6453437" y="3171739"/>
              <a:ext cx="2177519" cy="2229887"/>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Pilot &amp;  </a:t>
              </a:r>
            </a:p>
            <a:p>
              <a:pPr algn="ctr"/>
              <a:r>
                <a:rPr lang="en-US" sz="1600" b="1" i="0" dirty="0">
                  <a:solidFill>
                    <a:schemeClr val="bg1"/>
                  </a:solidFill>
                  <a:latin typeface="Century Gothic" panose="020B0502020202020204" pitchFamily="34" charset="0"/>
                </a:rPr>
                <a:t>Execute</a:t>
              </a:r>
            </a:p>
            <a:p>
              <a:endParaRPr lang="en-US" sz="1400" b="1" i="0" dirty="0">
                <a:solidFill>
                  <a:schemeClr val="bg1"/>
                </a:solidFill>
                <a:latin typeface="Century Gothic" panose="020B0502020202020204" pitchFamily="34" charset="0"/>
              </a:endParaRPr>
            </a:p>
            <a:p>
              <a:r>
                <a:rPr lang="en-US" sz="1067" b="1" i="0" dirty="0">
                  <a:solidFill>
                    <a:schemeClr val="bg1"/>
                  </a:solidFill>
                  <a:latin typeface="Century Gothic" panose="020B0502020202020204" pitchFamily="34" charset="0"/>
                </a:rPr>
                <a:t>Project success is founded in the validation of outcomes through testing.  Meeting project timelines is achieved through the swift execution of planned tasks.</a:t>
              </a:r>
            </a:p>
            <a:p>
              <a:endParaRPr lang="en-US" sz="1400" b="1" i="0" dirty="0">
                <a:solidFill>
                  <a:schemeClr val="bg1"/>
                </a:solidFill>
                <a:latin typeface="Century Gothic" panose="020B0502020202020204" pitchFamily="34" charset="0"/>
              </a:endParaRPr>
            </a:p>
          </p:txBody>
        </p:sp>
        <p:sp>
          <p:nvSpPr>
            <p:cNvPr id="16" name="TextBox 15">
              <a:extLst>
                <a:ext uri="{FF2B5EF4-FFF2-40B4-BE49-F238E27FC236}">
                  <a16:creationId xmlns:a16="http://schemas.microsoft.com/office/drawing/2014/main" id="{862631C3-4D86-D5EB-66A5-A45392E1F0BB}"/>
                </a:ext>
              </a:extLst>
            </p:cNvPr>
            <p:cNvSpPr txBox="1"/>
            <p:nvPr/>
          </p:nvSpPr>
          <p:spPr>
            <a:xfrm>
              <a:off x="9415558" y="3171739"/>
              <a:ext cx="2090642" cy="2138494"/>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Managed </a:t>
              </a:r>
              <a:br>
                <a:rPr lang="en-US" sz="1600" b="1" i="0" dirty="0">
                  <a:solidFill>
                    <a:schemeClr val="bg1"/>
                  </a:solidFill>
                  <a:latin typeface="Century Gothic" panose="020B0502020202020204" pitchFamily="34" charset="0"/>
                </a:rPr>
              </a:br>
              <a:r>
                <a:rPr lang="en-US" sz="1600" b="1" i="0" dirty="0">
                  <a:solidFill>
                    <a:schemeClr val="bg1"/>
                  </a:solidFill>
                  <a:latin typeface="Century Gothic" panose="020B0502020202020204" pitchFamily="34" charset="0"/>
                </a:rPr>
                <a:t>Services</a:t>
              </a:r>
            </a:p>
            <a:p>
              <a:endParaRPr lang="en-US" sz="12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err="1">
                  <a:solidFill>
                    <a:schemeClr val="bg1"/>
                  </a:solidFill>
                  <a:latin typeface="Century Gothic" panose="020B0502020202020204" pitchFamily="34" charset="0"/>
                </a:rPr>
                <a:t>ThreatDefender</a:t>
              </a:r>
              <a:r>
                <a:rPr lang="en-US" sz="1067" b="1" i="0" dirty="0">
                  <a:solidFill>
                    <a:schemeClr val="bg1"/>
                  </a:solidFill>
                  <a:latin typeface="Century Gothic" panose="020B0502020202020204" pitchFamily="34" charset="0"/>
                </a:rPr>
                <a:t> MXDR</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Azure</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AVD</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Servers</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Endpoints</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DR</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Backup</a:t>
              </a:r>
            </a:p>
          </p:txBody>
        </p:sp>
      </p:grpSp>
      <p:pic>
        <p:nvPicPr>
          <p:cNvPr id="21" name="Graphic 20" descr="Questions outline">
            <a:extLst>
              <a:ext uri="{FF2B5EF4-FFF2-40B4-BE49-F238E27FC236}">
                <a16:creationId xmlns:a16="http://schemas.microsoft.com/office/drawing/2014/main" id="{653D20D8-9B32-939B-722D-DAAB2F2BD20D}"/>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300209" y="2843948"/>
            <a:ext cx="809831" cy="809831"/>
          </a:xfrm>
          <a:prstGeom prst="rect">
            <a:avLst/>
          </a:prstGeom>
        </p:spPr>
      </p:pic>
      <p:pic>
        <p:nvPicPr>
          <p:cNvPr id="22" name="Graphic 21" descr="Playbook outline">
            <a:extLst>
              <a:ext uri="{FF2B5EF4-FFF2-40B4-BE49-F238E27FC236}">
                <a16:creationId xmlns:a16="http://schemas.microsoft.com/office/drawing/2014/main" id="{013E6322-5FF0-7B17-B2EE-EB6FB2B7A1B7}"/>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4193899" y="2834791"/>
            <a:ext cx="809251" cy="809251"/>
          </a:xfrm>
          <a:prstGeom prst="rect">
            <a:avLst/>
          </a:prstGeom>
        </p:spPr>
      </p:pic>
      <p:pic>
        <p:nvPicPr>
          <p:cNvPr id="23" name="Graphic 22" descr="Clipboard Partially Crossed outline">
            <a:extLst>
              <a:ext uri="{FF2B5EF4-FFF2-40B4-BE49-F238E27FC236}">
                <a16:creationId xmlns:a16="http://schemas.microsoft.com/office/drawing/2014/main" id="{EB78A754-5B86-FB0F-41C8-DE0349BFC187}"/>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7131908" y="2843948"/>
            <a:ext cx="820578" cy="820578"/>
          </a:xfrm>
          <a:prstGeom prst="rect">
            <a:avLst/>
          </a:prstGeom>
        </p:spPr>
      </p:pic>
      <p:pic>
        <p:nvPicPr>
          <p:cNvPr id="24" name="Graphic 23" descr="Users outline">
            <a:extLst>
              <a:ext uri="{FF2B5EF4-FFF2-40B4-BE49-F238E27FC236}">
                <a16:creationId xmlns:a16="http://schemas.microsoft.com/office/drawing/2014/main" id="{8B5921E0-A860-9F21-01E0-F54529F76911}"/>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10029123" y="2872060"/>
            <a:ext cx="810941" cy="810941"/>
          </a:xfrm>
          <a:prstGeom prst="rect">
            <a:avLst/>
          </a:prstGeom>
        </p:spPr>
      </p:pic>
      <p:sp>
        <p:nvSpPr>
          <p:cNvPr id="25" name="TextBox 24">
            <a:extLst>
              <a:ext uri="{FF2B5EF4-FFF2-40B4-BE49-F238E27FC236}">
                <a16:creationId xmlns:a16="http://schemas.microsoft.com/office/drawing/2014/main" id="{40822AFA-99CF-661B-1D05-BAAD4EA6523D}"/>
              </a:ext>
            </a:extLst>
          </p:cNvPr>
          <p:cNvSpPr txBox="1"/>
          <p:nvPr userDrawn="1"/>
        </p:nvSpPr>
        <p:spPr>
          <a:xfrm>
            <a:off x="1318017" y="1376320"/>
            <a:ext cx="9734645" cy="830997"/>
          </a:xfrm>
          <a:prstGeom prst="rect">
            <a:avLst/>
          </a:prstGeom>
          <a:noFill/>
        </p:spPr>
        <p:txBody>
          <a:bodyPr wrap="square" rtlCol="0">
            <a:spAutoFit/>
          </a:bodyPr>
          <a:lstStyle/>
          <a:p>
            <a:pPr algn="ctr"/>
            <a:r>
              <a:rPr lang="en-US" sz="1600" b="1" i="0" dirty="0" err="1">
                <a:latin typeface="Century Gothic" panose="020B0502020202020204" pitchFamily="34" charset="0"/>
              </a:rPr>
              <a:t>eGroup</a:t>
            </a:r>
            <a:r>
              <a:rPr lang="en-US" sz="1600" b="1" i="0" dirty="0">
                <a:latin typeface="Century Gothic" panose="020B0502020202020204" pitchFamily="34" charset="0"/>
              </a:rPr>
              <a:t> Enabling Technologies has a plan and process to facilitate successful adoption of complex technology. Their approach is very practical, and end-user focused and has helped us plan and communicate better and respond more effectively across the company.  </a:t>
            </a:r>
          </a:p>
        </p:txBody>
      </p:sp>
      <p:sp>
        <p:nvSpPr>
          <p:cNvPr id="26" name="TextBox 25">
            <a:extLst>
              <a:ext uri="{FF2B5EF4-FFF2-40B4-BE49-F238E27FC236}">
                <a16:creationId xmlns:a16="http://schemas.microsoft.com/office/drawing/2014/main" id="{B2BE6407-A7FF-254F-354B-C33F341AB6F3}"/>
              </a:ext>
            </a:extLst>
          </p:cNvPr>
          <p:cNvSpPr txBox="1"/>
          <p:nvPr userDrawn="1"/>
        </p:nvSpPr>
        <p:spPr>
          <a:xfrm>
            <a:off x="4211490" y="2216997"/>
            <a:ext cx="3616067" cy="338554"/>
          </a:xfrm>
          <a:prstGeom prst="rect">
            <a:avLst/>
          </a:prstGeom>
          <a:noFill/>
        </p:spPr>
        <p:txBody>
          <a:bodyPr wrap="square" rtlCol="0">
            <a:spAutoFit/>
          </a:bodyPr>
          <a:lstStyle/>
          <a:p>
            <a:pPr algn="ctr"/>
            <a:r>
              <a:rPr lang="en-US" sz="1600" b="0" i="0" dirty="0">
                <a:solidFill>
                  <a:schemeClr val="tx2"/>
                </a:solidFill>
                <a:latin typeface="Century Gothic" panose="020B0502020202020204" pitchFamily="34" charset="0"/>
              </a:rPr>
              <a:t>Neal Guernsey </a:t>
            </a:r>
            <a:r>
              <a:rPr lang="en-US" sz="1600" b="0" i="0" dirty="0">
                <a:latin typeface="Century Gothic" panose="020B0502020202020204" pitchFamily="34" charset="0"/>
              </a:rPr>
              <a:t>CIO at SGT</a:t>
            </a:r>
          </a:p>
        </p:txBody>
      </p:sp>
      <p:pic>
        <p:nvPicPr>
          <p:cNvPr id="27" name="Graphic 26" descr="Closed quotation mark with solid fill">
            <a:extLst>
              <a:ext uri="{FF2B5EF4-FFF2-40B4-BE49-F238E27FC236}">
                <a16:creationId xmlns:a16="http://schemas.microsoft.com/office/drawing/2014/main" id="{2D95F9DA-BD4A-3A1F-651A-4DA4A05ED92E}"/>
              </a:ext>
            </a:extLst>
          </p:cNvPr>
          <p:cNvPicPr>
            <a:picLocks noChangeAspect="1"/>
          </p:cNvPicPr>
          <p:nvPr userDrawn="1"/>
        </p:nvPicPr>
        <p:blipFill>
          <a:blip>
            <a:extLst>
              <a:ext uri="{96DAC541-7B7A-43D3-8B79-37D633B846F1}">
                <asvg:svgBlip xmlns:asvg="http://schemas.microsoft.com/office/drawing/2016/SVG/main" r:embed="rId7"/>
              </a:ext>
            </a:extLst>
          </a:blip>
          <a:stretch>
            <a:fillRect/>
          </a:stretch>
        </p:blipFill>
        <p:spPr>
          <a:xfrm>
            <a:off x="8991602" y="1593521"/>
            <a:ext cx="1347103" cy="1347103"/>
          </a:xfrm>
          <a:prstGeom prst="rect">
            <a:avLst/>
          </a:prstGeom>
        </p:spPr>
      </p:pic>
      <p:pic>
        <p:nvPicPr>
          <p:cNvPr id="28" name="Graphic 27" descr="Open quotation mark with solid fill">
            <a:extLst>
              <a:ext uri="{FF2B5EF4-FFF2-40B4-BE49-F238E27FC236}">
                <a16:creationId xmlns:a16="http://schemas.microsoft.com/office/drawing/2014/main" id="{F90E28B0-6745-055E-567C-7DBA98BBF6B6}"/>
              </a:ext>
            </a:extLst>
          </p:cNvPr>
          <p:cNvPicPr>
            <a:picLocks noChangeAspect="1"/>
          </p:cNvPicPr>
          <p:nvPr userDrawn="1"/>
        </p:nvPicPr>
        <p:blipFill>
          <a:blip>
            <a:extLst>
              <a:ext uri="{96DAC541-7B7A-43D3-8B79-37D633B846F1}">
                <asvg:svgBlip xmlns:asvg="http://schemas.microsoft.com/office/drawing/2016/SVG/main" r:embed="rId8"/>
              </a:ext>
            </a:extLst>
          </a:blip>
          <a:stretch>
            <a:fillRect/>
          </a:stretch>
        </p:blipFill>
        <p:spPr>
          <a:xfrm>
            <a:off x="762937" y="874251"/>
            <a:ext cx="1347103" cy="1347103"/>
          </a:xfrm>
          <a:prstGeom prst="rect">
            <a:avLst/>
          </a:prstGeom>
        </p:spPr>
      </p:pic>
      <p:sp>
        <p:nvSpPr>
          <p:cNvPr id="29" name="AutoShape 8">
            <a:extLst>
              <a:ext uri="{FF2B5EF4-FFF2-40B4-BE49-F238E27FC236}">
                <a16:creationId xmlns:a16="http://schemas.microsoft.com/office/drawing/2014/main" id="{B1529E0E-5E18-F4FE-9B2D-2026ED26DE86}"/>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2" name="TextBox 6">
            <a:extLst>
              <a:ext uri="{FF2B5EF4-FFF2-40B4-BE49-F238E27FC236}">
                <a16:creationId xmlns:a16="http://schemas.microsoft.com/office/drawing/2014/main" id="{C3474A8F-6A3D-CE11-D0EE-13285142D96F}"/>
              </a:ext>
            </a:extLst>
          </p:cNvPr>
          <p:cNvSpPr txBox="1"/>
          <p:nvPr userDrawn="1"/>
        </p:nvSpPr>
        <p:spPr>
          <a:xfrm>
            <a:off x="685801" y="347065"/>
            <a:ext cx="3835399" cy="581569"/>
          </a:xfrm>
          <a:prstGeom prst="rect">
            <a:avLst/>
          </a:prstGeom>
        </p:spPr>
        <p:txBody>
          <a:bodyPr wrap="square" lIns="0" tIns="0" rIns="0" bIns="0" rtlCol="0" anchor="t">
            <a:spAutoFit/>
          </a:bodyPr>
          <a:lstStyle/>
          <a:p>
            <a:pPr>
              <a:lnSpc>
                <a:spcPts val="5040"/>
              </a:lnSpc>
            </a:pPr>
            <a:r>
              <a:rPr lang="en-US" sz="3600" b="1" i="0" dirty="0">
                <a:solidFill>
                  <a:schemeClr val="tx2"/>
                </a:solidFill>
                <a:latin typeface="Century Gothic" panose="020B0502020202020204" pitchFamily="34" charset="0"/>
                <a:cs typeface="Arial"/>
              </a:rPr>
              <a:t>How We Do IT</a:t>
            </a:r>
          </a:p>
        </p:txBody>
      </p:sp>
    </p:spTree>
    <p:extLst>
      <p:ext uri="{BB962C8B-B14F-4D97-AF65-F5344CB8AC3E}">
        <p14:creationId xmlns:p14="http://schemas.microsoft.com/office/powerpoint/2010/main" val="3230364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ark Mode How We Do IT">
    <p:bg>
      <p:bgPr>
        <a:solidFill>
          <a:schemeClr val="tx2"/>
        </a:solidFill>
        <a:effectLst/>
      </p:bgPr>
    </p:bg>
    <p:spTree>
      <p:nvGrpSpPr>
        <p:cNvPr id="1" name=""/>
        <p:cNvGrpSpPr/>
        <p:nvPr/>
      </p:nvGrpSpPr>
      <p:grpSpPr>
        <a:xfrm>
          <a:off x="0" y="0"/>
          <a:ext cx="0" cy="0"/>
          <a:chOff x="0" y="0"/>
          <a:chExt cx="0" cy="0"/>
        </a:xfrm>
      </p:grpSpPr>
      <p:pic>
        <p:nvPicPr>
          <p:cNvPr id="8" name="Picture 5">
            <a:extLst>
              <a:ext uri="{FF2B5EF4-FFF2-40B4-BE49-F238E27FC236}">
                <a16:creationId xmlns:a16="http://schemas.microsoft.com/office/drawing/2014/main" id="{7EFFCAD2-C6B3-C495-027B-43305D267B19}"/>
              </a:ext>
              <a:ext uri="{C183D7F6-B498-43B3-948B-1728B52AA6E4}">
                <adec:decorative xmlns:adec="http://schemas.microsoft.com/office/drawing/2017/decorative" val="1"/>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grpSp>
        <p:nvGrpSpPr>
          <p:cNvPr id="10" name="Group 9">
            <a:extLst>
              <a:ext uri="{FF2B5EF4-FFF2-40B4-BE49-F238E27FC236}">
                <a16:creationId xmlns:a16="http://schemas.microsoft.com/office/drawing/2014/main" id="{A9355B1D-062B-59CB-659A-31A3D15755B8}"/>
              </a:ext>
              <a:ext uri="{C183D7F6-B498-43B3-948B-1728B52AA6E4}">
                <adec:decorative xmlns:adec="http://schemas.microsoft.com/office/drawing/2017/decorative" val="1"/>
              </a:ext>
            </a:extLst>
          </p:cNvPr>
          <p:cNvGrpSpPr/>
          <p:nvPr userDrawn="1"/>
        </p:nvGrpSpPr>
        <p:grpSpPr>
          <a:xfrm>
            <a:off x="614408" y="2668050"/>
            <a:ext cx="10963186" cy="4106922"/>
            <a:chOff x="614407" y="1988842"/>
            <a:chExt cx="10963186" cy="4576850"/>
          </a:xfrm>
        </p:grpSpPr>
        <p:sp>
          <p:nvSpPr>
            <p:cNvPr id="11" name="TextBox 10">
              <a:extLst>
                <a:ext uri="{FF2B5EF4-FFF2-40B4-BE49-F238E27FC236}">
                  <a16:creationId xmlns:a16="http://schemas.microsoft.com/office/drawing/2014/main" id="{5B76A0D4-CE3A-5BEF-4930-4F159E4284BF}"/>
                </a:ext>
              </a:extLst>
            </p:cNvPr>
            <p:cNvSpPr txBox="1">
              <a:spLocks noChangeAspect="1"/>
            </p:cNvSpPr>
            <p:nvPr/>
          </p:nvSpPr>
          <p:spPr>
            <a:xfrm>
              <a:off x="614407" y="5907201"/>
              <a:ext cx="10963186" cy="658491"/>
            </a:xfrm>
            <a:prstGeom prst="leftRightArrow">
              <a:avLst/>
            </a:prstGeom>
            <a:solidFill>
              <a:srgbClr val="363939"/>
            </a:solidFill>
          </p:spPr>
          <p:txBody>
            <a:bodyPr wrap="square" rtlCol="0" anchor="ctr">
              <a:spAutoFit/>
            </a:bodyPr>
            <a:lstStyle/>
            <a:p>
              <a:pPr algn="ctr"/>
              <a:r>
                <a:rPr lang="en-US" sz="1333" b="1" i="0" dirty="0">
                  <a:solidFill>
                    <a:schemeClr val="bg1"/>
                  </a:solidFill>
                  <a:latin typeface="Century Gothic" panose="020B0502020202020204" pitchFamily="34" charset="0"/>
                </a:rPr>
                <a:t>Organizational Change Management (OCM)</a:t>
              </a:r>
            </a:p>
          </p:txBody>
        </p:sp>
        <p:grpSp>
          <p:nvGrpSpPr>
            <p:cNvPr id="12" name="Group 11">
              <a:extLst>
                <a:ext uri="{FF2B5EF4-FFF2-40B4-BE49-F238E27FC236}">
                  <a16:creationId xmlns:a16="http://schemas.microsoft.com/office/drawing/2014/main" id="{B53DFFDF-24D5-9233-2ACF-E9BD0FC35B4F}"/>
                </a:ext>
              </a:extLst>
            </p:cNvPr>
            <p:cNvGrpSpPr/>
            <p:nvPr/>
          </p:nvGrpSpPr>
          <p:grpSpPr>
            <a:xfrm>
              <a:off x="614407" y="1988842"/>
              <a:ext cx="10963185" cy="3752876"/>
              <a:chOff x="634455" y="1437084"/>
              <a:chExt cx="10963185" cy="4289001"/>
            </a:xfrm>
          </p:grpSpPr>
          <p:sp>
            <p:nvSpPr>
              <p:cNvPr id="17" name="Rectangle 16">
                <a:extLst>
                  <a:ext uri="{FF2B5EF4-FFF2-40B4-BE49-F238E27FC236}">
                    <a16:creationId xmlns:a16="http://schemas.microsoft.com/office/drawing/2014/main" id="{FBDCC6CE-39B6-BACE-FE60-39AF7527489D}"/>
                  </a:ext>
                </a:extLst>
              </p:cNvPr>
              <p:cNvSpPr/>
              <p:nvPr/>
            </p:nvSpPr>
            <p:spPr>
              <a:xfrm>
                <a:off x="634455"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solidFill>
                    <a:schemeClr val="bg1"/>
                  </a:solidFill>
                  <a:latin typeface="Century Gothic" panose="020B0502020202020204" pitchFamily="34" charset="0"/>
                </a:endParaRPr>
              </a:p>
            </p:txBody>
          </p:sp>
          <p:sp>
            <p:nvSpPr>
              <p:cNvPr id="18" name="Rectangle 17">
                <a:extLst>
                  <a:ext uri="{FF2B5EF4-FFF2-40B4-BE49-F238E27FC236}">
                    <a16:creationId xmlns:a16="http://schemas.microsoft.com/office/drawing/2014/main" id="{42BBAB5E-3059-D16A-4CF5-9272643EDF8D}"/>
                  </a:ext>
                </a:extLst>
              </p:cNvPr>
              <p:cNvSpPr/>
              <p:nvPr/>
            </p:nvSpPr>
            <p:spPr>
              <a:xfrm>
                <a:off x="3526850"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solidFill>
                    <a:schemeClr val="bg1"/>
                  </a:solidFill>
                  <a:latin typeface="Century Gothic" panose="020B0502020202020204" pitchFamily="34" charset="0"/>
                </a:endParaRPr>
              </a:p>
            </p:txBody>
          </p:sp>
          <p:sp>
            <p:nvSpPr>
              <p:cNvPr id="19" name="Rectangle 18">
                <a:extLst>
                  <a:ext uri="{FF2B5EF4-FFF2-40B4-BE49-F238E27FC236}">
                    <a16:creationId xmlns:a16="http://schemas.microsoft.com/office/drawing/2014/main" id="{FC9BC975-866A-CDA3-1B63-5580BBA9A63B}"/>
                  </a:ext>
                </a:extLst>
              </p:cNvPr>
              <p:cNvSpPr/>
              <p:nvPr/>
            </p:nvSpPr>
            <p:spPr>
              <a:xfrm>
                <a:off x="6419245"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solidFill>
                    <a:schemeClr val="bg1"/>
                  </a:solidFill>
                  <a:latin typeface="Century Gothic" panose="020B0502020202020204" pitchFamily="34" charset="0"/>
                </a:endParaRPr>
              </a:p>
            </p:txBody>
          </p:sp>
          <p:sp>
            <p:nvSpPr>
              <p:cNvPr id="20" name="Rectangle 19">
                <a:extLst>
                  <a:ext uri="{FF2B5EF4-FFF2-40B4-BE49-F238E27FC236}">
                    <a16:creationId xmlns:a16="http://schemas.microsoft.com/office/drawing/2014/main" id="{ACA584B3-E94E-1BE1-E819-B1778DACA3DE}"/>
                  </a:ext>
                </a:extLst>
              </p:cNvPr>
              <p:cNvSpPr/>
              <p:nvPr/>
            </p:nvSpPr>
            <p:spPr>
              <a:xfrm>
                <a:off x="9311640" y="1437084"/>
                <a:ext cx="2286000" cy="4289001"/>
              </a:xfrm>
              <a:prstGeom prst="rect">
                <a:avLst/>
              </a:prstGeom>
              <a:solidFill>
                <a:srgbClr val="0062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b="1" i="0" dirty="0">
                  <a:solidFill>
                    <a:schemeClr val="bg1"/>
                  </a:solidFill>
                  <a:latin typeface="Century Gothic" panose="020B0502020202020204" pitchFamily="34" charset="0"/>
                </a:endParaRPr>
              </a:p>
            </p:txBody>
          </p:sp>
        </p:grpSp>
        <p:sp>
          <p:nvSpPr>
            <p:cNvPr id="13" name="TextBox 12">
              <a:extLst>
                <a:ext uri="{FF2B5EF4-FFF2-40B4-BE49-F238E27FC236}">
                  <a16:creationId xmlns:a16="http://schemas.microsoft.com/office/drawing/2014/main" id="{C5F54D56-D824-78CA-5616-C84D48483F45}"/>
                </a:ext>
              </a:extLst>
            </p:cNvPr>
            <p:cNvSpPr txBox="1"/>
            <p:nvPr/>
          </p:nvSpPr>
          <p:spPr>
            <a:xfrm>
              <a:off x="654051" y="3173338"/>
              <a:ext cx="2246356" cy="2195587"/>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Consulting </a:t>
              </a:r>
              <a:br>
                <a:rPr lang="en-US" sz="1600" b="1" i="0" dirty="0">
                  <a:solidFill>
                    <a:schemeClr val="bg1"/>
                  </a:solidFill>
                  <a:latin typeface="Century Gothic" panose="020B0502020202020204" pitchFamily="34" charset="0"/>
                </a:rPr>
              </a:br>
              <a:r>
                <a:rPr lang="en-US" sz="1600" b="1" i="0" dirty="0">
                  <a:solidFill>
                    <a:schemeClr val="bg1"/>
                  </a:solidFill>
                  <a:latin typeface="Century Gothic" panose="020B0502020202020204" pitchFamily="34" charset="0"/>
                </a:rPr>
                <a:t>&amp; Advisory</a:t>
              </a:r>
            </a:p>
            <a:p>
              <a:endParaRPr lang="en-US" sz="1400" b="1" i="0" dirty="0">
                <a:solidFill>
                  <a:schemeClr val="bg1"/>
                </a:solidFill>
                <a:latin typeface="Century Gothic" panose="020B0502020202020204" pitchFamily="34" charset="0"/>
              </a:endParaRPr>
            </a:p>
            <a:p>
              <a:pPr marL="171454" indent="-171454">
                <a:buFont typeface="Wingdings" pitchFamily="2" charset="2"/>
                <a:buChar char="Ø"/>
              </a:pPr>
              <a:r>
                <a:rPr lang="en-US" sz="1067" b="1" i="0" dirty="0">
                  <a:solidFill>
                    <a:schemeClr val="bg1"/>
                  </a:solidFill>
                  <a:latin typeface="Century Gothic" panose="020B0502020202020204" pitchFamily="34" charset="0"/>
                </a:rPr>
                <a:t>Strategic Planning</a:t>
              </a:r>
            </a:p>
            <a:p>
              <a:pPr marL="171454" indent="-171454">
                <a:buFont typeface="Wingdings" pitchFamily="2" charset="2"/>
                <a:buChar char="Ø"/>
              </a:pPr>
              <a:r>
                <a:rPr lang="en-US" sz="1067" b="1" i="0" dirty="0">
                  <a:solidFill>
                    <a:schemeClr val="bg1"/>
                  </a:solidFill>
                  <a:latin typeface="Century Gothic" panose="020B0502020202020204" pitchFamily="34" charset="0"/>
                </a:rPr>
                <a:t>Tabletop Exercises</a:t>
              </a:r>
            </a:p>
            <a:p>
              <a:pPr marL="171454" indent="-171454">
                <a:buFont typeface="Wingdings" pitchFamily="2" charset="2"/>
                <a:buChar char="Ø"/>
              </a:pPr>
              <a:r>
                <a:rPr lang="en-US" sz="1067" b="1" i="0" dirty="0">
                  <a:solidFill>
                    <a:schemeClr val="bg1"/>
                  </a:solidFill>
                  <a:latin typeface="Century Gothic" panose="020B0502020202020204" pitchFamily="34" charset="0"/>
                </a:rPr>
                <a:t>Roadmaps &amp; Budget</a:t>
              </a:r>
            </a:p>
            <a:p>
              <a:pPr marL="171454" indent="-171454">
                <a:buFont typeface="Wingdings" pitchFamily="2" charset="2"/>
                <a:buChar char="Ø"/>
              </a:pPr>
              <a:r>
                <a:rPr lang="en-US" sz="1067" b="1" i="0" dirty="0">
                  <a:solidFill>
                    <a:schemeClr val="bg1"/>
                  </a:solidFill>
                  <a:latin typeface="Century Gothic" panose="020B0502020202020204" pitchFamily="34" charset="0"/>
                </a:rPr>
                <a:t>Incident Response Planning</a:t>
              </a:r>
            </a:p>
            <a:p>
              <a:pPr marL="171454" indent="-171454">
                <a:buFont typeface="Wingdings" pitchFamily="2" charset="2"/>
                <a:buChar char="Ø"/>
              </a:pPr>
              <a:r>
                <a:rPr lang="en-US" sz="1067" b="1" i="0" dirty="0">
                  <a:solidFill>
                    <a:schemeClr val="bg1"/>
                  </a:solidFill>
                  <a:latin typeface="Century Gothic" panose="020B0502020202020204" pitchFamily="34" charset="0"/>
                </a:rPr>
                <a:t>Cost Optimization</a:t>
              </a:r>
            </a:p>
            <a:p>
              <a:pPr marL="171454" indent="-171454">
                <a:buFont typeface="Wingdings" pitchFamily="2" charset="2"/>
                <a:buChar char="Ø"/>
              </a:pPr>
              <a:r>
                <a:rPr lang="en-US" sz="1067" b="1" i="0" dirty="0">
                  <a:solidFill>
                    <a:schemeClr val="bg1"/>
                  </a:solidFill>
                  <a:latin typeface="Century Gothic" panose="020B0502020202020204" pitchFamily="34" charset="0"/>
                </a:rPr>
                <a:t>ROI Optimization</a:t>
              </a:r>
            </a:p>
            <a:p>
              <a:pPr marL="171454" indent="-171454">
                <a:buFont typeface="Wingdings" pitchFamily="2" charset="2"/>
                <a:buChar char="Ø"/>
              </a:pPr>
              <a:endParaRPr lang="en-US" sz="1200" b="1" i="0" dirty="0">
                <a:solidFill>
                  <a:schemeClr val="bg1"/>
                </a:solidFill>
                <a:latin typeface="Century Gothic" panose="020B0502020202020204" pitchFamily="34" charset="0"/>
              </a:endParaRPr>
            </a:p>
          </p:txBody>
        </p:sp>
        <p:sp>
          <p:nvSpPr>
            <p:cNvPr id="14" name="TextBox 13">
              <a:extLst>
                <a:ext uri="{FF2B5EF4-FFF2-40B4-BE49-F238E27FC236}">
                  <a16:creationId xmlns:a16="http://schemas.microsoft.com/office/drawing/2014/main" id="{88312512-DDE2-D874-C53D-AECA7565373F}"/>
                </a:ext>
              </a:extLst>
            </p:cNvPr>
            <p:cNvSpPr txBox="1"/>
            <p:nvPr/>
          </p:nvSpPr>
          <p:spPr>
            <a:xfrm>
              <a:off x="3609474" y="3173338"/>
              <a:ext cx="2098307" cy="1806790"/>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Planning </a:t>
              </a:r>
              <a:br>
                <a:rPr lang="en-US" sz="1600" b="1" i="0" dirty="0">
                  <a:solidFill>
                    <a:schemeClr val="bg1"/>
                  </a:solidFill>
                  <a:latin typeface="Century Gothic" panose="020B0502020202020204" pitchFamily="34" charset="0"/>
                </a:rPr>
              </a:br>
              <a:r>
                <a:rPr lang="en-US" sz="1600" b="1" i="0" dirty="0">
                  <a:solidFill>
                    <a:schemeClr val="bg1"/>
                  </a:solidFill>
                  <a:latin typeface="Century Gothic" panose="020B0502020202020204" pitchFamily="34" charset="0"/>
                </a:rPr>
                <a:t>&amp; Design</a:t>
              </a:r>
            </a:p>
            <a:p>
              <a:endParaRPr lang="en-US" sz="1400" b="1" i="0" dirty="0">
                <a:solidFill>
                  <a:schemeClr val="bg1"/>
                </a:solidFill>
                <a:latin typeface="Century Gothic" panose="020B0502020202020204" pitchFamily="34" charset="0"/>
              </a:endParaRPr>
            </a:p>
            <a:p>
              <a:r>
                <a:rPr lang="en-US" sz="1067" b="1" i="0" dirty="0">
                  <a:solidFill>
                    <a:schemeClr val="bg1"/>
                  </a:solidFill>
                  <a:latin typeface="Century Gothic" panose="020B0502020202020204" pitchFamily="34" charset="0"/>
                </a:rPr>
                <a:t>The core of every successful initiative starts with thoughtful planning, design, and a shared vision for the outcome(s) desired. </a:t>
              </a:r>
            </a:p>
          </p:txBody>
        </p:sp>
        <p:sp>
          <p:nvSpPr>
            <p:cNvPr id="15" name="TextBox 14">
              <a:extLst>
                <a:ext uri="{FF2B5EF4-FFF2-40B4-BE49-F238E27FC236}">
                  <a16:creationId xmlns:a16="http://schemas.microsoft.com/office/drawing/2014/main" id="{22EFBD59-952B-A675-4321-C1F90C8E64D7}"/>
                </a:ext>
              </a:extLst>
            </p:cNvPr>
            <p:cNvSpPr txBox="1"/>
            <p:nvPr/>
          </p:nvSpPr>
          <p:spPr>
            <a:xfrm>
              <a:off x="6453437" y="3171739"/>
              <a:ext cx="2177519" cy="2229885"/>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Pilot &amp;  </a:t>
              </a:r>
            </a:p>
            <a:p>
              <a:pPr algn="ctr"/>
              <a:r>
                <a:rPr lang="en-US" sz="1600" b="1" i="0" dirty="0">
                  <a:solidFill>
                    <a:schemeClr val="bg1"/>
                  </a:solidFill>
                  <a:latin typeface="Century Gothic" panose="020B0502020202020204" pitchFamily="34" charset="0"/>
                </a:rPr>
                <a:t>Execute</a:t>
              </a:r>
            </a:p>
            <a:p>
              <a:endParaRPr lang="en-US" sz="1400" b="1" i="0" dirty="0">
                <a:solidFill>
                  <a:schemeClr val="bg1"/>
                </a:solidFill>
                <a:latin typeface="Century Gothic" panose="020B0502020202020204" pitchFamily="34" charset="0"/>
              </a:endParaRPr>
            </a:p>
            <a:p>
              <a:r>
                <a:rPr lang="en-US" sz="1067" b="1" i="0" dirty="0">
                  <a:solidFill>
                    <a:schemeClr val="bg1"/>
                  </a:solidFill>
                  <a:latin typeface="Century Gothic" panose="020B0502020202020204" pitchFamily="34" charset="0"/>
                </a:rPr>
                <a:t>Project success is founded in the validation of outcomes through testing.  Meeting project timelines is achieved through the swift execution of planned tasks.</a:t>
              </a:r>
            </a:p>
            <a:p>
              <a:endParaRPr lang="en-US" sz="1400" b="1" i="0" dirty="0">
                <a:solidFill>
                  <a:schemeClr val="bg1"/>
                </a:solidFill>
                <a:latin typeface="Century Gothic" panose="020B0502020202020204" pitchFamily="34" charset="0"/>
              </a:endParaRPr>
            </a:p>
          </p:txBody>
        </p:sp>
        <p:sp>
          <p:nvSpPr>
            <p:cNvPr id="16" name="TextBox 15">
              <a:extLst>
                <a:ext uri="{FF2B5EF4-FFF2-40B4-BE49-F238E27FC236}">
                  <a16:creationId xmlns:a16="http://schemas.microsoft.com/office/drawing/2014/main" id="{862631C3-4D86-D5EB-66A5-A45392E1F0BB}"/>
                </a:ext>
              </a:extLst>
            </p:cNvPr>
            <p:cNvSpPr txBox="1"/>
            <p:nvPr/>
          </p:nvSpPr>
          <p:spPr>
            <a:xfrm>
              <a:off x="9415558" y="3171739"/>
              <a:ext cx="2090642" cy="2138493"/>
            </a:xfrm>
            <a:prstGeom prst="rect">
              <a:avLst/>
            </a:prstGeom>
            <a:noFill/>
          </p:spPr>
          <p:txBody>
            <a:bodyPr wrap="square" rtlCol="0">
              <a:spAutoFit/>
            </a:bodyPr>
            <a:lstStyle/>
            <a:p>
              <a:pPr algn="ctr"/>
              <a:r>
                <a:rPr lang="en-US" sz="1600" b="1" i="0" dirty="0">
                  <a:solidFill>
                    <a:schemeClr val="bg1"/>
                  </a:solidFill>
                  <a:latin typeface="Century Gothic" panose="020B0502020202020204" pitchFamily="34" charset="0"/>
                </a:rPr>
                <a:t>Managed </a:t>
              </a:r>
              <a:br>
                <a:rPr lang="en-US" sz="1600" b="1" i="0" dirty="0">
                  <a:solidFill>
                    <a:schemeClr val="bg1"/>
                  </a:solidFill>
                  <a:latin typeface="Century Gothic" panose="020B0502020202020204" pitchFamily="34" charset="0"/>
                </a:rPr>
              </a:br>
              <a:r>
                <a:rPr lang="en-US" sz="1600" b="1" i="0" dirty="0">
                  <a:solidFill>
                    <a:schemeClr val="bg1"/>
                  </a:solidFill>
                  <a:latin typeface="Century Gothic" panose="020B0502020202020204" pitchFamily="34" charset="0"/>
                </a:rPr>
                <a:t>Services</a:t>
              </a:r>
            </a:p>
            <a:p>
              <a:endParaRPr lang="en-US" sz="1200" b="1" i="0" dirty="0">
                <a:solidFill>
                  <a:schemeClr val="bg1"/>
                </a:solidFill>
                <a:latin typeface="Century Gothic" panose="020B0502020202020204" pitchFamily="34" charset="0"/>
              </a:endParaRPr>
            </a:p>
            <a:p>
              <a:pPr marL="285758" indent="-285758">
                <a:buFont typeface="Wingdings" pitchFamily="2" charset="2"/>
                <a:buChar char="Ø"/>
              </a:pPr>
              <a:r>
                <a:rPr lang="en-US" sz="1067" b="1" i="0" dirty="0" err="1">
                  <a:solidFill>
                    <a:schemeClr val="bg1"/>
                  </a:solidFill>
                  <a:latin typeface="Century Gothic" panose="020B0502020202020204" pitchFamily="34" charset="0"/>
                </a:rPr>
                <a:t>ThreatDefender</a:t>
              </a:r>
              <a:r>
                <a:rPr lang="en-US" sz="1067" b="1" i="0" dirty="0">
                  <a:solidFill>
                    <a:schemeClr val="bg1"/>
                  </a:solidFill>
                  <a:latin typeface="Century Gothic" panose="020B0502020202020204" pitchFamily="34" charset="0"/>
                </a:rPr>
                <a:t> MXDR</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Azure</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AVD</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Servers</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Endpoints</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DR</a:t>
              </a:r>
            </a:p>
            <a:p>
              <a:pPr marL="285758" indent="-285758">
                <a:buFont typeface="Wingdings" pitchFamily="2" charset="2"/>
                <a:buChar char="Ø"/>
              </a:pPr>
              <a:r>
                <a:rPr lang="en-US" sz="1067" b="1" i="0" dirty="0">
                  <a:solidFill>
                    <a:schemeClr val="bg1"/>
                  </a:solidFill>
                  <a:latin typeface="Century Gothic" panose="020B0502020202020204" pitchFamily="34" charset="0"/>
                </a:rPr>
                <a:t>Managed Backup</a:t>
              </a:r>
              <a:endParaRPr lang="en-US" sz="1200" b="1" i="0" dirty="0">
                <a:solidFill>
                  <a:schemeClr val="bg1"/>
                </a:solidFill>
                <a:latin typeface="Century Gothic" panose="020B0502020202020204" pitchFamily="34" charset="0"/>
              </a:endParaRPr>
            </a:p>
          </p:txBody>
        </p:sp>
      </p:grpSp>
      <p:pic>
        <p:nvPicPr>
          <p:cNvPr id="21" name="Graphic 20" descr="Questions outline">
            <a:extLst>
              <a:ext uri="{FF2B5EF4-FFF2-40B4-BE49-F238E27FC236}">
                <a16:creationId xmlns:a16="http://schemas.microsoft.com/office/drawing/2014/main" id="{653D20D8-9B32-939B-722D-DAAB2F2BD20D}"/>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1300209" y="2843948"/>
            <a:ext cx="809831" cy="809831"/>
          </a:xfrm>
          <a:prstGeom prst="rect">
            <a:avLst/>
          </a:prstGeom>
        </p:spPr>
      </p:pic>
      <p:pic>
        <p:nvPicPr>
          <p:cNvPr id="22" name="Graphic 21" descr="Playbook outline">
            <a:extLst>
              <a:ext uri="{FF2B5EF4-FFF2-40B4-BE49-F238E27FC236}">
                <a16:creationId xmlns:a16="http://schemas.microsoft.com/office/drawing/2014/main" id="{013E6322-5FF0-7B17-B2EE-EB6FB2B7A1B7}"/>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4193899" y="2834791"/>
            <a:ext cx="809251" cy="809251"/>
          </a:xfrm>
          <a:prstGeom prst="rect">
            <a:avLst/>
          </a:prstGeom>
        </p:spPr>
      </p:pic>
      <p:pic>
        <p:nvPicPr>
          <p:cNvPr id="23" name="Graphic 22" descr="Clipboard Partially Crossed outline">
            <a:extLst>
              <a:ext uri="{FF2B5EF4-FFF2-40B4-BE49-F238E27FC236}">
                <a16:creationId xmlns:a16="http://schemas.microsoft.com/office/drawing/2014/main" id="{EB78A754-5B86-FB0F-41C8-DE0349BFC187}"/>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7131908" y="2843948"/>
            <a:ext cx="820578" cy="820578"/>
          </a:xfrm>
          <a:prstGeom prst="rect">
            <a:avLst/>
          </a:prstGeom>
        </p:spPr>
      </p:pic>
      <p:pic>
        <p:nvPicPr>
          <p:cNvPr id="24" name="Graphic 23" descr="Users outline">
            <a:extLst>
              <a:ext uri="{FF2B5EF4-FFF2-40B4-BE49-F238E27FC236}">
                <a16:creationId xmlns:a16="http://schemas.microsoft.com/office/drawing/2014/main" id="{8B5921E0-A860-9F21-01E0-F54529F76911}"/>
              </a:ext>
            </a:extLst>
          </p:cNvPr>
          <p:cNvPicPr>
            <a:picLocks noChangeAspect="1"/>
          </p:cNvPicPr>
          <p:nvPr userDrawn="1"/>
        </p:nvPicPr>
        <p:blipFill>
          <a:blip>
            <a:extLst>
              <a:ext uri="{96DAC541-7B7A-43D3-8B79-37D633B846F1}">
                <asvg:svgBlip xmlns:asvg="http://schemas.microsoft.com/office/drawing/2016/SVG/main" r:embed="rId7"/>
              </a:ext>
            </a:extLst>
          </a:blip>
          <a:stretch>
            <a:fillRect/>
          </a:stretch>
        </p:blipFill>
        <p:spPr>
          <a:xfrm>
            <a:off x="10029123" y="2872060"/>
            <a:ext cx="810941" cy="810941"/>
          </a:xfrm>
          <a:prstGeom prst="rect">
            <a:avLst/>
          </a:prstGeom>
        </p:spPr>
      </p:pic>
      <p:sp>
        <p:nvSpPr>
          <p:cNvPr id="25" name="TextBox 24">
            <a:extLst>
              <a:ext uri="{FF2B5EF4-FFF2-40B4-BE49-F238E27FC236}">
                <a16:creationId xmlns:a16="http://schemas.microsoft.com/office/drawing/2014/main" id="{40822AFA-99CF-661B-1D05-BAAD4EA6523D}"/>
              </a:ext>
            </a:extLst>
          </p:cNvPr>
          <p:cNvSpPr txBox="1"/>
          <p:nvPr userDrawn="1"/>
        </p:nvSpPr>
        <p:spPr>
          <a:xfrm>
            <a:off x="1318017" y="1376320"/>
            <a:ext cx="9734645" cy="830997"/>
          </a:xfrm>
          <a:prstGeom prst="rect">
            <a:avLst/>
          </a:prstGeom>
          <a:noFill/>
        </p:spPr>
        <p:txBody>
          <a:bodyPr wrap="square" rtlCol="0">
            <a:spAutoFit/>
          </a:bodyPr>
          <a:lstStyle/>
          <a:p>
            <a:pPr algn="ctr"/>
            <a:r>
              <a:rPr lang="en-US" sz="1600" b="1" i="0" dirty="0" err="1">
                <a:solidFill>
                  <a:schemeClr val="bg1"/>
                </a:solidFill>
                <a:latin typeface="Century Gothic" panose="020B0502020202020204" pitchFamily="34" charset="0"/>
              </a:rPr>
              <a:t>eGroup</a:t>
            </a:r>
            <a:r>
              <a:rPr lang="en-US" sz="1600" b="1" i="0" dirty="0">
                <a:solidFill>
                  <a:schemeClr val="bg1"/>
                </a:solidFill>
                <a:latin typeface="Century Gothic" panose="020B0502020202020204" pitchFamily="34" charset="0"/>
              </a:rPr>
              <a:t> Enabling Technologies has a plan and process to facilitate successful adoption of complex technology. Their approach is very practical, and end-user focused and has helped us plan and communicate better and respond more effectively across the company.  </a:t>
            </a:r>
          </a:p>
        </p:txBody>
      </p:sp>
      <p:sp>
        <p:nvSpPr>
          <p:cNvPr id="26" name="TextBox 25">
            <a:extLst>
              <a:ext uri="{FF2B5EF4-FFF2-40B4-BE49-F238E27FC236}">
                <a16:creationId xmlns:a16="http://schemas.microsoft.com/office/drawing/2014/main" id="{B2BE6407-A7FF-254F-354B-C33F341AB6F3}"/>
              </a:ext>
            </a:extLst>
          </p:cNvPr>
          <p:cNvSpPr txBox="1"/>
          <p:nvPr userDrawn="1"/>
        </p:nvSpPr>
        <p:spPr>
          <a:xfrm>
            <a:off x="4211490" y="2216997"/>
            <a:ext cx="3616067" cy="338554"/>
          </a:xfrm>
          <a:prstGeom prst="rect">
            <a:avLst/>
          </a:prstGeom>
          <a:noFill/>
        </p:spPr>
        <p:txBody>
          <a:bodyPr wrap="square" rtlCol="0">
            <a:spAutoFit/>
          </a:bodyPr>
          <a:lstStyle/>
          <a:p>
            <a:pPr algn="ctr"/>
            <a:r>
              <a:rPr lang="en-US" sz="1600" b="0" i="0" dirty="0">
                <a:solidFill>
                  <a:schemeClr val="bg1"/>
                </a:solidFill>
                <a:latin typeface="Century Gothic" panose="020B0502020202020204" pitchFamily="34" charset="0"/>
              </a:rPr>
              <a:t>Neal Guernsey CIO at SGT</a:t>
            </a:r>
          </a:p>
        </p:txBody>
      </p:sp>
      <p:pic>
        <p:nvPicPr>
          <p:cNvPr id="27" name="Graphic 26" descr="Closed quotation mark with solid fill">
            <a:extLst>
              <a:ext uri="{FF2B5EF4-FFF2-40B4-BE49-F238E27FC236}">
                <a16:creationId xmlns:a16="http://schemas.microsoft.com/office/drawing/2014/main" id="{2D95F9DA-BD4A-3A1F-651A-4DA4A05ED92E}"/>
              </a:ext>
            </a:extLst>
          </p:cNvPr>
          <p:cNvPicPr>
            <a:picLocks noChangeAspect="1"/>
          </p:cNvPicPr>
          <p:nvPr userDrawn="1"/>
        </p:nvPicPr>
        <p:blipFill>
          <a:blip>
            <a:lum bright="75000"/>
            <a:extLst>
              <a:ext uri="{96DAC541-7B7A-43D3-8B79-37D633B846F1}">
                <asvg:svgBlip xmlns:asvg="http://schemas.microsoft.com/office/drawing/2016/SVG/main" r:embed="rId8"/>
              </a:ext>
            </a:extLst>
          </a:blip>
          <a:stretch>
            <a:fillRect/>
          </a:stretch>
        </p:blipFill>
        <p:spPr>
          <a:xfrm>
            <a:off x="8991602" y="1593521"/>
            <a:ext cx="1347103" cy="1347103"/>
          </a:xfrm>
          <a:prstGeom prst="rect">
            <a:avLst/>
          </a:prstGeom>
        </p:spPr>
      </p:pic>
      <p:pic>
        <p:nvPicPr>
          <p:cNvPr id="28" name="Graphic 27" descr="Open quotation mark with solid fill">
            <a:extLst>
              <a:ext uri="{FF2B5EF4-FFF2-40B4-BE49-F238E27FC236}">
                <a16:creationId xmlns:a16="http://schemas.microsoft.com/office/drawing/2014/main" id="{F90E28B0-6745-055E-567C-7DBA98BBF6B6}"/>
              </a:ext>
            </a:extLst>
          </p:cNvPr>
          <p:cNvPicPr>
            <a:picLocks noChangeAspect="1"/>
          </p:cNvPicPr>
          <p:nvPr userDrawn="1"/>
        </p:nvPicPr>
        <p:blipFill>
          <a:blip>
            <a:lum bright="74000"/>
            <a:extLst>
              <a:ext uri="{96DAC541-7B7A-43D3-8B79-37D633B846F1}">
                <asvg:svgBlip xmlns:asvg="http://schemas.microsoft.com/office/drawing/2016/SVG/main" r:embed="rId9"/>
              </a:ext>
            </a:extLst>
          </a:blip>
          <a:stretch>
            <a:fillRect/>
          </a:stretch>
        </p:blipFill>
        <p:spPr>
          <a:xfrm>
            <a:off x="762937" y="874251"/>
            <a:ext cx="1347103" cy="1347103"/>
          </a:xfrm>
          <a:prstGeom prst="rect">
            <a:avLst/>
          </a:prstGeom>
        </p:spPr>
      </p:pic>
      <p:sp>
        <p:nvSpPr>
          <p:cNvPr id="29" name="AutoShape 8">
            <a:extLst>
              <a:ext uri="{FF2B5EF4-FFF2-40B4-BE49-F238E27FC236}">
                <a16:creationId xmlns:a16="http://schemas.microsoft.com/office/drawing/2014/main" id="{B1529E0E-5E18-F4FE-9B2D-2026ED26DE86}"/>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solidFill>
                <a:schemeClr val="bg1"/>
              </a:solidFill>
              <a:latin typeface="Century Gothic" panose="020B0502020202020204" pitchFamily="34" charset="0"/>
            </a:endParaRPr>
          </a:p>
        </p:txBody>
      </p:sp>
      <p:sp>
        <p:nvSpPr>
          <p:cNvPr id="2" name="TextBox 6">
            <a:extLst>
              <a:ext uri="{FF2B5EF4-FFF2-40B4-BE49-F238E27FC236}">
                <a16:creationId xmlns:a16="http://schemas.microsoft.com/office/drawing/2014/main" id="{AB294456-B37C-D513-A122-3CF19297BF30}"/>
              </a:ext>
            </a:extLst>
          </p:cNvPr>
          <p:cNvSpPr txBox="1"/>
          <p:nvPr userDrawn="1"/>
        </p:nvSpPr>
        <p:spPr>
          <a:xfrm>
            <a:off x="685801" y="347065"/>
            <a:ext cx="3835399" cy="581569"/>
          </a:xfrm>
          <a:prstGeom prst="rect">
            <a:avLst/>
          </a:prstGeom>
        </p:spPr>
        <p:txBody>
          <a:bodyPr wrap="square" lIns="0" tIns="0" rIns="0" bIns="0" rtlCol="0" anchor="t">
            <a:spAutoFit/>
          </a:bodyPr>
          <a:lstStyle/>
          <a:p>
            <a:pPr>
              <a:lnSpc>
                <a:spcPts val="5040"/>
              </a:lnSpc>
            </a:pPr>
            <a:r>
              <a:rPr lang="en-US" sz="3600" b="1" i="0" dirty="0">
                <a:solidFill>
                  <a:schemeClr val="bg1"/>
                </a:solidFill>
                <a:latin typeface="Century Gothic" panose="020B0502020202020204" pitchFamily="34" charset="0"/>
                <a:cs typeface="Arial"/>
              </a:rPr>
              <a:t>How We Do IT</a:t>
            </a:r>
          </a:p>
        </p:txBody>
      </p:sp>
    </p:spTree>
    <p:extLst>
      <p:ext uri="{BB962C8B-B14F-4D97-AF65-F5344CB8AC3E}">
        <p14:creationId xmlns:p14="http://schemas.microsoft.com/office/powerpoint/2010/main" val="3141038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y We're Different">
    <p:spTree>
      <p:nvGrpSpPr>
        <p:cNvPr id="1" name=""/>
        <p:cNvGrpSpPr/>
        <p:nvPr/>
      </p:nvGrpSpPr>
      <p:grpSpPr>
        <a:xfrm>
          <a:off x="0" y="0"/>
          <a:ext cx="0" cy="0"/>
          <a:chOff x="0" y="0"/>
          <a:chExt cx="0" cy="0"/>
        </a:xfrm>
      </p:grpSpPr>
      <p:sp>
        <p:nvSpPr>
          <p:cNvPr id="19" name="AutoShape 6">
            <a:extLst>
              <a:ext uri="{FF2B5EF4-FFF2-40B4-BE49-F238E27FC236}">
                <a16:creationId xmlns:a16="http://schemas.microsoft.com/office/drawing/2014/main" id="{C2C2A87A-B177-124D-D4E4-6AAD7B996E78}"/>
              </a:ext>
            </a:extLst>
          </p:cNvPr>
          <p:cNvSpPr/>
          <p:nvPr userDrawn="1"/>
        </p:nvSpPr>
        <p:spPr>
          <a:xfrm>
            <a:off x="2" y="5816432"/>
            <a:ext cx="12191999" cy="1041568"/>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0" name="TextBox 6">
            <a:extLst>
              <a:ext uri="{FF2B5EF4-FFF2-40B4-BE49-F238E27FC236}">
                <a16:creationId xmlns:a16="http://schemas.microsoft.com/office/drawing/2014/main" id="{26C32D2D-AB67-327D-F895-0E5D043A2229}"/>
              </a:ext>
            </a:extLst>
          </p:cNvPr>
          <p:cNvSpPr txBox="1"/>
          <p:nvPr userDrawn="1"/>
        </p:nvSpPr>
        <p:spPr>
          <a:xfrm>
            <a:off x="711202" y="1650207"/>
            <a:ext cx="5535213" cy="1735796"/>
          </a:xfrm>
          <a:prstGeom prst="rect">
            <a:avLst/>
          </a:prstGeom>
        </p:spPr>
        <p:txBody>
          <a:bodyPr wrap="square" lIns="0" tIns="0" rIns="0" bIns="0" rtlCol="0" anchor="t">
            <a:spAutoFit/>
          </a:bodyPr>
          <a:lstStyle/>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9x Microsoft Partner of the Year</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30+ Years of Experience</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Year-Over-Year 98%+ Customer Satisfaction Score</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Strategic Advisory Services</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Award-Winning Organizational Change Management Team</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Nutanix Premier Partner</a:t>
            </a:r>
          </a:p>
        </p:txBody>
      </p:sp>
      <p:sp>
        <p:nvSpPr>
          <p:cNvPr id="21" name="TextBox 7">
            <a:extLst>
              <a:ext uri="{FF2B5EF4-FFF2-40B4-BE49-F238E27FC236}">
                <a16:creationId xmlns:a16="http://schemas.microsoft.com/office/drawing/2014/main" id="{07C02595-59B7-8369-BCFD-1CDD18AAB118}"/>
              </a:ext>
            </a:extLst>
          </p:cNvPr>
          <p:cNvSpPr txBox="1"/>
          <p:nvPr userDrawn="1"/>
        </p:nvSpPr>
        <p:spPr>
          <a:xfrm>
            <a:off x="965200" y="4326651"/>
            <a:ext cx="3337648" cy="1285673"/>
          </a:xfrm>
          <a:prstGeom prst="rect">
            <a:avLst/>
          </a:prstGeom>
        </p:spPr>
        <p:txBody>
          <a:bodyPr wrap="square" lIns="0" tIns="0" rIns="0" bIns="0" rtlCol="0" anchor="t">
            <a:spAutoFit/>
          </a:bodyPr>
          <a:lstStyle/>
          <a:p>
            <a:pPr>
              <a:lnSpc>
                <a:spcPts val="1011"/>
              </a:lnSpc>
            </a:pPr>
            <a:r>
              <a:rPr lang="en-US" sz="1264" b="1" i="0" dirty="0">
                <a:solidFill>
                  <a:srgbClr val="009ECC"/>
                </a:solidFill>
                <a:latin typeface="Century Gothic" panose="020B0502020202020204" pitchFamily="34" charset="0"/>
                <a:ea typeface="Avenir Bold"/>
                <a:cs typeface="Avenir Bold"/>
                <a:sym typeface="Avenir Bold"/>
              </a:rPr>
              <a:t>AI Workforce Solutions</a:t>
            </a:r>
          </a:p>
          <a:p>
            <a:pPr>
              <a:lnSpc>
                <a:spcPts val="1011"/>
              </a:lnSpc>
            </a:pPr>
            <a:endParaRPr lang="en-US" sz="1264" b="1" i="0" dirty="0">
              <a:solidFill>
                <a:srgbClr val="009ECC"/>
              </a:solidFill>
              <a:latin typeface="Century Gothic" panose="020B0502020202020204" pitchFamily="34" charset="0"/>
              <a:ea typeface="Avenir Bold"/>
              <a:cs typeface="Avenir Bold"/>
              <a:sym typeface="Avenir Bold"/>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Teamwork Deployment​</a:t>
            </a:r>
          </a:p>
          <a:p>
            <a:pPr>
              <a:lnSpc>
                <a:spcPts val="1011"/>
              </a:lnSpc>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Calling for Teams​</a:t>
            </a:r>
          </a:p>
          <a:p>
            <a:pPr>
              <a:lnSpc>
                <a:spcPts val="1011"/>
              </a:lnSpc>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Endpoint Management</a:t>
            </a:r>
          </a:p>
          <a:p>
            <a:pPr marL="273032" lvl="1" indent="-136517">
              <a:lnSpc>
                <a:spcPts val="1011"/>
              </a:lnSpc>
              <a:buFont typeface="Arial"/>
              <a:buChar char="•"/>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Organizational Change Management</a:t>
            </a:r>
          </a:p>
          <a:p>
            <a:pPr>
              <a:lnSpc>
                <a:spcPts val="1011"/>
              </a:lnSpc>
            </a:pPr>
            <a:endParaRPr lang="en-US" sz="1264" b="1" i="0" dirty="0">
              <a:solidFill>
                <a:srgbClr val="373939"/>
              </a:solidFill>
              <a:latin typeface="Century Gothic" panose="020B0502020202020204" pitchFamily="34" charset="0"/>
              <a:ea typeface="Avenir"/>
              <a:cs typeface="Avenir"/>
              <a:sym typeface="Avenir"/>
            </a:endParaRPr>
          </a:p>
        </p:txBody>
      </p:sp>
      <p:sp>
        <p:nvSpPr>
          <p:cNvPr id="22" name="TextBox 8">
            <a:extLst>
              <a:ext uri="{FF2B5EF4-FFF2-40B4-BE49-F238E27FC236}">
                <a16:creationId xmlns:a16="http://schemas.microsoft.com/office/drawing/2014/main" id="{17EB04A3-8639-E5F4-75B9-74C3D8C936F5}"/>
              </a:ext>
            </a:extLst>
          </p:cNvPr>
          <p:cNvSpPr txBox="1"/>
          <p:nvPr userDrawn="1"/>
        </p:nvSpPr>
        <p:spPr>
          <a:xfrm>
            <a:off x="4637952" y="4324140"/>
            <a:ext cx="3337649" cy="1158009"/>
          </a:xfrm>
          <a:prstGeom prst="rect">
            <a:avLst/>
          </a:prstGeom>
        </p:spPr>
        <p:txBody>
          <a:bodyPr wrap="square" lIns="0" tIns="0" rIns="0" bIns="0" rtlCol="0" anchor="t">
            <a:spAutoFit/>
          </a:bodyPr>
          <a:lstStyle/>
          <a:p>
            <a:pPr>
              <a:lnSpc>
                <a:spcPts val="999"/>
              </a:lnSpc>
            </a:pPr>
            <a:r>
              <a:rPr lang="en-US" sz="1264" b="1" i="0" dirty="0">
                <a:solidFill>
                  <a:srgbClr val="009ECC"/>
                </a:solidFill>
                <a:latin typeface="Century Gothic" panose="020B0502020202020204" pitchFamily="34" charset="0"/>
                <a:ea typeface="Avenir Bold"/>
                <a:cs typeface="Avenir Bold"/>
                <a:sym typeface="Avenir Bold"/>
              </a:rPr>
              <a:t>Security</a:t>
            </a:r>
          </a:p>
          <a:p>
            <a:pPr>
              <a:lnSpc>
                <a:spcPts val="999"/>
              </a:lnSpc>
            </a:pPr>
            <a:endParaRPr lang="en-US" sz="1264" b="1" i="0" dirty="0">
              <a:solidFill>
                <a:srgbClr val="009ECC"/>
              </a:solidFill>
              <a:latin typeface="Century Gothic" panose="020B0502020202020204" pitchFamily="34" charset="0"/>
              <a:ea typeface="Avenir Bold"/>
              <a:cs typeface="Avenir Bold"/>
              <a:sym typeface="Avenir Bold"/>
            </a:endParaRPr>
          </a:p>
          <a:p>
            <a:pPr marL="273032" lvl="1" indent="-136517">
              <a:lnSpc>
                <a:spcPts val="999"/>
              </a:lnSpc>
              <a:buFont typeface="Arial"/>
              <a:buChar char="•"/>
            </a:pPr>
            <a:r>
              <a:rPr lang="en-US" sz="1264" b="0" i="0" dirty="0">
                <a:solidFill>
                  <a:srgbClr val="373939"/>
                </a:solidFill>
                <a:latin typeface="Century Gothic" panose="020B0502020202020204" pitchFamily="34" charset="0"/>
                <a:ea typeface="Avenir"/>
                <a:cs typeface="Avenir"/>
                <a:sym typeface="Avenir"/>
              </a:rPr>
              <a:t>Information Protection &amp; Governance​</a:t>
            </a:r>
          </a:p>
          <a:p>
            <a:pPr>
              <a:lnSpc>
                <a:spcPts val="999"/>
              </a:lnSpc>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999"/>
              </a:lnSpc>
              <a:buFont typeface="Arial"/>
              <a:buChar char="•"/>
            </a:pPr>
            <a:r>
              <a:rPr lang="en-US" sz="1264" b="0" i="0" dirty="0">
                <a:solidFill>
                  <a:srgbClr val="373939"/>
                </a:solidFill>
                <a:latin typeface="Century Gothic" panose="020B0502020202020204" pitchFamily="34" charset="0"/>
                <a:ea typeface="Avenir"/>
                <a:cs typeface="Avenir"/>
                <a:sym typeface="Avenir"/>
              </a:rPr>
              <a:t>Threat Protection​</a:t>
            </a:r>
          </a:p>
          <a:p>
            <a:pPr>
              <a:lnSpc>
                <a:spcPts val="999"/>
              </a:lnSpc>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999"/>
              </a:lnSpc>
              <a:buFont typeface="Arial"/>
              <a:buChar char="•"/>
            </a:pPr>
            <a:r>
              <a:rPr lang="en-US" sz="1264" b="0" i="0" dirty="0">
                <a:solidFill>
                  <a:srgbClr val="373939"/>
                </a:solidFill>
                <a:latin typeface="Century Gothic" panose="020B0502020202020204" pitchFamily="34" charset="0"/>
                <a:ea typeface="Avenir"/>
                <a:cs typeface="Avenir"/>
                <a:sym typeface="Avenir"/>
              </a:rPr>
              <a:t>Identity &amp; Access Management​</a:t>
            </a:r>
          </a:p>
          <a:p>
            <a:pPr>
              <a:lnSpc>
                <a:spcPts val="999"/>
              </a:lnSpc>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999"/>
              </a:lnSpc>
              <a:buFont typeface="Arial"/>
              <a:buChar char="•"/>
            </a:pPr>
            <a:r>
              <a:rPr lang="en-US" sz="1264" b="0" i="0" dirty="0">
                <a:solidFill>
                  <a:srgbClr val="373939"/>
                </a:solidFill>
                <a:latin typeface="Century Gothic" panose="020B0502020202020204" pitchFamily="34" charset="0"/>
                <a:ea typeface="Avenir"/>
                <a:cs typeface="Avenir"/>
                <a:sym typeface="Avenir"/>
              </a:rPr>
              <a:t>Cloud Security</a:t>
            </a:r>
          </a:p>
        </p:txBody>
      </p:sp>
      <p:sp>
        <p:nvSpPr>
          <p:cNvPr id="23" name="TextBox 9">
            <a:extLst>
              <a:ext uri="{FF2B5EF4-FFF2-40B4-BE49-F238E27FC236}">
                <a16:creationId xmlns:a16="http://schemas.microsoft.com/office/drawing/2014/main" id="{8C28DEF8-7756-7982-0E49-2341A4B760CE}"/>
              </a:ext>
            </a:extLst>
          </p:cNvPr>
          <p:cNvSpPr txBox="1"/>
          <p:nvPr userDrawn="1"/>
        </p:nvSpPr>
        <p:spPr>
          <a:xfrm>
            <a:off x="8743824" y="4317789"/>
            <a:ext cx="3337648" cy="901593"/>
          </a:xfrm>
          <a:prstGeom prst="rect">
            <a:avLst/>
          </a:prstGeom>
        </p:spPr>
        <p:txBody>
          <a:bodyPr wrap="square" lIns="0" tIns="0" rIns="0" bIns="0" rtlCol="0" anchor="t">
            <a:spAutoFit/>
          </a:bodyPr>
          <a:lstStyle/>
          <a:p>
            <a:pPr>
              <a:lnSpc>
                <a:spcPts val="1011"/>
              </a:lnSpc>
            </a:pPr>
            <a:r>
              <a:rPr lang="en-US" sz="1264" b="1" i="0" dirty="0">
                <a:solidFill>
                  <a:srgbClr val="009ECC"/>
                </a:solidFill>
                <a:latin typeface="Century Gothic" panose="020B0502020202020204" pitchFamily="34" charset="0"/>
                <a:ea typeface="Avenir Bold"/>
                <a:cs typeface="Avenir Bold"/>
                <a:sym typeface="Avenir Bold"/>
              </a:rPr>
              <a:t>Cloud &amp; AI Platforms</a:t>
            </a:r>
          </a:p>
          <a:p>
            <a:pPr>
              <a:lnSpc>
                <a:spcPts val="1011"/>
              </a:lnSpc>
            </a:pPr>
            <a:endParaRPr lang="en-US" sz="1264" b="1" i="0" dirty="0">
              <a:solidFill>
                <a:srgbClr val="009ECC"/>
              </a:solidFill>
              <a:latin typeface="Century Gothic" panose="020B0502020202020204" pitchFamily="34" charset="0"/>
              <a:ea typeface="Avenir Bold"/>
              <a:cs typeface="Avenir Bold"/>
              <a:sym typeface="Avenir Bold"/>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Azure Virtual Desktop​</a:t>
            </a:r>
          </a:p>
          <a:p>
            <a:pPr>
              <a:lnSpc>
                <a:spcPts val="1011"/>
              </a:lnSpc>
            </a:pP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Azure VMware Solution</a:t>
            </a:r>
            <a:br>
              <a:rPr lang="en-US" sz="1264" b="0" i="0" dirty="0">
                <a:solidFill>
                  <a:srgbClr val="373939"/>
                </a:solidFill>
                <a:latin typeface="Century Gothic" panose="020B0502020202020204" pitchFamily="34" charset="0"/>
                <a:ea typeface="Avenir"/>
                <a:cs typeface="Avenir"/>
                <a:sym typeface="Avenir"/>
              </a:rPr>
            </a:br>
            <a:endParaRPr lang="en-US" sz="1264" b="0" i="0" dirty="0">
              <a:solidFill>
                <a:srgbClr val="373939"/>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rgbClr val="373939"/>
                </a:solidFill>
                <a:latin typeface="Century Gothic" panose="020B0502020202020204" pitchFamily="34" charset="0"/>
                <a:ea typeface="Avenir"/>
                <a:cs typeface="Avenir"/>
                <a:sym typeface="Avenir"/>
              </a:rPr>
              <a:t>Infra and Database Migration to Azure</a:t>
            </a:r>
          </a:p>
        </p:txBody>
      </p:sp>
      <p:sp>
        <p:nvSpPr>
          <p:cNvPr id="24" name="TextBox 10">
            <a:extLst>
              <a:ext uri="{FF2B5EF4-FFF2-40B4-BE49-F238E27FC236}">
                <a16:creationId xmlns:a16="http://schemas.microsoft.com/office/drawing/2014/main" id="{82CB6D4C-5F8D-C162-AE03-113276B03390}"/>
              </a:ext>
            </a:extLst>
          </p:cNvPr>
          <p:cNvSpPr txBox="1"/>
          <p:nvPr userDrawn="1"/>
        </p:nvSpPr>
        <p:spPr>
          <a:xfrm>
            <a:off x="6502401" y="1650207"/>
            <a:ext cx="5146184" cy="1735796"/>
          </a:xfrm>
          <a:prstGeom prst="rect">
            <a:avLst/>
          </a:prstGeom>
        </p:spPr>
        <p:txBody>
          <a:bodyPr wrap="square" lIns="0" tIns="0" rIns="0" bIns="0" rtlCol="0" anchor="t">
            <a:spAutoFit/>
          </a:bodyPr>
          <a:lstStyle/>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Fully-Internal; U.S. based Managed Services Team</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TT Chocolates"/>
                <a:cs typeface="TT Chocolates"/>
                <a:sym typeface="TT Chocolates"/>
              </a:rPr>
              <a:t>Our Managed Security Services Team customizes response mechanisms (integrate vs. overwrite) with the client's current operations and processes</a:t>
            </a:r>
          </a:p>
          <a:p>
            <a:pPr marL="330122" lvl="1" indent="-165061">
              <a:lnSpc>
                <a:spcPts val="2293"/>
              </a:lnSpc>
              <a:buFont typeface="Arial"/>
              <a:buChar char="•"/>
            </a:pPr>
            <a:r>
              <a:rPr lang="en-US" sz="1400" b="0" i="0" dirty="0">
                <a:solidFill>
                  <a:srgbClr val="373939"/>
                </a:solidFill>
                <a:latin typeface="Century Gothic" panose="020B0502020202020204" pitchFamily="34" charset="0"/>
                <a:ea typeface="Roboto"/>
                <a:cs typeface="Roboto"/>
              </a:rPr>
              <a:t>Microsoft Intelligence Security Association (MISA) Member</a:t>
            </a:r>
          </a:p>
        </p:txBody>
      </p:sp>
      <p:sp>
        <p:nvSpPr>
          <p:cNvPr id="25" name="TextBox 11">
            <a:extLst>
              <a:ext uri="{FF2B5EF4-FFF2-40B4-BE49-F238E27FC236}">
                <a16:creationId xmlns:a16="http://schemas.microsoft.com/office/drawing/2014/main" id="{CD26B8AA-D67F-BF32-594F-77A76F6FE494}"/>
              </a:ext>
            </a:extLst>
          </p:cNvPr>
          <p:cNvSpPr txBox="1"/>
          <p:nvPr userDrawn="1"/>
        </p:nvSpPr>
        <p:spPr>
          <a:xfrm>
            <a:off x="2754045" y="3759783"/>
            <a:ext cx="6683912" cy="246606"/>
          </a:xfrm>
          <a:prstGeom prst="rect">
            <a:avLst/>
          </a:prstGeom>
        </p:spPr>
        <p:txBody>
          <a:bodyPr lIns="0" tIns="0" rIns="0" bIns="0" rtlCol="0" anchor="t">
            <a:spAutoFit/>
          </a:bodyPr>
          <a:lstStyle/>
          <a:p>
            <a:pPr algn="ctr">
              <a:lnSpc>
                <a:spcPts val="2061"/>
              </a:lnSpc>
              <a:spcBef>
                <a:spcPct val="0"/>
              </a:spcBef>
            </a:pPr>
            <a:r>
              <a:rPr lang="en-US" sz="1597" b="1" i="0" spc="257" dirty="0">
                <a:solidFill>
                  <a:srgbClr val="373939"/>
                </a:solidFill>
                <a:latin typeface="Century Gothic" panose="020B0502020202020204" pitchFamily="34" charset="0"/>
                <a:ea typeface="Avenir Bold"/>
                <a:cs typeface="Avenir Bold"/>
                <a:sym typeface="Avenir Bold"/>
              </a:rPr>
              <a:t>OUR MICROSOFT ADVANCED SPECIALIZATIONS</a:t>
            </a:r>
          </a:p>
        </p:txBody>
      </p:sp>
      <p:sp>
        <p:nvSpPr>
          <p:cNvPr id="26" name="TextBox 25">
            <a:extLst>
              <a:ext uri="{FF2B5EF4-FFF2-40B4-BE49-F238E27FC236}">
                <a16:creationId xmlns:a16="http://schemas.microsoft.com/office/drawing/2014/main" id="{A3A5DA7E-AADE-B3D5-E39A-6418D3AC99BD}"/>
              </a:ext>
            </a:extLst>
          </p:cNvPr>
          <p:cNvSpPr txBox="1"/>
          <p:nvPr userDrawn="1"/>
        </p:nvSpPr>
        <p:spPr>
          <a:xfrm>
            <a:off x="3468775" y="497204"/>
            <a:ext cx="4984749" cy="581569"/>
          </a:xfrm>
          <a:prstGeom prst="rect">
            <a:avLst/>
          </a:prstGeom>
        </p:spPr>
        <p:txBody>
          <a:bodyPr wrap="square" lIns="0" tIns="0" rIns="0" bIns="0" rtlCol="0" anchor="t">
            <a:spAutoFit/>
          </a:bodyPr>
          <a:lstStyle/>
          <a:p>
            <a:pPr algn="ctr" defTabSz="914423">
              <a:lnSpc>
                <a:spcPts val="5040"/>
              </a:lnSpc>
              <a:defRPr/>
            </a:pPr>
            <a:r>
              <a:rPr lang="en-US" sz="3600" b="1" i="0" dirty="0">
                <a:solidFill>
                  <a:srgbClr val="000000"/>
                </a:solidFill>
                <a:latin typeface="Century Gothic" panose="020B0502020202020204" pitchFamily="34" charset="0"/>
                <a:cs typeface="Arial"/>
              </a:rPr>
              <a:t>Why We’re Different</a:t>
            </a:r>
          </a:p>
        </p:txBody>
      </p:sp>
      <p:sp>
        <p:nvSpPr>
          <p:cNvPr id="27" name="AutoShape 8">
            <a:extLst>
              <a:ext uri="{FF2B5EF4-FFF2-40B4-BE49-F238E27FC236}">
                <a16:creationId xmlns:a16="http://schemas.microsoft.com/office/drawing/2014/main" id="{C0ED85C6-E18A-5F20-04CE-395EDA9EF0B7}"/>
              </a:ext>
            </a:extLst>
          </p:cNvPr>
          <p:cNvSpPr/>
          <p:nvPr userDrawn="1"/>
        </p:nvSpPr>
        <p:spPr>
          <a:xfrm rot="5400000" flipH="1">
            <a:off x="6006152" y="-2642296"/>
            <a:ext cx="32357" cy="7741434"/>
          </a:xfrm>
          <a:prstGeom prst="rect">
            <a:avLst/>
          </a:prstGeom>
          <a:solidFill>
            <a:srgbClr val="373939"/>
          </a:solidFill>
        </p:spPr>
        <p:txBody>
          <a:bodyPr/>
          <a:lstStyle/>
          <a:p>
            <a:endParaRPr lang="en-US" sz="1200" b="1" i="0" dirty="0">
              <a:latin typeface="Century Gothic" panose="020B0502020202020204" pitchFamily="34" charset="0"/>
            </a:endParaRPr>
          </a:p>
        </p:txBody>
      </p:sp>
      <p:pic>
        <p:nvPicPr>
          <p:cNvPr id="28" name="Picture 27" descr="A white text on a black background&#10;&#10;AI-generated content may be incorrect.">
            <a:extLst>
              <a:ext uri="{FF2B5EF4-FFF2-40B4-BE49-F238E27FC236}">
                <a16:creationId xmlns:a16="http://schemas.microsoft.com/office/drawing/2014/main" id="{EAB49827-952C-1517-C9C4-0014A46B1D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53816" y="5994320"/>
            <a:ext cx="2116298" cy="705433"/>
          </a:xfrm>
          <a:prstGeom prst="rect">
            <a:avLst/>
          </a:prstGeom>
        </p:spPr>
      </p:pic>
      <p:pic>
        <p:nvPicPr>
          <p:cNvPr id="29" name="Picture 79">
            <a:extLst>
              <a:ext uri="{FF2B5EF4-FFF2-40B4-BE49-F238E27FC236}">
                <a16:creationId xmlns:a16="http://schemas.microsoft.com/office/drawing/2014/main" id="{19F9A6B3-3146-B60E-9A5B-1F54BA44C567}"/>
              </a:ext>
            </a:extLst>
          </p:cNvPr>
          <p:cNvPicPr>
            <a:picLocks noChangeAspect="1"/>
          </p:cNvPicPr>
          <p:nvPr userDrawn="1"/>
        </p:nvPicPr>
        <p:blipFill>
          <a:blip r:embed="rId3"/>
          <a:srcRect/>
          <a:stretch>
            <a:fillRect/>
          </a:stretch>
        </p:blipFill>
        <p:spPr>
          <a:xfrm>
            <a:off x="11220621" y="387125"/>
            <a:ext cx="571160" cy="744794"/>
          </a:xfrm>
          <a:prstGeom prst="rect">
            <a:avLst/>
          </a:prstGeom>
        </p:spPr>
      </p:pic>
    </p:spTree>
    <p:extLst>
      <p:ext uri="{BB962C8B-B14F-4D97-AF65-F5344CB8AC3E}">
        <p14:creationId xmlns:p14="http://schemas.microsoft.com/office/powerpoint/2010/main" val="2410862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ark Mode Why We're Different">
    <p:bg>
      <p:bgPr>
        <a:solidFill>
          <a:schemeClr val="tx2"/>
        </a:solidFill>
        <a:effectLst/>
      </p:bgPr>
    </p:bg>
    <p:spTree>
      <p:nvGrpSpPr>
        <p:cNvPr id="1" name=""/>
        <p:cNvGrpSpPr/>
        <p:nvPr/>
      </p:nvGrpSpPr>
      <p:grpSpPr>
        <a:xfrm>
          <a:off x="0" y="0"/>
          <a:ext cx="0" cy="0"/>
          <a:chOff x="0" y="0"/>
          <a:chExt cx="0" cy="0"/>
        </a:xfrm>
      </p:grpSpPr>
      <p:sp>
        <p:nvSpPr>
          <p:cNvPr id="19" name="AutoShape 6">
            <a:extLst>
              <a:ext uri="{FF2B5EF4-FFF2-40B4-BE49-F238E27FC236}">
                <a16:creationId xmlns:a16="http://schemas.microsoft.com/office/drawing/2014/main" id="{C2C2A87A-B177-124D-D4E4-6AAD7B996E78}"/>
              </a:ext>
            </a:extLst>
          </p:cNvPr>
          <p:cNvSpPr/>
          <p:nvPr userDrawn="1"/>
        </p:nvSpPr>
        <p:spPr>
          <a:xfrm>
            <a:off x="2" y="5816432"/>
            <a:ext cx="12191999" cy="1041568"/>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0" name="TextBox 6">
            <a:extLst>
              <a:ext uri="{FF2B5EF4-FFF2-40B4-BE49-F238E27FC236}">
                <a16:creationId xmlns:a16="http://schemas.microsoft.com/office/drawing/2014/main" id="{26C32D2D-AB67-327D-F895-0E5D043A2229}"/>
              </a:ext>
            </a:extLst>
          </p:cNvPr>
          <p:cNvSpPr txBox="1"/>
          <p:nvPr userDrawn="1"/>
        </p:nvSpPr>
        <p:spPr>
          <a:xfrm>
            <a:off x="711202" y="1650207"/>
            <a:ext cx="5535213" cy="1735796"/>
          </a:xfrm>
          <a:prstGeom prst="rect">
            <a:avLst/>
          </a:prstGeom>
        </p:spPr>
        <p:txBody>
          <a:bodyPr wrap="square" lIns="0" tIns="0" rIns="0" bIns="0" rtlCol="0" anchor="t">
            <a:spAutoFit/>
          </a:bodyPr>
          <a:lstStyle/>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9x Microsoft Partner of the Year</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30+ Years of Experience</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Year-Over-Year 98%+ Customer Satisfaction Score</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Strategic Advisory Services</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Award-Winning Organizational Change Management Team</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Nutanix Premier Partner</a:t>
            </a:r>
          </a:p>
        </p:txBody>
      </p:sp>
      <p:sp>
        <p:nvSpPr>
          <p:cNvPr id="21" name="TextBox 7">
            <a:extLst>
              <a:ext uri="{FF2B5EF4-FFF2-40B4-BE49-F238E27FC236}">
                <a16:creationId xmlns:a16="http://schemas.microsoft.com/office/drawing/2014/main" id="{07C02595-59B7-8369-BCFD-1CDD18AAB118}"/>
              </a:ext>
            </a:extLst>
          </p:cNvPr>
          <p:cNvSpPr txBox="1"/>
          <p:nvPr userDrawn="1"/>
        </p:nvSpPr>
        <p:spPr>
          <a:xfrm>
            <a:off x="1029235" y="4317790"/>
            <a:ext cx="3337648" cy="1285673"/>
          </a:xfrm>
          <a:prstGeom prst="rect">
            <a:avLst/>
          </a:prstGeom>
        </p:spPr>
        <p:txBody>
          <a:bodyPr wrap="square" lIns="0" tIns="0" rIns="0" bIns="0" rtlCol="0" anchor="t">
            <a:spAutoFit/>
          </a:bodyPr>
          <a:lstStyle/>
          <a:p>
            <a:pPr>
              <a:lnSpc>
                <a:spcPts val="1011"/>
              </a:lnSpc>
            </a:pPr>
            <a:r>
              <a:rPr lang="en-US" sz="1264" b="1" i="0" dirty="0">
                <a:solidFill>
                  <a:srgbClr val="009ECC"/>
                </a:solidFill>
                <a:latin typeface="Century Gothic" panose="020B0502020202020204" pitchFamily="34" charset="0"/>
                <a:ea typeface="Avenir Bold"/>
                <a:cs typeface="Avenir Bold"/>
                <a:sym typeface="Avenir Bold"/>
              </a:rPr>
              <a:t>AI Workforce Solutions</a:t>
            </a:r>
          </a:p>
          <a:p>
            <a:pPr>
              <a:lnSpc>
                <a:spcPts val="1011"/>
              </a:lnSpc>
            </a:pPr>
            <a:endParaRPr lang="en-US" sz="1264" b="1" i="0" dirty="0">
              <a:solidFill>
                <a:srgbClr val="009ECC"/>
              </a:solidFill>
              <a:latin typeface="Century Gothic" panose="020B0502020202020204" pitchFamily="34" charset="0"/>
              <a:ea typeface="Avenir Bold"/>
              <a:cs typeface="Avenir Bold"/>
              <a:sym typeface="Avenir Bold"/>
            </a:endParaRPr>
          </a:p>
          <a:p>
            <a:pPr marL="273032" lvl="1" indent="-136517">
              <a:lnSpc>
                <a:spcPts val="1011"/>
              </a:lnSpc>
              <a:buFont typeface="Arial"/>
              <a:buChar char="•"/>
            </a:pPr>
            <a:r>
              <a:rPr lang="en-US" sz="1264" b="0" i="0" dirty="0">
                <a:solidFill>
                  <a:schemeClr val="bg1"/>
                </a:solidFill>
                <a:latin typeface="Century Gothic" panose="020B0502020202020204" pitchFamily="34" charset="0"/>
                <a:ea typeface="Avenir"/>
                <a:cs typeface="Avenir"/>
                <a:sym typeface="Avenir"/>
              </a:rPr>
              <a:t>Teamwork Deployment​</a:t>
            </a:r>
          </a:p>
          <a:p>
            <a:pPr>
              <a:lnSpc>
                <a:spcPts val="1011"/>
              </a:lnSpc>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chemeClr val="bg1"/>
                </a:solidFill>
                <a:latin typeface="Century Gothic" panose="020B0502020202020204" pitchFamily="34" charset="0"/>
                <a:ea typeface="Avenir"/>
                <a:cs typeface="Avenir"/>
                <a:sym typeface="Avenir"/>
              </a:rPr>
              <a:t>Calling for Teams​</a:t>
            </a:r>
          </a:p>
          <a:p>
            <a:pPr>
              <a:lnSpc>
                <a:spcPts val="1011"/>
              </a:lnSpc>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chemeClr val="bg1"/>
                </a:solidFill>
                <a:latin typeface="Century Gothic" panose="020B0502020202020204" pitchFamily="34" charset="0"/>
                <a:ea typeface="Avenir"/>
                <a:cs typeface="Avenir"/>
                <a:sym typeface="Avenir"/>
              </a:rPr>
              <a:t>Endpoint Management</a:t>
            </a:r>
          </a:p>
          <a:p>
            <a:pPr marL="273032" lvl="1" indent="-136517">
              <a:lnSpc>
                <a:spcPts val="1011"/>
              </a:lnSpc>
              <a:buFont typeface="Arial"/>
              <a:buChar char="•"/>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chemeClr val="bg1"/>
                </a:solidFill>
                <a:latin typeface="Century Gothic" panose="020B0502020202020204" pitchFamily="34" charset="0"/>
                <a:ea typeface="Avenir"/>
                <a:cs typeface="Avenir"/>
                <a:sym typeface="Avenir"/>
              </a:rPr>
              <a:t>Organizational Change Management</a:t>
            </a:r>
          </a:p>
          <a:p>
            <a:pPr>
              <a:lnSpc>
                <a:spcPts val="1011"/>
              </a:lnSpc>
            </a:pPr>
            <a:endParaRPr lang="en-US" sz="1264" b="1" i="0" dirty="0">
              <a:solidFill>
                <a:srgbClr val="373939"/>
              </a:solidFill>
              <a:latin typeface="Century Gothic" panose="020B0502020202020204" pitchFamily="34" charset="0"/>
              <a:ea typeface="Avenir"/>
              <a:cs typeface="Avenir"/>
              <a:sym typeface="Avenir"/>
            </a:endParaRPr>
          </a:p>
        </p:txBody>
      </p:sp>
      <p:sp>
        <p:nvSpPr>
          <p:cNvPr id="22" name="TextBox 8">
            <a:extLst>
              <a:ext uri="{FF2B5EF4-FFF2-40B4-BE49-F238E27FC236}">
                <a16:creationId xmlns:a16="http://schemas.microsoft.com/office/drawing/2014/main" id="{17EB04A3-8639-E5F4-75B9-74C3D8C936F5}"/>
              </a:ext>
            </a:extLst>
          </p:cNvPr>
          <p:cNvSpPr txBox="1"/>
          <p:nvPr userDrawn="1"/>
        </p:nvSpPr>
        <p:spPr>
          <a:xfrm>
            <a:off x="4752788" y="4324140"/>
            <a:ext cx="3337649" cy="1158009"/>
          </a:xfrm>
          <a:prstGeom prst="rect">
            <a:avLst/>
          </a:prstGeom>
        </p:spPr>
        <p:txBody>
          <a:bodyPr wrap="square" lIns="0" tIns="0" rIns="0" bIns="0" rtlCol="0" anchor="t">
            <a:spAutoFit/>
          </a:bodyPr>
          <a:lstStyle/>
          <a:p>
            <a:pPr>
              <a:lnSpc>
                <a:spcPts val="999"/>
              </a:lnSpc>
            </a:pPr>
            <a:r>
              <a:rPr lang="en-US" sz="1264" b="1" i="0" dirty="0">
                <a:solidFill>
                  <a:srgbClr val="009ECC"/>
                </a:solidFill>
                <a:latin typeface="Century Gothic" panose="020B0502020202020204" pitchFamily="34" charset="0"/>
                <a:ea typeface="Avenir Bold"/>
                <a:cs typeface="Avenir Bold"/>
                <a:sym typeface="Avenir Bold"/>
              </a:rPr>
              <a:t>Security</a:t>
            </a:r>
          </a:p>
          <a:p>
            <a:pPr>
              <a:lnSpc>
                <a:spcPts val="999"/>
              </a:lnSpc>
            </a:pPr>
            <a:endParaRPr lang="en-US" sz="1264" b="1" i="0" dirty="0">
              <a:solidFill>
                <a:srgbClr val="009ECC"/>
              </a:solidFill>
              <a:latin typeface="Century Gothic" panose="020B0502020202020204" pitchFamily="34" charset="0"/>
              <a:ea typeface="Avenir Bold"/>
              <a:cs typeface="Avenir Bold"/>
              <a:sym typeface="Avenir Bold"/>
            </a:endParaRPr>
          </a:p>
          <a:p>
            <a:pPr marL="273032" lvl="1" indent="-136517">
              <a:lnSpc>
                <a:spcPts val="999"/>
              </a:lnSpc>
              <a:buFont typeface="Arial"/>
              <a:buChar char="•"/>
            </a:pPr>
            <a:r>
              <a:rPr lang="en-US" sz="1264" b="0" i="0" dirty="0">
                <a:solidFill>
                  <a:schemeClr val="bg1"/>
                </a:solidFill>
                <a:latin typeface="Century Gothic" panose="020B0502020202020204" pitchFamily="34" charset="0"/>
                <a:ea typeface="Avenir"/>
                <a:cs typeface="Avenir"/>
                <a:sym typeface="Avenir"/>
              </a:rPr>
              <a:t>Information Protection &amp; Governance​</a:t>
            </a:r>
          </a:p>
          <a:p>
            <a:pPr>
              <a:lnSpc>
                <a:spcPts val="999"/>
              </a:lnSpc>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999"/>
              </a:lnSpc>
              <a:buFont typeface="Arial"/>
              <a:buChar char="•"/>
            </a:pPr>
            <a:r>
              <a:rPr lang="en-US" sz="1264" b="0" i="0" dirty="0">
                <a:solidFill>
                  <a:schemeClr val="bg1"/>
                </a:solidFill>
                <a:latin typeface="Century Gothic" panose="020B0502020202020204" pitchFamily="34" charset="0"/>
                <a:ea typeface="Avenir"/>
                <a:cs typeface="Avenir"/>
                <a:sym typeface="Avenir"/>
              </a:rPr>
              <a:t>Threat Protection​</a:t>
            </a:r>
          </a:p>
          <a:p>
            <a:pPr>
              <a:lnSpc>
                <a:spcPts val="999"/>
              </a:lnSpc>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999"/>
              </a:lnSpc>
              <a:buFont typeface="Arial"/>
              <a:buChar char="•"/>
            </a:pPr>
            <a:r>
              <a:rPr lang="en-US" sz="1264" b="0" i="0" dirty="0">
                <a:solidFill>
                  <a:schemeClr val="bg1"/>
                </a:solidFill>
                <a:latin typeface="Century Gothic" panose="020B0502020202020204" pitchFamily="34" charset="0"/>
                <a:ea typeface="Avenir"/>
                <a:cs typeface="Avenir"/>
                <a:sym typeface="Avenir"/>
              </a:rPr>
              <a:t>Identity &amp; Access Management​</a:t>
            </a:r>
          </a:p>
          <a:p>
            <a:pPr>
              <a:lnSpc>
                <a:spcPts val="999"/>
              </a:lnSpc>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999"/>
              </a:lnSpc>
              <a:buFont typeface="Arial"/>
              <a:buChar char="•"/>
            </a:pPr>
            <a:r>
              <a:rPr lang="en-US" sz="1264" b="0" i="0" dirty="0">
                <a:solidFill>
                  <a:schemeClr val="bg1"/>
                </a:solidFill>
                <a:latin typeface="Century Gothic" panose="020B0502020202020204" pitchFamily="34" charset="0"/>
                <a:ea typeface="Avenir"/>
                <a:cs typeface="Avenir"/>
                <a:sym typeface="Avenir"/>
              </a:rPr>
              <a:t>Cloud Security</a:t>
            </a:r>
          </a:p>
        </p:txBody>
      </p:sp>
      <p:sp>
        <p:nvSpPr>
          <p:cNvPr id="23" name="TextBox 9">
            <a:extLst>
              <a:ext uri="{FF2B5EF4-FFF2-40B4-BE49-F238E27FC236}">
                <a16:creationId xmlns:a16="http://schemas.microsoft.com/office/drawing/2014/main" id="{8C28DEF8-7756-7982-0E49-2341A4B760CE}"/>
              </a:ext>
            </a:extLst>
          </p:cNvPr>
          <p:cNvSpPr txBox="1"/>
          <p:nvPr userDrawn="1"/>
        </p:nvSpPr>
        <p:spPr>
          <a:xfrm>
            <a:off x="8858660" y="4317789"/>
            <a:ext cx="3311454" cy="963982"/>
          </a:xfrm>
          <a:prstGeom prst="rect">
            <a:avLst/>
          </a:prstGeom>
        </p:spPr>
        <p:txBody>
          <a:bodyPr wrap="square" lIns="0" tIns="0" rIns="0" bIns="0" rtlCol="0" anchor="t">
            <a:spAutoFit/>
          </a:bodyPr>
          <a:lstStyle/>
          <a:p>
            <a:pPr>
              <a:lnSpc>
                <a:spcPts val="1011"/>
              </a:lnSpc>
            </a:pPr>
            <a:r>
              <a:rPr lang="en-US" sz="1264" b="1" i="0" dirty="0">
                <a:solidFill>
                  <a:srgbClr val="009ECC"/>
                </a:solidFill>
                <a:latin typeface="Century Gothic" panose="020B0502020202020204" pitchFamily="34" charset="0"/>
                <a:ea typeface="Avenir Bold"/>
                <a:cs typeface="Avenir Bold"/>
                <a:sym typeface="Avenir Bold"/>
              </a:rPr>
              <a:t>Cloud &amp; AI Platforms</a:t>
            </a:r>
          </a:p>
          <a:p>
            <a:pPr>
              <a:lnSpc>
                <a:spcPts val="1011"/>
              </a:lnSpc>
            </a:pPr>
            <a:endParaRPr lang="en-US" sz="1264" b="1" i="0" dirty="0">
              <a:solidFill>
                <a:srgbClr val="009ECC"/>
              </a:solidFill>
              <a:latin typeface="Century Gothic" panose="020B0502020202020204" pitchFamily="34" charset="0"/>
              <a:ea typeface="Avenir Bold"/>
              <a:cs typeface="Avenir Bold"/>
              <a:sym typeface="Avenir Bold"/>
            </a:endParaRPr>
          </a:p>
          <a:p>
            <a:pPr marL="273032" lvl="1" indent="-136517">
              <a:lnSpc>
                <a:spcPts val="1011"/>
              </a:lnSpc>
              <a:buFont typeface="Arial"/>
              <a:buChar char="•"/>
            </a:pPr>
            <a:r>
              <a:rPr lang="en-US" sz="1264" b="0" i="0" dirty="0">
                <a:solidFill>
                  <a:schemeClr val="bg1"/>
                </a:solidFill>
                <a:latin typeface="Century Gothic" panose="020B0502020202020204" pitchFamily="34" charset="0"/>
                <a:ea typeface="Avenir"/>
                <a:cs typeface="Avenir"/>
                <a:sym typeface="Avenir"/>
              </a:rPr>
              <a:t>Azure Virtual Desktop​</a:t>
            </a:r>
          </a:p>
          <a:p>
            <a:pPr>
              <a:lnSpc>
                <a:spcPts val="1011"/>
              </a:lnSpc>
            </a:pP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ts val="1011"/>
              </a:lnSpc>
              <a:buFont typeface="Arial"/>
              <a:buChar char="•"/>
            </a:pPr>
            <a:r>
              <a:rPr lang="en-US" sz="1264" b="0" i="0" dirty="0">
                <a:solidFill>
                  <a:schemeClr val="bg1"/>
                </a:solidFill>
                <a:latin typeface="Century Gothic" panose="020B0502020202020204" pitchFamily="34" charset="0"/>
                <a:ea typeface="Avenir"/>
                <a:cs typeface="Avenir"/>
                <a:sym typeface="Avenir"/>
              </a:rPr>
              <a:t>Azure VMware Solution</a:t>
            </a:r>
            <a:br>
              <a:rPr lang="en-US" sz="1264" b="0" i="0" dirty="0">
                <a:solidFill>
                  <a:schemeClr val="bg1"/>
                </a:solidFill>
                <a:latin typeface="Century Gothic" panose="020B0502020202020204" pitchFamily="34" charset="0"/>
                <a:ea typeface="Avenir"/>
                <a:cs typeface="Avenir"/>
                <a:sym typeface="Avenir"/>
              </a:rPr>
            </a:br>
            <a:endParaRPr lang="en-US" sz="1264" b="0" i="0" dirty="0">
              <a:solidFill>
                <a:schemeClr val="bg1"/>
              </a:solidFill>
              <a:latin typeface="Century Gothic" panose="020B0502020202020204" pitchFamily="34" charset="0"/>
              <a:ea typeface="Avenir"/>
              <a:cs typeface="Avenir"/>
              <a:sym typeface="Avenir"/>
            </a:endParaRPr>
          </a:p>
          <a:p>
            <a:pPr marL="273032" lvl="1" indent="-136517">
              <a:lnSpc>
                <a:spcPct val="100000"/>
              </a:lnSpc>
              <a:buFont typeface="Arial"/>
              <a:buChar char="•"/>
            </a:pPr>
            <a:r>
              <a:rPr lang="en-US" sz="1264" b="0" i="0" dirty="0">
                <a:solidFill>
                  <a:schemeClr val="bg1"/>
                </a:solidFill>
                <a:latin typeface="Century Gothic" panose="020B0502020202020204" pitchFamily="34" charset="0"/>
                <a:ea typeface="Avenir"/>
                <a:cs typeface="Avenir"/>
                <a:sym typeface="Avenir"/>
              </a:rPr>
              <a:t>Infra and Database Migration to Azure</a:t>
            </a:r>
          </a:p>
        </p:txBody>
      </p:sp>
      <p:sp>
        <p:nvSpPr>
          <p:cNvPr id="24" name="TextBox 10">
            <a:extLst>
              <a:ext uri="{FF2B5EF4-FFF2-40B4-BE49-F238E27FC236}">
                <a16:creationId xmlns:a16="http://schemas.microsoft.com/office/drawing/2014/main" id="{82CB6D4C-5F8D-C162-AE03-113276B03390}"/>
              </a:ext>
            </a:extLst>
          </p:cNvPr>
          <p:cNvSpPr txBox="1"/>
          <p:nvPr userDrawn="1"/>
        </p:nvSpPr>
        <p:spPr>
          <a:xfrm>
            <a:off x="6502400" y="1650207"/>
            <a:ext cx="5405581" cy="1440844"/>
          </a:xfrm>
          <a:prstGeom prst="rect">
            <a:avLst/>
          </a:prstGeom>
        </p:spPr>
        <p:txBody>
          <a:bodyPr wrap="square" lIns="0" tIns="0" rIns="0" bIns="0" rtlCol="0" anchor="t">
            <a:spAutoFit/>
          </a:bodyPr>
          <a:lstStyle/>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Fully-Internal; U.S. based Managed Services Team</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TT Chocolates"/>
                <a:cs typeface="TT Chocolates"/>
                <a:sym typeface="TT Chocolates"/>
              </a:rPr>
              <a:t>Our Managed Security Services Team customizes response mechanisms (integrate vs. overwrite) with the client's current operations and processes</a:t>
            </a:r>
          </a:p>
          <a:p>
            <a:pPr marL="330122" lvl="1" indent="-165061">
              <a:lnSpc>
                <a:spcPts val="2293"/>
              </a:lnSpc>
              <a:buFont typeface="Arial"/>
              <a:buChar char="•"/>
            </a:pPr>
            <a:r>
              <a:rPr lang="en-US" sz="1400" b="0" i="0" dirty="0">
                <a:solidFill>
                  <a:schemeClr val="bg1"/>
                </a:solidFill>
                <a:latin typeface="Century Gothic" panose="020B0502020202020204" pitchFamily="34" charset="0"/>
                <a:ea typeface="Roboto"/>
                <a:cs typeface="Roboto"/>
              </a:rPr>
              <a:t>Microsoft Intelligence Security Association (MISA) Member</a:t>
            </a:r>
          </a:p>
        </p:txBody>
      </p:sp>
      <p:sp>
        <p:nvSpPr>
          <p:cNvPr id="25" name="TextBox 11">
            <a:extLst>
              <a:ext uri="{FF2B5EF4-FFF2-40B4-BE49-F238E27FC236}">
                <a16:creationId xmlns:a16="http://schemas.microsoft.com/office/drawing/2014/main" id="{CD26B8AA-D67F-BF32-594F-77A76F6FE494}"/>
              </a:ext>
            </a:extLst>
          </p:cNvPr>
          <p:cNvSpPr txBox="1"/>
          <p:nvPr userDrawn="1"/>
        </p:nvSpPr>
        <p:spPr>
          <a:xfrm>
            <a:off x="2754045" y="3759783"/>
            <a:ext cx="6683912" cy="246606"/>
          </a:xfrm>
          <a:prstGeom prst="rect">
            <a:avLst/>
          </a:prstGeom>
        </p:spPr>
        <p:txBody>
          <a:bodyPr lIns="0" tIns="0" rIns="0" bIns="0" rtlCol="0" anchor="t">
            <a:spAutoFit/>
          </a:bodyPr>
          <a:lstStyle/>
          <a:p>
            <a:pPr algn="ctr">
              <a:lnSpc>
                <a:spcPts val="2061"/>
              </a:lnSpc>
              <a:spcBef>
                <a:spcPct val="0"/>
              </a:spcBef>
            </a:pPr>
            <a:r>
              <a:rPr lang="en-US" sz="1597" b="1" i="0" spc="257" dirty="0">
                <a:solidFill>
                  <a:schemeClr val="bg1"/>
                </a:solidFill>
                <a:latin typeface="Century Gothic" panose="020B0502020202020204" pitchFamily="34" charset="0"/>
                <a:ea typeface="Avenir Bold"/>
                <a:cs typeface="Avenir Bold"/>
                <a:sym typeface="Avenir Bold"/>
              </a:rPr>
              <a:t>OUR MICROSOFT ADVANCED SPECIALIZATIONS</a:t>
            </a:r>
          </a:p>
        </p:txBody>
      </p:sp>
      <p:sp>
        <p:nvSpPr>
          <p:cNvPr id="26" name="TextBox 25">
            <a:extLst>
              <a:ext uri="{FF2B5EF4-FFF2-40B4-BE49-F238E27FC236}">
                <a16:creationId xmlns:a16="http://schemas.microsoft.com/office/drawing/2014/main" id="{A3A5DA7E-AADE-B3D5-E39A-6418D3AC99BD}"/>
              </a:ext>
            </a:extLst>
          </p:cNvPr>
          <p:cNvSpPr txBox="1"/>
          <p:nvPr userDrawn="1"/>
        </p:nvSpPr>
        <p:spPr>
          <a:xfrm>
            <a:off x="3468775" y="497204"/>
            <a:ext cx="4984749" cy="581569"/>
          </a:xfrm>
          <a:prstGeom prst="rect">
            <a:avLst/>
          </a:prstGeom>
        </p:spPr>
        <p:txBody>
          <a:bodyPr wrap="square" lIns="0" tIns="0" rIns="0" bIns="0" rtlCol="0" anchor="t">
            <a:spAutoFit/>
          </a:bodyPr>
          <a:lstStyle/>
          <a:p>
            <a:pPr algn="ctr" defTabSz="914423">
              <a:lnSpc>
                <a:spcPts val="5040"/>
              </a:lnSpc>
              <a:defRPr/>
            </a:pPr>
            <a:r>
              <a:rPr lang="en-US" sz="3600" b="1" i="0" dirty="0">
                <a:solidFill>
                  <a:schemeClr val="bg1"/>
                </a:solidFill>
                <a:latin typeface="Century Gothic" panose="020B0502020202020204" pitchFamily="34" charset="0"/>
                <a:cs typeface="Arial"/>
              </a:rPr>
              <a:t>Why We’re Different</a:t>
            </a:r>
          </a:p>
        </p:txBody>
      </p:sp>
      <p:sp>
        <p:nvSpPr>
          <p:cNvPr id="27" name="AutoShape 8">
            <a:extLst>
              <a:ext uri="{FF2B5EF4-FFF2-40B4-BE49-F238E27FC236}">
                <a16:creationId xmlns:a16="http://schemas.microsoft.com/office/drawing/2014/main" id="{C0ED85C6-E18A-5F20-04CE-395EDA9EF0B7}"/>
              </a:ext>
            </a:extLst>
          </p:cNvPr>
          <p:cNvSpPr/>
          <p:nvPr userDrawn="1"/>
        </p:nvSpPr>
        <p:spPr>
          <a:xfrm rot="5400000" flipH="1">
            <a:off x="6006152" y="-2642296"/>
            <a:ext cx="32357" cy="7741434"/>
          </a:xfrm>
          <a:prstGeom prst="rect">
            <a:avLst/>
          </a:prstGeom>
          <a:solidFill>
            <a:schemeClr val="accent1"/>
          </a:solidFill>
        </p:spPr>
        <p:txBody>
          <a:bodyPr/>
          <a:lstStyle/>
          <a:p>
            <a:endParaRPr lang="en-US" sz="1200" b="1" i="0" dirty="0">
              <a:solidFill>
                <a:schemeClr val="bg1"/>
              </a:solidFill>
              <a:latin typeface="Century Gothic" panose="020B0502020202020204" pitchFamily="34" charset="0"/>
            </a:endParaRPr>
          </a:p>
        </p:txBody>
      </p:sp>
      <p:pic>
        <p:nvPicPr>
          <p:cNvPr id="28" name="Picture 27" descr="A white text on a black background&#10;&#10;AI-generated content may be incorrect.">
            <a:extLst>
              <a:ext uri="{FF2B5EF4-FFF2-40B4-BE49-F238E27FC236}">
                <a16:creationId xmlns:a16="http://schemas.microsoft.com/office/drawing/2014/main" id="{EAB49827-952C-1517-C9C4-0014A46B1D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53816" y="5994320"/>
            <a:ext cx="2116298" cy="705433"/>
          </a:xfrm>
          <a:prstGeom prst="rect">
            <a:avLst/>
          </a:prstGeom>
        </p:spPr>
      </p:pic>
      <p:pic>
        <p:nvPicPr>
          <p:cNvPr id="29" name="Picture 79">
            <a:extLst>
              <a:ext uri="{FF2B5EF4-FFF2-40B4-BE49-F238E27FC236}">
                <a16:creationId xmlns:a16="http://schemas.microsoft.com/office/drawing/2014/main" id="{19F9A6B3-3146-B60E-9A5B-1F54BA44C567}"/>
              </a:ext>
            </a:extLst>
          </p:cNvPr>
          <p:cNvPicPr>
            <a:picLocks noChangeAspect="1"/>
          </p:cNvPicPr>
          <p:nvPr userDrawn="1"/>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rcRect/>
          <a:stretch>
            <a:fillRect/>
          </a:stretch>
        </p:blipFill>
        <p:spPr>
          <a:xfrm>
            <a:off x="11220621" y="387125"/>
            <a:ext cx="571160" cy="744794"/>
          </a:xfrm>
          <a:prstGeom prst="rect">
            <a:avLst/>
          </a:prstGeom>
        </p:spPr>
      </p:pic>
    </p:spTree>
    <p:extLst>
      <p:ext uri="{BB962C8B-B14F-4D97-AF65-F5344CB8AC3E}">
        <p14:creationId xmlns:p14="http://schemas.microsoft.com/office/powerpoint/2010/main" val="40093665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roject Methodology">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1A888AD9-9477-9855-B5D2-DD1EF6B83E2D}"/>
              </a:ext>
            </a:extLst>
          </p:cNvPr>
          <p:cNvGrpSpPr/>
          <p:nvPr userDrawn="1"/>
        </p:nvGrpSpPr>
        <p:grpSpPr>
          <a:xfrm>
            <a:off x="100013" y="3220378"/>
            <a:ext cx="1905968" cy="1839741"/>
            <a:chOff x="0" y="-28575"/>
            <a:chExt cx="812800" cy="841375"/>
          </a:xfrm>
        </p:grpSpPr>
        <p:sp>
          <p:nvSpPr>
            <p:cNvPr id="8" name="Freeform 3">
              <a:extLst>
                <a:ext uri="{FF2B5EF4-FFF2-40B4-BE49-F238E27FC236}">
                  <a16:creationId xmlns:a16="http://schemas.microsoft.com/office/drawing/2014/main" id="{9CF9E0B8-FBB3-7501-DE23-C71D4EFAED16}"/>
                </a:ext>
              </a:extLst>
            </p:cNvPr>
            <p:cNvSpPr/>
            <p:nvPr/>
          </p:nvSpPr>
          <p:spPr>
            <a:xfrm>
              <a:off x="0" y="0"/>
              <a:ext cx="641424" cy="456266"/>
            </a:xfrm>
            <a:custGeom>
              <a:avLst/>
              <a:gdLst/>
              <a:ahLst/>
              <a:cxnLst/>
              <a:rect l="l" t="t" r="r" b="b"/>
              <a:pathLst>
                <a:path w="641424" h="456266">
                  <a:moveTo>
                    <a:pt x="170801" y="0"/>
                  </a:moveTo>
                  <a:lnTo>
                    <a:pt x="470623" y="0"/>
                  </a:lnTo>
                  <a:cubicBezTo>
                    <a:pt x="515922" y="0"/>
                    <a:pt x="559366" y="17995"/>
                    <a:pt x="591397" y="50026"/>
                  </a:cubicBezTo>
                  <a:cubicBezTo>
                    <a:pt x="623429" y="82058"/>
                    <a:pt x="641424" y="125502"/>
                    <a:pt x="641424" y="170801"/>
                  </a:cubicBezTo>
                  <a:lnTo>
                    <a:pt x="641424" y="285465"/>
                  </a:lnTo>
                  <a:cubicBezTo>
                    <a:pt x="641424" y="379796"/>
                    <a:pt x="564954" y="456266"/>
                    <a:pt x="470623" y="456266"/>
                  </a:cubicBezTo>
                  <a:lnTo>
                    <a:pt x="170801" y="456266"/>
                  </a:lnTo>
                  <a:cubicBezTo>
                    <a:pt x="125502" y="456266"/>
                    <a:pt x="82058" y="438271"/>
                    <a:pt x="50026" y="406239"/>
                  </a:cubicBezTo>
                  <a:cubicBezTo>
                    <a:pt x="17995" y="374208"/>
                    <a:pt x="0" y="330764"/>
                    <a:pt x="0" y="285465"/>
                  </a:cubicBezTo>
                  <a:lnTo>
                    <a:pt x="0" y="170801"/>
                  </a:lnTo>
                  <a:cubicBezTo>
                    <a:pt x="0" y="125502"/>
                    <a:pt x="17995" y="82058"/>
                    <a:pt x="50026" y="50026"/>
                  </a:cubicBezTo>
                  <a:cubicBezTo>
                    <a:pt x="82058" y="17995"/>
                    <a:pt x="125502" y="0"/>
                    <a:pt x="170801" y="0"/>
                  </a:cubicBezTo>
                  <a:close/>
                </a:path>
              </a:pathLst>
            </a:custGeom>
            <a:solidFill>
              <a:srgbClr val="FFFFFF"/>
            </a:solidFill>
            <a:ln w="38100">
              <a:solidFill>
                <a:srgbClr val="FF9F24"/>
              </a:solidFill>
            </a:ln>
          </p:spPr>
          <p:txBody>
            <a:bodyPr/>
            <a:lstStyle/>
            <a:p>
              <a:endParaRPr lang="en-US" sz="1800" b="1" i="0" dirty="0">
                <a:latin typeface="Century Gothic" panose="020B0502020202020204" pitchFamily="34" charset="0"/>
              </a:endParaRPr>
            </a:p>
          </p:txBody>
        </p:sp>
        <p:sp>
          <p:nvSpPr>
            <p:cNvPr id="9" name="TextBox 4">
              <a:extLst>
                <a:ext uri="{FF2B5EF4-FFF2-40B4-BE49-F238E27FC236}">
                  <a16:creationId xmlns:a16="http://schemas.microsoft.com/office/drawing/2014/main" id="{0BDF3A84-1655-8EBA-8AA5-E95D01C67055}"/>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10" name="AutoShape 5">
            <a:extLst>
              <a:ext uri="{FF2B5EF4-FFF2-40B4-BE49-F238E27FC236}">
                <a16:creationId xmlns:a16="http://schemas.microsoft.com/office/drawing/2014/main" id="{CC0801EF-7215-BE7F-545B-DD246F3CE32A}"/>
              </a:ext>
            </a:extLst>
          </p:cNvPr>
          <p:cNvSpPr/>
          <p:nvPr userDrawn="1"/>
        </p:nvSpPr>
        <p:spPr>
          <a:xfrm flipV="1">
            <a:off x="1839161" y="3782246"/>
            <a:ext cx="802439" cy="1"/>
          </a:xfrm>
          <a:prstGeom prst="line">
            <a:avLst/>
          </a:prstGeom>
          <a:ln w="19050" cap="flat">
            <a:solidFill>
              <a:srgbClr val="000000"/>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1" name="AutoShape 6">
            <a:extLst>
              <a:ext uri="{FF2B5EF4-FFF2-40B4-BE49-F238E27FC236}">
                <a16:creationId xmlns:a16="http://schemas.microsoft.com/office/drawing/2014/main" id="{0073C188-7BFD-26B4-1CA3-201E60990D52}"/>
              </a:ext>
            </a:extLst>
          </p:cNvPr>
          <p:cNvSpPr/>
          <p:nvPr userDrawn="1"/>
        </p:nvSpPr>
        <p:spPr>
          <a:xfrm flipV="1">
            <a:off x="1825289" y="2463756"/>
            <a:ext cx="679175" cy="45"/>
          </a:xfrm>
          <a:prstGeom prst="line">
            <a:avLst/>
          </a:prstGeom>
          <a:ln w="19050" cap="flat">
            <a:solidFill>
              <a:srgbClr val="000000"/>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2" name="AutoShape 7">
            <a:extLst>
              <a:ext uri="{FF2B5EF4-FFF2-40B4-BE49-F238E27FC236}">
                <a16:creationId xmlns:a16="http://schemas.microsoft.com/office/drawing/2014/main" id="{02176F47-4541-0561-1951-95A0EC57CBB6}"/>
              </a:ext>
            </a:extLst>
          </p:cNvPr>
          <p:cNvSpPr/>
          <p:nvPr userDrawn="1"/>
        </p:nvSpPr>
        <p:spPr>
          <a:xfrm flipV="1">
            <a:off x="1834811" y="5123817"/>
            <a:ext cx="615997" cy="1"/>
          </a:xfrm>
          <a:prstGeom prst="line">
            <a:avLst/>
          </a:prstGeom>
          <a:ln w="19050" cap="flat">
            <a:solidFill>
              <a:srgbClr val="000000"/>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3" name="AutoShape 8">
            <a:extLst>
              <a:ext uri="{FF2B5EF4-FFF2-40B4-BE49-F238E27FC236}">
                <a16:creationId xmlns:a16="http://schemas.microsoft.com/office/drawing/2014/main" id="{FEF5AC4B-A867-DB37-6241-A23D12C9ED6A}"/>
              </a:ext>
            </a:extLst>
          </p:cNvPr>
          <p:cNvSpPr/>
          <p:nvPr userDrawn="1"/>
        </p:nvSpPr>
        <p:spPr>
          <a:xfrm rot="-5408116">
            <a:off x="504865" y="3793749"/>
            <a:ext cx="2660037" cy="75"/>
          </a:xfrm>
          <a:prstGeom prst="line">
            <a:avLst/>
          </a:prstGeom>
          <a:ln w="19050" cap="flat">
            <a:solidFill>
              <a:srgbClr val="000000"/>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4" name="TextBox 9">
            <a:extLst>
              <a:ext uri="{FF2B5EF4-FFF2-40B4-BE49-F238E27FC236}">
                <a16:creationId xmlns:a16="http://schemas.microsoft.com/office/drawing/2014/main" id="{F0AB7D6C-609E-01F3-5192-8678FB4C1469}"/>
              </a:ext>
            </a:extLst>
          </p:cNvPr>
          <p:cNvSpPr txBox="1"/>
          <p:nvPr userDrawn="1"/>
        </p:nvSpPr>
        <p:spPr>
          <a:xfrm>
            <a:off x="302529" y="3532297"/>
            <a:ext cx="1108803" cy="487313"/>
          </a:xfrm>
          <a:prstGeom prst="rect">
            <a:avLst/>
          </a:prstGeom>
        </p:spPr>
        <p:txBody>
          <a:bodyPr wrap="square" lIns="0" tIns="0" rIns="0" bIns="0" rtlCol="0" anchor="t">
            <a:spAutoFit/>
          </a:bodyPr>
          <a:lstStyle/>
          <a:p>
            <a:pPr algn="ctr">
              <a:lnSpc>
                <a:spcPts val="1901"/>
              </a:lnSpc>
            </a:pPr>
            <a:r>
              <a:rPr lang="en-US" sz="1600" b="1" i="0" dirty="0">
                <a:solidFill>
                  <a:schemeClr val="accent2"/>
                </a:solidFill>
                <a:latin typeface="Century Gothic" panose="020B0502020202020204" pitchFamily="34" charset="0"/>
                <a:ea typeface="Roboto"/>
                <a:cs typeface="Roboto"/>
              </a:rPr>
              <a:t>Strategic Roadmap</a:t>
            </a:r>
            <a:endParaRPr lang="en-US" sz="1333" b="1" i="0" dirty="0">
              <a:solidFill>
                <a:schemeClr val="accent2"/>
              </a:solidFill>
              <a:latin typeface="Century Gothic" panose="020B0502020202020204" pitchFamily="34" charset="0"/>
              <a:ea typeface="Roboto"/>
              <a:cs typeface="Roboto"/>
            </a:endParaRPr>
          </a:p>
        </p:txBody>
      </p:sp>
      <p:grpSp>
        <p:nvGrpSpPr>
          <p:cNvPr id="15" name="Group 10">
            <a:extLst>
              <a:ext uri="{FF2B5EF4-FFF2-40B4-BE49-F238E27FC236}">
                <a16:creationId xmlns:a16="http://schemas.microsoft.com/office/drawing/2014/main" id="{7040087E-CD3B-8B28-4630-7BF16146003A}"/>
              </a:ext>
            </a:extLst>
          </p:cNvPr>
          <p:cNvGrpSpPr/>
          <p:nvPr userDrawn="1"/>
        </p:nvGrpSpPr>
        <p:grpSpPr>
          <a:xfrm>
            <a:off x="2005982" y="2932650"/>
            <a:ext cx="9932674" cy="2274351"/>
            <a:chOff x="137864" y="-116338"/>
            <a:chExt cx="20354310" cy="4660661"/>
          </a:xfrm>
        </p:grpSpPr>
        <p:grpSp>
          <p:nvGrpSpPr>
            <p:cNvPr id="16" name="Group 11">
              <a:extLst>
                <a:ext uri="{FF2B5EF4-FFF2-40B4-BE49-F238E27FC236}">
                  <a16:creationId xmlns:a16="http://schemas.microsoft.com/office/drawing/2014/main" id="{F4C465AD-0248-C5E2-89C9-E12E10C45DBF}"/>
                </a:ext>
              </a:extLst>
            </p:cNvPr>
            <p:cNvGrpSpPr/>
            <p:nvPr/>
          </p:nvGrpSpPr>
          <p:grpSpPr>
            <a:xfrm>
              <a:off x="1054695" y="501243"/>
              <a:ext cx="3905764" cy="4043080"/>
              <a:chOff x="0" y="-28575"/>
              <a:chExt cx="812800" cy="841375"/>
            </a:xfrm>
          </p:grpSpPr>
          <p:sp>
            <p:nvSpPr>
              <p:cNvPr id="35" name="Freeform 12">
                <a:extLst>
                  <a:ext uri="{FF2B5EF4-FFF2-40B4-BE49-F238E27FC236}">
                    <a16:creationId xmlns:a16="http://schemas.microsoft.com/office/drawing/2014/main" id="{C7379F2B-C806-346B-362D-E33691ACFCF7}"/>
                  </a:ext>
                </a:extLst>
              </p:cNvPr>
              <p:cNvSpPr/>
              <p:nvPr/>
            </p:nvSpPr>
            <p:spPr>
              <a:xfrm>
                <a:off x="9628" y="-210"/>
                <a:ext cx="727805"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6" name="TextBox 13">
                <a:extLst>
                  <a:ext uri="{FF2B5EF4-FFF2-40B4-BE49-F238E27FC236}">
                    <a16:creationId xmlns:a16="http://schemas.microsoft.com/office/drawing/2014/main" id="{25BFDF3A-C8B6-1AC9-40E6-650CD905BBA1}"/>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17" name="Group 14">
              <a:extLst>
                <a:ext uri="{FF2B5EF4-FFF2-40B4-BE49-F238E27FC236}">
                  <a16:creationId xmlns:a16="http://schemas.microsoft.com/office/drawing/2014/main" id="{1FBAFB78-5960-9278-7080-ECD716ADA873}"/>
                </a:ext>
              </a:extLst>
            </p:cNvPr>
            <p:cNvGrpSpPr/>
            <p:nvPr/>
          </p:nvGrpSpPr>
          <p:grpSpPr>
            <a:xfrm>
              <a:off x="4878941" y="501243"/>
              <a:ext cx="3905764" cy="4043080"/>
              <a:chOff x="0" y="-28575"/>
              <a:chExt cx="812800" cy="841375"/>
            </a:xfrm>
          </p:grpSpPr>
          <p:sp>
            <p:nvSpPr>
              <p:cNvPr id="33" name="Freeform 15">
                <a:extLst>
                  <a:ext uri="{FF2B5EF4-FFF2-40B4-BE49-F238E27FC236}">
                    <a16:creationId xmlns:a16="http://schemas.microsoft.com/office/drawing/2014/main" id="{9C882043-8A35-FCAE-A934-9533BEE8DAD6}"/>
                  </a:ext>
                </a:extLst>
              </p:cNvPr>
              <p:cNvSpPr/>
              <p:nvPr/>
            </p:nvSpPr>
            <p:spPr>
              <a:xfrm>
                <a:off x="19366" y="-4261"/>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4" name="TextBox 16">
                <a:extLst>
                  <a:ext uri="{FF2B5EF4-FFF2-40B4-BE49-F238E27FC236}">
                    <a16:creationId xmlns:a16="http://schemas.microsoft.com/office/drawing/2014/main" id="{9F045B21-CD69-F503-1E0A-9F7649EAB57B}"/>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18" name="Group 17">
              <a:extLst>
                <a:ext uri="{FF2B5EF4-FFF2-40B4-BE49-F238E27FC236}">
                  <a16:creationId xmlns:a16="http://schemas.microsoft.com/office/drawing/2014/main" id="{A7B2B8F5-2408-1512-58F9-DDE3DD11D3DC}"/>
                </a:ext>
              </a:extLst>
            </p:cNvPr>
            <p:cNvGrpSpPr/>
            <p:nvPr/>
          </p:nvGrpSpPr>
          <p:grpSpPr>
            <a:xfrm>
              <a:off x="8703187" y="501243"/>
              <a:ext cx="3905764" cy="4043080"/>
              <a:chOff x="0" y="-28575"/>
              <a:chExt cx="812800" cy="841375"/>
            </a:xfrm>
          </p:grpSpPr>
          <p:sp>
            <p:nvSpPr>
              <p:cNvPr id="31" name="Freeform 18">
                <a:extLst>
                  <a:ext uri="{FF2B5EF4-FFF2-40B4-BE49-F238E27FC236}">
                    <a16:creationId xmlns:a16="http://schemas.microsoft.com/office/drawing/2014/main" id="{F1E5A838-58F0-5E9F-6359-1CAFEFD8E62A}"/>
                  </a:ext>
                </a:extLst>
              </p:cNvPr>
              <p:cNvSpPr/>
              <p:nvPr/>
            </p:nvSpPr>
            <p:spPr>
              <a:xfrm>
                <a:off x="19536"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2" name="TextBox 19">
                <a:extLst>
                  <a:ext uri="{FF2B5EF4-FFF2-40B4-BE49-F238E27FC236}">
                    <a16:creationId xmlns:a16="http://schemas.microsoft.com/office/drawing/2014/main" id="{D55A8A76-4675-EBD4-25AE-6E65F08642EB}"/>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19" name="Group 20">
              <a:extLst>
                <a:ext uri="{FF2B5EF4-FFF2-40B4-BE49-F238E27FC236}">
                  <a16:creationId xmlns:a16="http://schemas.microsoft.com/office/drawing/2014/main" id="{E252EB41-3AA3-C1BE-6B24-0D343428335F}"/>
                </a:ext>
              </a:extLst>
            </p:cNvPr>
            <p:cNvGrpSpPr/>
            <p:nvPr/>
          </p:nvGrpSpPr>
          <p:grpSpPr>
            <a:xfrm>
              <a:off x="12525234" y="501243"/>
              <a:ext cx="3905764" cy="4043080"/>
              <a:chOff x="0" y="-28575"/>
              <a:chExt cx="812800" cy="841375"/>
            </a:xfrm>
          </p:grpSpPr>
          <p:sp>
            <p:nvSpPr>
              <p:cNvPr id="29" name="Freeform 21">
                <a:extLst>
                  <a:ext uri="{FF2B5EF4-FFF2-40B4-BE49-F238E27FC236}">
                    <a16:creationId xmlns:a16="http://schemas.microsoft.com/office/drawing/2014/main" id="{603DD2CD-6A7A-7C51-29F9-F9A92ACE690F}"/>
                  </a:ext>
                </a:extLst>
              </p:cNvPr>
              <p:cNvSpPr/>
              <p:nvPr/>
            </p:nvSpPr>
            <p:spPr>
              <a:xfrm>
                <a:off x="49291"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0" name="TextBox 22">
                <a:extLst>
                  <a:ext uri="{FF2B5EF4-FFF2-40B4-BE49-F238E27FC236}">
                    <a16:creationId xmlns:a16="http://schemas.microsoft.com/office/drawing/2014/main" id="{5616B571-6A05-0874-6AC9-8B4C7E86A13F}"/>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20" name="Group 23">
              <a:extLst>
                <a:ext uri="{FF2B5EF4-FFF2-40B4-BE49-F238E27FC236}">
                  <a16:creationId xmlns:a16="http://schemas.microsoft.com/office/drawing/2014/main" id="{FFD07B3D-452E-2526-9CE1-2B34D7DB4AA4}"/>
                </a:ext>
              </a:extLst>
            </p:cNvPr>
            <p:cNvGrpSpPr/>
            <p:nvPr/>
          </p:nvGrpSpPr>
          <p:grpSpPr>
            <a:xfrm>
              <a:off x="16586410" y="501243"/>
              <a:ext cx="3905764" cy="4043080"/>
              <a:chOff x="0" y="-28575"/>
              <a:chExt cx="812800" cy="841375"/>
            </a:xfrm>
          </p:grpSpPr>
          <p:sp>
            <p:nvSpPr>
              <p:cNvPr id="27" name="Freeform 24">
                <a:extLst>
                  <a:ext uri="{FF2B5EF4-FFF2-40B4-BE49-F238E27FC236}">
                    <a16:creationId xmlns:a16="http://schemas.microsoft.com/office/drawing/2014/main" id="{8AE3AF9C-BC5C-9B7A-AE07-DA1030900F33}"/>
                  </a:ext>
                </a:extLst>
              </p:cNvPr>
              <p:cNvSpPr/>
              <p:nvPr/>
            </p:nvSpPr>
            <p:spPr>
              <a:xfrm>
                <a:off x="28008" y="0"/>
                <a:ext cx="689097"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28" name="TextBox 25">
                <a:extLst>
                  <a:ext uri="{FF2B5EF4-FFF2-40B4-BE49-F238E27FC236}">
                    <a16:creationId xmlns:a16="http://schemas.microsoft.com/office/drawing/2014/main" id="{B8AD0A23-A340-13FC-A3E5-30126200F438}"/>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21" name="TextBox 26">
              <a:extLst>
                <a:ext uri="{FF2B5EF4-FFF2-40B4-BE49-F238E27FC236}">
                  <a16:creationId xmlns:a16="http://schemas.microsoft.com/office/drawing/2014/main" id="{C17357AB-249F-0DE0-D92D-F2DCD09CDDBB}"/>
                </a:ext>
              </a:extLst>
            </p:cNvPr>
            <p:cNvSpPr txBox="1"/>
            <p:nvPr/>
          </p:nvSpPr>
          <p:spPr>
            <a:xfrm>
              <a:off x="137864" y="-116338"/>
              <a:ext cx="1920878" cy="623871"/>
            </a:xfrm>
            <a:prstGeom prst="rect">
              <a:avLst/>
            </a:prstGeom>
          </p:spPr>
          <p:txBody>
            <a:bodyPr lIns="0" tIns="0" rIns="0" bIns="0" rtlCol="0" anchor="t">
              <a:spAutoFit/>
            </a:bodyPr>
            <a:lstStyle/>
            <a:p>
              <a:pPr>
                <a:lnSpc>
                  <a:spcPts val="2702"/>
                </a:lnSpc>
              </a:pPr>
              <a:r>
                <a:rPr lang="en-US" sz="1600" b="1" i="0" dirty="0">
                  <a:solidFill>
                    <a:schemeClr val="accent2"/>
                  </a:solidFill>
                  <a:latin typeface="Century Gothic" panose="020B0502020202020204" pitchFamily="34" charset="0"/>
                  <a:ea typeface="Roboto"/>
                  <a:cs typeface="Roboto"/>
                </a:rPr>
                <a:t>Process</a:t>
              </a:r>
            </a:p>
          </p:txBody>
        </p:sp>
        <p:sp>
          <p:nvSpPr>
            <p:cNvPr id="22" name="TextBox 27">
              <a:extLst>
                <a:ext uri="{FF2B5EF4-FFF2-40B4-BE49-F238E27FC236}">
                  <a16:creationId xmlns:a16="http://schemas.microsoft.com/office/drawing/2014/main" id="{FDCBD953-AACD-546C-80F3-C49C0F4A7BFD}"/>
                </a:ext>
              </a:extLst>
            </p:cNvPr>
            <p:cNvSpPr txBox="1"/>
            <p:nvPr/>
          </p:nvSpPr>
          <p:spPr>
            <a:xfrm>
              <a:off x="1642868" y="1074478"/>
              <a:ext cx="2398824" cy="902301"/>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IT Operations Planning</a:t>
              </a:r>
            </a:p>
          </p:txBody>
        </p:sp>
        <p:sp>
          <p:nvSpPr>
            <p:cNvPr id="23" name="TextBox 28">
              <a:extLst>
                <a:ext uri="{FF2B5EF4-FFF2-40B4-BE49-F238E27FC236}">
                  <a16:creationId xmlns:a16="http://schemas.microsoft.com/office/drawing/2014/main" id="{7B749AC6-B2F1-D82D-05EB-029C15CF989F}"/>
                </a:ext>
              </a:extLst>
            </p:cNvPr>
            <p:cNvSpPr txBox="1"/>
            <p:nvPr/>
          </p:nvSpPr>
          <p:spPr>
            <a:xfrm>
              <a:off x="5513912" y="1029553"/>
              <a:ext cx="2366729" cy="902301"/>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RACI, RBAC, + Governance</a:t>
              </a:r>
            </a:p>
          </p:txBody>
        </p:sp>
        <p:sp>
          <p:nvSpPr>
            <p:cNvPr id="24" name="TextBox 29">
              <a:extLst>
                <a:ext uri="{FF2B5EF4-FFF2-40B4-BE49-F238E27FC236}">
                  <a16:creationId xmlns:a16="http://schemas.microsoft.com/office/drawing/2014/main" id="{B552D322-E387-1A87-0D45-AFBEC0C4DCFF}"/>
                </a:ext>
              </a:extLst>
            </p:cNvPr>
            <p:cNvSpPr txBox="1"/>
            <p:nvPr/>
          </p:nvSpPr>
          <p:spPr>
            <a:xfrm>
              <a:off x="9337761" y="1050027"/>
              <a:ext cx="2485305" cy="902301"/>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SOP/SLA + Tool Management</a:t>
              </a:r>
            </a:p>
          </p:txBody>
        </p:sp>
        <p:sp>
          <p:nvSpPr>
            <p:cNvPr id="25" name="TextBox 30">
              <a:extLst>
                <a:ext uri="{FF2B5EF4-FFF2-40B4-BE49-F238E27FC236}">
                  <a16:creationId xmlns:a16="http://schemas.microsoft.com/office/drawing/2014/main" id="{5C64F6BF-56EF-DF3A-1F99-BFF43540EDC7}"/>
                </a:ext>
              </a:extLst>
            </p:cNvPr>
            <p:cNvSpPr txBox="1"/>
            <p:nvPr/>
          </p:nvSpPr>
          <p:spPr>
            <a:xfrm>
              <a:off x="13304998" y="844159"/>
              <a:ext cx="2366729" cy="1375330"/>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Admin + Help Desk Tech Training </a:t>
              </a:r>
            </a:p>
          </p:txBody>
        </p:sp>
        <p:sp>
          <p:nvSpPr>
            <p:cNvPr id="26" name="TextBox 31">
              <a:extLst>
                <a:ext uri="{FF2B5EF4-FFF2-40B4-BE49-F238E27FC236}">
                  <a16:creationId xmlns:a16="http://schemas.microsoft.com/office/drawing/2014/main" id="{8F316DB0-D307-C3A6-B3F3-72013D0AEFFA}"/>
                </a:ext>
              </a:extLst>
            </p:cNvPr>
            <p:cNvSpPr txBox="1"/>
            <p:nvPr/>
          </p:nvSpPr>
          <p:spPr>
            <a:xfrm>
              <a:off x="17132139" y="899046"/>
              <a:ext cx="2575615" cy="1375330"/>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Continued Support + Adoption</a:t>
              </a:r>
            </a:p>
          </p:txBody>
        </p:sp>
      </p:grpSp>
      <p:grpSp>
        <p:nvGrpSpPr>
          <p:cNvPr id="37" name="Group 32">
            <a:extLst>
              <a:ext uri="{FF2B5EF4-FFF2-40B4-BE49-F238E27FC236}">
                <a16:creationId xmlns:a16="http://schemas.microsoft.com/office/drawing/2014/main" id="{32B6433E-27C4-CBE6-27DF-6A440AB6D627}"/>
              </a:ext>
            </a:extLst>
          </p:cNvPr>
          <p:cNvGrpSpPr/>
          <p:nvPr userDrawn="1"/>
        </p:nvGrpSpPr>
        <p:grpSpPr>
          <a:xfrm>
            <a:off x="1971306" y="4292601"/>
            <a:ext cx="9965093" cy="2263853"/>
            <a:chOff x="-2" y="-114300"/>
            <a:chExt cx="20420739" cy="4639150"/>
          </a:xfrm>
        </p:grpSpPr>
        <p:grpSp>
          <p:nvGrpSpPr>
            <p:cNvPr id="38" name="Group 33">
              <a:extLst>
                <a:ext uri="{FF2B5EF4-FFF2-40B4-BE49-F238E27FC236}">
                  <a16:creationId xmlns:a16="http://schemas.microsoft.com/office/drawing/2014/main" id="{5827B870-C9E8-10FE-17C0-60EC6F5EB9CD}"/>
                </a:ext>
              </a:extLst>
            </p:cNvPr>
            <p:cNvGrpSpPr/>
            <p:nvPr/>
          </p:nvGrpSpPr>
          <p:grpSpPr>
            <a:xfrm>
              <a:off x="964075" y="481770"/>
              <a:ext cx="3905764" cy="4043080"/>
              <a:chOff x="0" y="-28575"/>
              <a:chExt cx="812800" cy="841375"/>
            </a:xfrm>
          </p:grpSpPr>
          <p:sp>
            <p:nvSpPr>
              <p:cNvPr id="57" name="Freeform 34">
                <a:extLst>
                  <a:ext uri="{FF2B5EF4-FFF2-40B4-BE49-F238E27FC236}">
                    <a16:creationId xmlns:a16="http://schemas.microsoft.com/office/drawing/2014/main" id="{A1499FBA-F948-9E78-219C-EB9EDAB12598}"/>
                  </a:ext>
                </a:extLst>
              </p:cNvPr>
              <p:cNvSpPr/>
              <p:nvPr/>
            </p:nvSpPr>
            <p:spPr>
              <a:xfrm>
                <a:off x="14584" y="0"/>
                <a:ext cx="727805"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8" name="TextBox 35">
                <a:extLst>
                  <a:ext uri="{FF2B5EF4-FFF2-40B4-BE49-F238E27FC236}">
                    <a16:creationId xmlns:a16="http://schemas.microsoft.com/office/drawing/2014/main" id="{022D2175-8A09-44B7-3821-37CCA3CD606C}"/>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39" name="Group 36">
              <a:extLst>
                <a:ext uri="{FF2B5EF4-FFF2-40B4-BE49-F238E27FC236}">
                  <a16:creationId xmlns:a16="http://schemas.microsoft.com/office/drawing/2014/main" id="{F1A55D11-3C14-9F91-D1C8-B87767D15325}"/>
                </a:ext>
              </a:extLst>
            </p:cNvPr>
            <p:cNvGrpSpPr/>
            <p:nvPr/>
          </p:nvGrpSpPr>
          <p:grpSpPr>
            <a:xfrm>
              <a:off x="4807504" y="481770"/>
              <a:ext cx="3905764" cy="4043080"/>
              <a:chOff x="0" y="-28575"/>
              <a:chExt cx="812800" cy="841375"/>
            </a:xfrm>
          </p:grpSpPr>
          <p:sp>
            <p:nvSpPr>
              <p:cNvPr id="55" name="Freeform 37">
                <a:extLst>
                  <a:ext uri="{FF2B5EF4-FFF2-40B4-BE49-F238E27FC236}">
                    <a16:creationId xmlns:a16="http://schemas.microsoft.com/office/drawing/2014/main" id="{EA6A3325-1DBD-ADA3-CB96-6A472433DE57}"/>
                  </a:ext>
                </a:extLst>
              </p:cNvPr>
              <p:cNvSpPr/>
              <p:nvPr/>
            </p:nvSpPr>
            <p:spPr>
              <a:xfrm>
                <a:off x="32511" y="0"/>
                <a:ext cx="704922"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6" name="TextBox 38">
                <a:extLst>
                  <a:ext uri="{FF2B5EF4-FFF2-40B4-BE49-F238E27FC236}">
                    <a16:creationId xmlns:a16="http://schemas.microsoft.com/office/drawing/2014/main" id="{6C557D63-F8CA-F3EE-D301-90CE6D08A28A}"/>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40" name="Group 39">
              <a:extLst>
                <a:ext uri="{FF2B5EF4-FFF2-40B4-BE49-F238E27FC236}">
                  <a16:creationId xmlns:a16="http://schemas.microsoft.com/office/drawing/2014/main" id="{FD005E97-350E-6F21-BFD2-7EAD2D67791B}"/>
                </a:ext>
              </a:extLst>
            </p:cNvPr>
            <p:cNvGrpSpPr/>
            <p:nvPr/>
          </p:nvGrpSpPr>
          <p:grpSpPr>
            <a:xfrm>
              <a:off x="8631750" y="481770"/>
              <a:ext cx="3905764" cy="4043080"/>
              <a:chOff x="0" y="-28575"/>
              <a:chExt cx="812800" cy="841375"/>
            </a:xfrm>
          </p:grpSpPr>
          <p:sp>
            <p:nvSpPr>
              <p:cNvPr id="53" name="Freeform 40">
                <a:extLst>
                  <a:ext uri="{FF2B5EF4-FFF2-40B4-BE49-F238E27FC236}">
                    <a16:creationId xmlns:a16="http://schemas.microsoft.com/office/drawing/2014/main" id="{2D31E0C6-D207-E593-5325-6772E0925E28}"/>
                  </a:ext>
                </a:extLst>
              </p:cNvPr>
              <p:cNvSpPr/>
              <p:nvPr/>
            </p:nvSpPr>
            <p:spPr>
              <a:xfrm>
                <a:off x="21858" y="0"/>
                <a:ext cx="71670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4" name="TextBox 41">
                <a:extLst>
                  <a:ext uri="{FF2B5EF4-FFF2-40B4-BE49-F238E27FC236}">
                    <a16:creationId xmlns:a16="http://schemas.microsoft.com/office/drawing/2014/main" id="{168B1BE3-ABA1-CAF0-C0A9-042EEACC1F77}"/>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41" name="Group 42">
              <a:extLst>
                <a:ext uri="{FF2B5EF4-FFF2-40B4-BE49-F238E27FC236}">
                  <a16:creationId xmlns:a16="http://schemas.microsoft.com/office/drawing/2014/main" id="{1D566A92-3150-9586-3751-7AE1A71DB70F}"/>
                </a:ext>
              </a:extLst>
            </p:cNvPr>
            <p:cNvGrpSpPr/>
            <p:nvPr/>
          </p:nvGrpSpPr>
          <p:grpSpPr>
            <a:xfrm>
              <a:off x="12453797" y="481770"/>
              <a:ext cx="3905764" cy="4043080"/>
              <a:chOff x="0" y="-28575"/>
              <a:chExt cx="812800" cy="841375"/>
            </a:xfrm>
          </p:grpSpPr>
          <p:sp>
            <p:nvSpPr>
              <p:cNvPr id="51" name="Freeform 43">
                <a:extLst>
                  <a:ext uri="{FF2B5EF4-FFF2-40B4-BE49-F238E27FC236}">
                    <a16:creationId xmlns:a16="http://schemas.microsoft.com/office/drawing/2014/main" id="{233560FA-E537-4E38-241F-FB9C9D4277B2}"/>
                  </a:ext>
                </a:extLst>
              </p:cNvPr>
              <p:cNvSpPr/>
              <p:nvPr/>
            </p:nvSpPr>
            <p:spPr>
              <a:xfrm>
                <a:off x="50726" y="0"/>
                <a:ext cx="717596"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2" name="TextBox 44">
                <a:extLst>
                  <a:ext uri="{FF2B5EF4-FFF2-40B4-BE49-F238E27FC236}">
                    <a16:creationId xmlns:a16="http://schemas.microsoft.com/office/drawing/2014/main" id="{D9C5D76C-5256-ACF4-5C2D-91F876910350}"/>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42" name="Group 45">
              <a:extLst>
                <a:ext uri="{FF2B5EF4-FFF2-40B4-BE49-F238E27FC236}">
                  <a16:creationId xmlns:a16="http://schemas.microsoft.com/office/drawing/2014/main" id="{19381F32-D837-0D5B-C87F-DE615DDD9A97}"/>
                </a:ext>
              </a:extLst>
            </p:cNvPr>
            <p:cNvGrpSpPr/>
            <p:nvPr/>
          </p:nvGrpSpPr>
          <p:grpSpPr>
            <a:xfrm>
              <a:off x="16514973" y="481770"/>
              <a:ext cx="3905764" cy="4043080"/>
              <a:chOff x="0" y="-28575"/>
              <a:chExt cx="812800" cy="841375"/>
            </a:xfrm>
          </p:grpSpPr>
          <p:sp>
            <p:nvSpPr>
              <p:cNvPr id="49" name="Freeform 46">
                <a:extLst>
                  <a:ext uri="{FF2B5EF4-FFF2-40B4-BE49-F238E27FC236}">
                    <a16:creationId xmlns:a16="http://schemas.microsoft.com/office/drawing/2014/main" id="{6224DB7E-F779-EB6A-CAFC-77056DD9213B}"/>
                  </a:ext>
                </a:extLst>
              </p:cNvPr>
              <p:cNvSpPr/>
              <p:nvPr/>
            </p:nvSpPr>
            <p:spPr>
              <a:xfrm>
                <a:off x="35950" y="0"/>
                <a:ext cx="68211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0" name="TextBox 47">
                <a:extLst>
                  <a:ext uri="{FF2B5EF4-FFF2-40B4-BE49-F238E27FC236}">
                    <a16:creationId xmlns:a16="http://schemas.microsoft.com/office/drawing/2014/main" id="{09D47A49-2267-9ACC-30A1-E6B3C65335DA}"/>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43" name="TextBox 48">
              <a:extLst>
                <a:ext uri="{FF2B5EF4-FFF2-40B4-BE49-F238E27FC236}">
                  <a16:creationId xmlns:a16="http://schemas.microsoft.com/office/drawing/2014/main" id="{DD4653C0-39B3-C85B-1E4B-AEC654692290}"/>
                </a:ext>
              </a:extLst>
            </p:cNvPr>
            <p:cNvSpPr txBox="1"/>
            <p:nvPr/>
          </p:nvSpPr>
          <p:spPr>
            <a:xfrm>
              <a:off x="-2" y="-114300"/>
              <a:ext cx="2940975" cy="623871"/>
            </a:xfrm>
            <a:prstGeom prst="rect">
              <a:avLst/>
            </a:prstGeom>
          </p:spPr>
          <p:txBody>
            <a:bodyPr wrap="square" lIns="0" tIns="0" rIns="0" bIns="0" rtlCol="0" anchor="t">
              <a:spAutoFit/>
            </a:bodyPr>
            <a:lstStyle/>
            <a:p>
              <a:pPr>
                <a:lnSpc>
                  <a:spcPts val="2702"/>
                </a:lnSpc>
              </a:pPr>
              <a:r>
                <a:rPr lang="en-US" sz="1600" b="1" i="0" dirty="0">
                  <a:solidFill>
                    <a:schemeClr val="accent2"/>
                  </a:solidFill>
                  <a:latin typeface="Century Gothic" panose="020B0502020202020204" pitchFamily="34" charset="0"/>
                  <a:ea typeface="Roboto"/>
                  <a:cs typeface="Roboto"/>
                </a:rPr>
                <a:t>Technology</a:t>
              </a:r>
              <a:endParaRPr lang="en-US" sz="1733" b="1" i="0" dirty="0">
                <a:solidFill>
                  <a:schemeClr val="accent2"/>
                </a:solidFill>
                <a:latin typeface="Century Gothic" panose="020B0502020202020204" pitchFamily="34" charset="0"/>
                <a:ea typeface="Roboto"/>
                <a:cs typeface="Roboto"/>
              </a:endParaRPr>
            </a:p>
          </p:txBody>
        </p:sp>
        <p:sp>
          <p:nvSpPr>
            <p:cNvPr id="44" name="TextBox 49">
              <a:extLst>
                <a:ext uri="{FF2B5EF4-FFF2-40B4-BE49-F238E27FC236}">
                  <a16:creationId xmlns:a16="http://schemas.microsoft.com/office/drawing/2014/main" id="{0C51D7E3-70FC-4726-C43D-69A152FBBD51}"/>
                </a:ext>
              </a:extLst>
            </p:cNvPr>
            <p:cNvSpPr txBox="1"/>
            <p:nvPr/>
          </p:nvSpPr>
          <p:spPr>
            <a:xfrm>
              <a:off x="1525164" y="1043315"/>
              <a:ext cx="2366728" cy="902302"/>
            </a:xfrm>
            <a:prstGeom prst="rect">
              <a:avLst/>
            </a:prstGeom>
          </p:spPr>
          <p:txBody>
            <a:bodyPr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Planning </a:t>
              </a:r>
              <a:br>
                <a:rPr lang="en-US" sz="1301" b="1" i="0" dirty="0">
                  <a:solidFill>
                    <a:srgbClr val="000000"/>
                  </a:solidFill>
                  <a:latin typeface="Century Gothic" panose="020B0502020202020204" pitchFamily="34" charset="0"/>
                  <a:ea typeface="Roboto"/>
                  <a:cs typeface="Roboto"/>
                </a:rPr>
              </a:br>
              <a:r>
                <a:rPr lang="en-US" sz="1301" b="1" i="0" dirty="0">
                  <a:solidFill>
                    <a:srgbClr val="000000"/>
                  </a:solidFill>
                  <a:latin typeface="Century Gothic" panose="020B0502020202020204" pitchFamily="34" charset="0"/>
                  <a:ea typeface="Roboto"/>
                  <a:cs typeface="Roboto"/>
                </a:rPr>
                <a:t>+ Design</a:t>
              </a:r>
            </a:p>
          </p:txBody>
        </p:sp>
        <p:sp>
          <p:nvSpPr>
            <p:cNvPr id="45" name="TextBox 50">
              <a:extLst>
                <a:ext uri="{FF2B5EF4-FFF2-40B4-BE49-F238E27FC236}">
                  <a16:creationId xmlns:a16="http://schemas.microsoft.com/office/drawing/2014/main" id="{617981D3-7CCF-7A3A-E2D3-31936103FCEA}"/>
                </a:ext>
              </a:extLst>
            </p:cNvPr>
            <p:cNvSpPr txBox="1"/>
            <p:nvPr/>
          </p:nvSpPr>
          <p:spPr>
            <a:xfrm>
              <a:off x="5349409" y="837388"/>
              <a:ext cx="2614195" cy="1375331"/>
            </a:xfrm>
            <a:prstGeom prst="rect">
              <a:avLst/>
            </a:prstGeom>
          </p:spPr>
          <p:txBody>
            <a:bodyPr wrap="square"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Network Readiness + Optimization</a:t>
              </a:r>
            </a:p>
          </p:txBody>
        </p:sp>
        <p:sp>
          <p:nvSpPr>
            <p:cNvPr id="46" name="TextBox 51">
              <a:extLst>
                <a:ext uri="{FF2B5EF4-FFF2-40B4-BE49-F238E27FC236}">
                  <a16:creationId xmlns:a16="http://schemas.microsoft.com/office/drawing/2014/main" id="{9559C19D-A754-E4D6-D169-FE37BC32B883}"/>
                </a:ext>
              </a:extLst>
            </p:cNvPr>
            <p:cNvSpPr txBox="1"/>
            <p:nvPr/>
          </p:nvSpPr>
          <p:spPr>
            <a:xfrm>
              <a:off x="9173660" y="837388"/>
              <a:ext cx="2582598" cy="1375331"/>
            </a:xfrm>
            <a:prstGeom prst="rect">
              <a:avLst/>
            </a:prstGeom>
          </p:spPr>
          <p:txBody>
            <a:bodyPr wrap="square"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Secure, Configure, + Stage</a:t>
              </a:r>
            </a:p>
          </p:txBody>
        </p:sp>
        <p:sp>
          <p:nvSpPr>
            <p:cNvPr id="47" name="TextBox 52">
              <a:extLst>
                <a:ext uri="{FF2B5EF4-FFF2-40B4-BE49-F238E27FC236}">
                  <a16:creationId xmlns:a16="http://schemas.microsoft.com/office/drawing/2014/main" id="{F6FDC913-759D-BC83-C821-3E764FFEB8D8}"/>
                </a:ext>
              </a:extLst>
            </p:cNvPr>
            <p:cNvSpPr txBox="1"/>
            <p:nvPr/>
          </p:nvSpPr>
          <p:spPr>
            <a:xfrm>
              <a:off x="13025714" y="1088095"/>
              <a:ext cx="2817876" cy="902302"/>
            </a:xfrm>
            <a:prstGeom prst="rect">
              <a:avLst/>
            </a:prstGeom>
          </p:spPr>
          <p:txBody>
            <a:bodyPr wrap="square"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System Training+ Documentation</a:t>
              </a:r>
            </a:p>
          </p:txBody>
        </p:sp>
        <p:sp>
          <p:nvSpPr>
            <p:cNvPr id="48" name="TextBox 53">
              <a:extLst>
                <a:ext uri="{FF2B5EF4-FFF2-40B4-BE49-F238E27FC236}">
                  <a16:creationId xmlns:a16="http://schemas.microsoft.com/office/drawing/2014/main" id="{586999E5-1AC3-71DA-1E6E-3F1DB9B3E287}"/>
                </a:ext>
              </a:extLst>
            </p:cNvPr>
            <p:cNvSpPr txBox="1"/>
            <p:nvPr/>
          </p:nvSpPr>
          <p:spPr>
            <a:xfrm>
              <a:off x="16986429" y="837388"/>
              <a:ext cx="2654516" cy="1375331"/>
            </a:xfrm>
            <a:prstGeom prst="rect">
              <a:avLst/>
            </a:prstGeom>
          </p:spPr>
          <p:txBody>
            <a:bodyPr wrap="square"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Migration Support + Handoff</a:t>
              </a:r>
            </a:p>
          </p:txBody>
        </p:sp>
      </p:grpSp>
      <p:grpSp>
        <p:nvGrpSpPr>
          <p:cNvPr id="59" name="Group 54">
            <a:extLst>
              <a:ext uri="{FF2B5EF4-FFF2-40B4-BE49-F238E27FC236}">
                <a16:creationId xmlns:a16="http://schemas.microsoft.com/office/drawing/2014/main" id="{5A4D6DDA-CED5-03B0-FA01-BCCF92231385}"/>
              </a:ext>
            </a:extLst>
          </p:cNvPr>
          <p:cNvGrpSpPr/>
          <p:nvPr userDrawn="1"/>
        </p:nvGrpSpPr>
        <p:grpSpPr>
          <a:xfrm>
            <a:off x="2005982" y="1693842"/>
            <a:ext cx="9978485" cy="2263977"/>
            <a:chOff x="-132999" y="-67239"/>
            <a:chExt cx="20448182" cy="4639402"/>
          </a:xfrm>
        </p:grpSpPr>
        <p:grpSp>
          <p:nvGrpSpPr>
            <p:cNvPr id="60" name="Group 55">
              <a:extLst>
                <a:ext uri="{FF2B5EF4-FFF2-40B4-BE49-F238E27FC236}">
                  <a16:creationId xmlns:a16="http://schemas.microsoft.com/office/drawing/2014/main" id="{F176A8B8-EABC-796F-9936-AB7191F9AF2B}"/>
                </a:ext>
              </a:extLst>
            </p:cNvPr>
            <p:cNvGrpSpPr/>
            <p:nvPr/>
          </p:nvGrpSpPr>
          <p:grpSpPr>
            <a:xfrm>
              <a:off x="877705" y="503683"/>
              <a:ext cx="3905764" cy="4043080"/>
              <a:chOff x="0" y="-28575"/>
              <a:chExt cx="812800" cy="841375"/>
            </a:xfrm>
          </p:grpSpPr>
          <p:sp>
            <p:nvSpPr>
              <p:cNvPr id="79" name="Freeform 56">
                <a:extLst>
                  <a:ext uri="{FF2B5EF4-FFF2-40B4-BE49-F238E27FC236}">
                    <a16:creationId xmlns:a16="http://schemas.microsoft.com/office/drawing/2014/main" id="{F2A4EA08-61A3-D6F9-5B11-780607176097}"/>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80" name="TextBox 57">
                <a:extLst>
                  <a:ext uri="{FF2B5EF4-FFF2-40B4-BE49-F238E27FC236}">
                    <a16:creationId xmlns:a16="http://schemas.microsoft.com/office/drawing/2014/main" id="{9CDC4F39-E8D5-3EB9-5944-5FD6EF4F0A0A}"/>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1" name="TextBox 58">
              <a:extLst>
                <a:ext uri="{FF2B5EF4-FFF2-40B4-BE49-F238E27FC236}">
                  <a16:creationId xmlns:a16="http://schemas.microsoft.com/office/drawing/2014/main" id="{92B3B555-5922-74AC-1F87-EE74975270FF}"/>
                </a:ext>
              </a:extLst>
            </p:cNvPr>
            <p:cNvSpPr txBox="1"/>
            <p:nvPr/>
          </p:nvSpPr>
          <p:spPr>
            <a:xfrm>
              <a:off x="-132999" y="-67239"/>
              <a:ext cx="1696440" cy="623871"/>
            </a:xfrm>
            <a:prstGeom prst="rect">
              <a:avLst/>
            </a:prstGeom>
          </p:spPr>
          <p:txBody>
            <a:bodyPr lIns="0" tIns="0" rIns="0" bIns="0" rtlCol="0" anchor="t">
              <a:spAutoFit/>
            </a:bodyPr>
            <a:lstStyle/>
            <a:p>
              <a:pPr>
                <a:lnSpc>
                  <a:spcPts val="2702"/>
                </a:lnSpc>
              </a:pPr>
              <a:r>
                <a:rPr lang="en-US" sz="1600" b="1" i="0" dirty="0">
                  <a:solidFill>
                    <a:schemeClr val="accent2"/>
                  </a:solidFill>
                  <a:latin typeface="Century Gothic" panose="020B0502020202020204" pitchFamily="34" charset="0"/>
                  <a:ea typeface="Roboto"/>
                  <a:cs typeface="Roboto"/>
                </a:rPr>
                <a:t>People</a:t>
              </a:r>
              <a:endParaRPr lang="en-US" sz="1901" b="1" i="0" dirty="0">
                <a:solidFill>
                  <a:schemeClr val="accent2"/>
                </a:solidFill>
                <a:latin typeface="Century Gothic" panose="020B0502020202020204" pitchFamily="34" charset="0"/>
                <a:ea typeface="Roboto"/>
                <a:cs typeface="Roboto"/>
              </a:endParaRPr>
            </a:p>
          </p:txBody>
        </p:sp>
        <p:sp>
          <p:nvSpPr>
            <p:cNvPr id="62" name="TextBox 59">
              <a:extLst>
                <a:ext uri="{FF2B5EF4-FFF2-40B4-BE49-F238E27FC236}">
                  <a16:creationId xmlns:a16="http://schemas.microsoft.com/office/drawing/2014/main" id="{CF20D145-A20E-59A0-E067-C3B30742E63D}"/>
                </a:ext>
              </a:extLst>
            </p:cNvPr>
            <p:cNvSpPr txBox="1"/>
            <p:nvPr/>
          </p:nvSpPr>
          <p:spPr>
            <a:xfrm>
              <a:off x="1419612" y="872001"/>
              <a:ext cx="2366728" cy="1375330"/>
            </a:xfrm>
            <a:prstGeom prst="rect">
              <a:avLst/>
            </a:prstGeom>
          </p:spPr>
          <p:txBody>
            <a:bodyPr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Change Risk Assessment + Strategy</a:t>
              </a:r>
            </a:p>
          </p:txBody>
        </p:sp>
        <p:grpSp>
          <p:nvGrpSpPr>
            <p:cNvPr id="63" name="Group 60">
              <a:extLst>
                <a:ext uri="{FF2B5EF4-FFF2-40B4-BE49-F238E27FC236}">
                  <a16:creationId xmlns:a16="http://schemas.microsoft.com/office/drawing/2014/main" id="{CF3F3182-C23A-C40E-91C2-F0198D8D674E}"/>
                </a:ext>
              </a:extLst>
            </p:cNvPr>
            <p:cNvGrpSpPr/>
            <p:nvPr/>
          </p:nvGrpSpPr>
          <p:grpSpPr>
            <a:xfrm>
              <a:off x="4707350" y="516383"/>
              <a:ext cx="3905764" cy="4043080"/>
              <a:chOff x="0" y="-28575"/>
              <a:chExt cx="812800" cy="841375"/>
            </a:xfrm>
          </p:grpSpPr>
          <p:sp>
            <p:nvSpPr>
              <p:cNvPr id="77" name="Freeform 61">
                <a:extLst>
                  <a:ext uri="{FF2B5EF4-FFF2-40B4-BE49-F238E27FC236}">
                    <a16:creationId xmlns:a16="http://schemas.microsoft.com/office/drawing/2014/main" id="{36F35A16-C003-11D6-0275-E6ABB0F1CCB8}"/>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8" name="TextBox 62">
                <a:extLst>
                  <a:ext uri="{FF2B5EF4-FFF2-40B4-BE49-F238E27FC236}">
                    <a16:creationId xmlns:a16="http://schemas.microsoft.com/office/drawing/2014/main" id="{B8995AF4-792D-6C09-3F15-89A69E415347}"/>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4" name="TextBox 63">
              <a:extLst>
                <a:ext uri="{FF2B5EF4-FFF2-40B4-BE49-F238E27FC236}">
                  <a16:creationId xmlns:a16="http://schemas.microsoft.com/office/drawing/2014/main" id="{434B6891-84BD-A2BD-F9AD-B302B80DA824}"/>
                </a:ext>
              </a:extLst>
            </p:cNvPr>
            <p:cNvSpPr txBox="1"/>
            <p:nvPr/>
          </p:nvSpPr>
          <p:spPr>
            <a:xfrm>
              <a:off x="5088639" y="1094177"/>
              <a:ext cx="2670909" cy="1375330"/>
            </a:xfrm>
            <a:prstGeom prst="rect">
              <a:avLst/>
            </a:prstGeom>
          </p:spPr>
          <p:txBody>
            <a:bodyPr wrap="square"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Usage Profiling + Success Metrics</a:t>
              </a:r>
            </a:p>
          </p:txBody>
        </p:sp>
        <p:grpSp>
          <p:nvGrpSpPr>
            <p:cNvPr id="65" name="Group 64">
              <a:extLst>
                <a:ext uri="{FF2B5EF4-FFF2-40B4-BE49-F238E27FC236}">
                  <a16:creationId xmlns:a16="http://schemas.microsoft.com/office/drawing/2014/main" id="{C314A912-D8AF-1DD1-061E-67568B8417D3}"/>
                </a:ext>
              </a:extLst>
            </p:cNvPr>
            <p:cNvGrpSpPr/>
            <p:nvPr/>
          </p:nvGrpSpPr>
          <p:grpSpPr>
            <a:xfrm>
              <a:off x="8526197" y="529083"/>
              <a:ext cx="3905764" cy="4043080"/>
              <a:chOff x="0" y="-28575"/>
              <a:chExt cx="812800" cy="841375"/>
            </a:xfrm>
          </p:grpSpPr>
          <p:sp>
            <p:nvSpPr>
              <p:cNvPr id="75" name="Freeform 65">
                <a:extLst>
                  <a:ext uri="{FF2B5EF4-FFF2-40B4-BE49-F238E27FC236}">
                    <a16:creationId xmlns:a16="http://schemas.microsoft.com/office/drawing/2014/main" id="{DEF8B22C-8117-B450-9A04-EC2BD9F90A4F}"/>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6" name="TextBox 66">
                <a:extLst>
                  <a:ext uri="{FF2B5EF4-FFF2-40B4-BE49-F238E27FC236}">
                    <a16:creationId xmlns:a16="http://schemas.microsoft.com/office/drawing/2014/main" id="{93364484-845D-9F76-5C8D-EAF0B8AE25BC}"/>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6" name="TextBox 67">
              <a:extLst>
                <a:ext uri="{FF2B5EF4-FFF2-40B4-BE49-F238E27FC236}">
                  <a16:creationId xmlns:a16="http://schemas.microsoft.com/office/drawing/2014/main" id="{BA59D9CA-342B-2B1D-7DF9-C0D2CE9B9B48}"/>
                </a:ext>
              </a:extLst>
            </p:cNvPr>
            <p:cNvSpPr txBox="1"/>
            <p:nvPr/>
          </p:nvSpPr>
          <p:spPr>
            <a:xfrm>
              <a:off x="8945241" y="846599"/>
              <a:ext cx="2612461" cy="1375330"/>
            </a:xfrm>
            <a:prstGeom prst="rect">
              <a:avLst/>
            </a:prstGeom>
          </p:spPr>
          <p:txBody>
            <a:bodyPr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Communication Planning + Awareness</a:t>
              </a:r>
            </a:p>
          </p:txBody>
        </p:sp>
        <p:grpSp>
          <p:nvGrpSpPr>
            <p:cNvPr id="67" name="Group 68">
              <a:extLst>
                <a:ext uri="{FF2B5EF4-FFF2-40B4-BE49-F238E27FC236}">
                  <a16:creationId xmlns:a16="http://schemas.microsoft.com/office/drawing/2014/main" id="{CDBF3AD4-D6AA-EB3C-585E-83BD7340A9E7}"/>
                </a:ext>
              </a:extLst>
            </p:cNvPr>
            <p:cNvGrpSpPr/>
            <p:nvPr/>
          </p:nvGrpSpPr>
          <p:grpSpPr>
            <a:xfrm>
              <a:off x="12497443" y="499730"/>
              <a:ext cx="3905764" cy="4043080"/>
              <a:chOff x="0" y="-28575"/>
              <a:chExt cx="812800" cy="841375"/>
            </a:xfrm>
          </p:grpSpPr>
          <p:sp>
            <p:nvSpPr>
              <p:cNvPr id="73" name="Freeform 69">
                <a:extLst>
                  <a:ext uri="{FF2B5EF4-FFF2-40B4-BE49-F238E27FC236}">
                    <a16:creationId xmlns:a16="http://schemas.microsoft.com/office/drawing/2014/main" id="{5D91614F-3468-A9DE-2D99-10EA2AF9CC31}"/>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4" name="TextBox 70">
                <a:extLst>
                  <a:ext uri="{FF2B5EF4-FFF2-40B4-BE49-F238E27FC236}">
                    <a16:creationId xmlns:a16="http://schemas.microsoft.com/office/drawing/2014/main" id="{C0226446-D1C9-0552-22ED-0456AB4CA46F}"/>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8" name="TextBox 71">
              <a:extLst>
                <a:ext uri="{FF2B5EF4-FFF2-40B4-BE49-F238E27FC236}">
                  <a16:creationId xmlns:a16="http://schemas.microsoft.com/office/drawing/2014/main" id="{F50E66AD-234E-8186-3B91-67FBE1BC0E89}"/>
                </a:ext>
              </a:extLst>
            </p:cNvPr>
            <p:cNvSpPr txBox="1"/>
            <p:nvPr/>
          </p:nvSpPr>
          <p:spPr>
            <a:xfrm>
              <a:off x="12891143" y="1077926"/>
              <a:ext cx="2612461" cy="902301"/>
            </a:xfrm>
            <a:prstGeom prst="rect">
              <a:avLst/>
            </a:prstGeom>
          </p:spPr>
          <p:txBody>
            <a:bodyPr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Support + End User Training</a:t>
              </a:r>
            </a:p>
          </p:txBody>
        </p:sp>
        <p:grpSp>
          <p:nvGrpSpPr>
            <p:cNvPr id="69" name="Group 72">
              <a:extLst>
                <a:ext uri="{FF2B5EF4-FFF2-40B4-BE49-F238E27FC236}">
                  <a16:creationId xmlns:a16="http://schemas.microsoft.com/office/drawing/2014/main" id="{399E6DEB-D53D-25E0-B809-65F271146AA6}"/>
                </a:ext>
              </a:extLst>
            </p:cNvPr>
            <p:cNvGrpSpPr/>
            <p:nvPr/>
          </p:nvGrpSpPr>
          <p:grpSpPr>
            <a:xfrm>
              <a:off x="16409419" y="529083"/>
              <a:ext cx="3905764" cy="4043080"/>
              <a:chOff x="0" y="-28575"/>
              <a:chExt cx="812800" cy="841375"/>
            </a:xfrm>
          </p:grpSpPr>
          <p:sp>
            <p:nvSpPr>
              <p:cNvPr id="71" name="Freeform 73">
                <a:extLst>
                  <a:ext uri="{FF2B5EF4-FFF2-40B4-BE49-F238E27FC236}">
                    <a16:creationId xmlns:a16="http://schemas.microsoft.com/office/drawing/2014/main" id="{6C77781D-8CF0-9A7F-3AB9-18DA1ECC6BAC}"/>
                  </a:ext>
                </a:extLst>
              </p:cNvPr>
              <p:cNvSpPr/>
              <p:nvPr/>
            </p:nvSpPr>
            <p:spPr>
              <a:xfrm>
                <a:off x="0" y="0"/>
                <a:ext cx="698791"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2" name="TextBox 74">
                <a:extLst>
                  <a:ext uri="{FF2B5EF4-FFF2-40B4-BE49-F238E27FC236}">
                    <a16:creationId xmlns:a16="http://schemas.microsoft.com/office/drawing/2014/main" id="{904DF2A3-D0BB-54A8-612F-ACAD1B0DF601}"/>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70" name="TextBox 75">
              <a:extLst>
                <a:ext uri="{FF2B5EF4-FFF2-40B4-BE49-F238E27FC236}">
                  <a16:creationId xmlns:a16="http://schemas.microsoft.com/office/drawing/2014/main" id="{B806F7B9-C8E0-0DF8-49BD-BD3767FAFFCB}"/>
                </a:ext>
              </a:extLst>
            </p:cNvPr>
            <p:cNvSpPr txBox="1"/>
            <p:nvPr/>
          </p:nvSpPr>
          <p:spPr>
            <a:xfrm>
              <a:off x="16784641" y="1077924"/>
              <a:ext cx="2612461" cy="902301"/>
            </a:xfrm>
            <a:prstGeom prst="rect">
              <a:avLst/>
            </a:prstGeom>
          </p:spPr>
          <p:txBody>
            <a:bodyPr lIns="0" tIns="0" rIns="0" bIns="0" rtlCol="0" anchor="t">
              <a:spAutoFit/>
            </a:bodyPr>
            <a:lstStyle/>
            <a:p>
              <a:pPr algn="ctr">
                <a:lnSpc>
                  <a:spcPts val="1823"/>
                </a:lnSpc>
              </a:pPr>
              <a:r>
                <a:rPr lang="en-US" sz="1301" b="1" i="0" dirty="0">
                  <a:solidFill>
                    <a:srgbClr val="000000"/>
                  </a:solidFill>
                  <a:latin typeface="Century Gothic" panose="020B0502020202020204" pitchFamily="34" charset="0"/>
                  <a:ea typeface="Roboto"/>
                  <a:cs typeface="Roboto"/>
                </a:rPr>
                <a:t>Ongoing Reinforcement</a:t>
              </a:r>
            </a:p>
          </p:txBody>
        </p:sp>
      </p:grpSp>
      <p:pic>
        <p:nvPicPr>
          <p:cNvPr id="81" name="Picture 79">
            <a:extLst>
              <a:ext uri="{FF2B5EF4-FFF2-40B4-BE49-F238E27FC236}">
                <a16:creationId xmlns:a16="http://schemas.microsoft.com/office/drawing/2014/main" id="{AAC36AB1-E6D5-321D-5981-2C384900F85D}"/>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82" name="TextBox 80">
            <a:extLst>
              <a:ext uri="{FF2B5EF4-FFF2-40B4-BE49-F238E27FC236}">
                <a16:creationId xmlns:a16="http://schemas.microsoft.com/office/drawing/2014/main" id="{2752CDF6-C68E-D632-A1A2-53C7DD2F6FD4}"/>
              </a:ext>
            </a:extLst>
          </p:cNvPr>
          <p:cNvSpPr txBox="1"/>
          <p:nvPr userDrawn="1"/>
        </p:nvSpPr>
        <p:spPr>
          <a:xfrm>
            <a:off x="685801" y="348044"/>
            <a:ext cx="4787527" cy="581569"/>
          </a:xfrm>
          <a:prstGeom prst="rect">
            <a:avLst/>
          </a:prstGeom>
        </p:spPr>
        <p:txBody>
          <a:bodyPr lIns="0" tIns="0" rIns="0" bIns="0" rtlCol="0" anchor="t">
            <a:spAutoFit/>
          </a:bodyPr>
          <a:lstStyle/>
          <a:p>
            <a:pPr>
              <a:lnSpc>
                <a:spcPts val="5040"/>
              </a:lnSpc>
            </a:pPr>
            <a:r>
              <a:rPr lang="en-US" sz="3600" b="1" i="0" dirty="0">
                <a:solidFill>
                  <a:srgbClr val="000000"/>
                </a:solidFill>
                <a:latin typeface="Century Gothic" panose="020B0502020202020204" pitchFamily="34" charset="0"/>
                <a:cs typeface="Arial"/>
              </a:rPr>
              <a:t>Project Methodology</a:t>
            </a:r>
          </a:p>
        </p:txBody>
      </p:sp>
      <p:sp>
        <p:nvSpPr>
          <p:cNvPr id="83" name="AutoShape 8">
            <a:extLst>
              <a:ext uri="{FF2B5EF4-FFF2-40B4-BE49-F238E27FC236}">
                <a16:creationId xmlns:a16="http://schemas.microsoft.com/office/drawing/2014/main" id="{A10A3B86-D894-B5A2-FF62-8D7E23709212}"/>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Tree>
    <p:extLst>
      <p:ext uri="{BB962C8B-B14F-4D97-AF65-F5344CB8AC3E}">
        <p14:creationId xmlns:p14="http://schemas.microsoft.com/office/powerpoint/2010/main" val="20911447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ark Mode Project Methodology">
    <p:bg>
      <p:bgPr>
        <a:solidFill>
          <a:schemeClr val="tx2"/>
        </a:solidFill>
        <a:effectLst/>
      </p:bgPr>
    </p:bg>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1A888AD9-9477-9855-B5D2-DD1EF6B83E2D}"/>
              </a:ext>
            </a:extLst>
          </p:cNvPr>
          <p:cNvGrpSpPr/>
          <p:nvPr userDrawn="1"/>
        </p:nvGrpSpPr>
        <p:grpSpPr>
          <a:xfrm>
            <a:off x="100013" y="3220378"/>
            <a:ext cx="1905968" cy="1839741"/>
            <a:chOff x="0" y="-28575"/>
            <a:chExt cx="812800" cy="841375"/>
          </a:xfrm>
        </p:grpSpPr>
        <p:sp>
          <p:nvSpPr>
            <p:cNvPr id="8" name="Freeform 3">
              <a:extLst>
                <a:ext uri="{FF2B5EF4-FFF2-40B4-BE49-F238E27FC236}">
                  <a16:creationId xmlns:a16="http://schemas.microsoft.com/office/drawing/2014/main" id="{9CF9E0B8-FBB3-7501-DE23-C71D4EFAED16}"/>
                </a:ext>
              </a:extLst>
            </p:cNvPr>
            <p:cNvSpPr/>
            <p:nvPr/>
          </p:nvSpPr>
          <p:spPr>
            <a:xfrm>
              <a:off x="0" y="0"/>
              <a:ext cx="641424" cy="456266"/>
            </a:xfrm>
            <a:custGeom>
              <a:avLst/>
              <a:gdLst/>
              <a:ahLst/>
              <a:cxnLst/>
              <a:rect l="l" t="t" r="r" b="b"/>
              <a:pathLst>
                <a:path w="641424" h="456266">
                  <a:moveTo>
                    <a:pt x="170801" y="0"/>
                  </a:moveTo>
                  <a:lnTo>
                    <a:pt x="470623" y="0"/>
                  </a:lnTo>
                  <a:cubicBezTo>
                    <a:pt x="515922" y="0"/>
                    <a:pt x="559366" y="17995"/>
                    <a:pt x="591397" y="50026"/>
                  </a:cubicBezTo>
                  <a:cubicBezTo>
                    <a:pt x="623429" y="82058"/>
                    <a:pt x="641424" y="125502"/>
                    <a:pt x="641424" y="170801"/>
                  </a:cubicBezTo>
                  <a:lnTo>
                    <a:pt x="641424" y="285465"/>
                  </a:lnTo>
                  <a:cubicBezTo>
                    <a:pt x="641424" y="379796"/>
                    <a:pt x="564954" y="456266"/>
                    <a:pt x="470623" y="456266"/>
                  </a:cubicBezTo>
                  <a:lnTo>
                    <a:pt x="170801" y="456266"/>
                  </a:lnTo>
                  <a:cubicBezTo>
                    <a:pt x="125502" y="456266"/>
                    <a:pt x="82058" y="438271"/>
                    <a:pt x="50026" y="406239"/>
                  </a:cubicBezTo>
                  <a:cubicBezTo>
                    <a:pt x="17995" y="374208"/>
                    <a:pt x="0" y="330764"/>
                    <a:pt x="0" y="285465"/>
                  </a:cubicBezTo>
                  <a:lnTo>
                    <a:pt x="0" y="170801"/>
                  </a:lnTo>
                  <a:cubicBezTo>
                    <a:pt x="0" y="125502"/>
                    <a:pt x="17995" y="82058"/>
                    <a:pt x="50026" y="50026"/>
                  </a:cubicBezTo>
                  <a:cubicBezTo>
                    <a:pt x="82058" y="17995"/>
                    <a:pt x="125502" y="0"/>
                    <a:pt x="170801" y="0"/>
                  </a:cubicBezTo>
                  <a:close/>
                </a:path>
              </a:pathLst>
            </a:custGeom>
            <a:solidFill>
              <a:schemeClr val="tx2"/>
            </a:solidFill>
            <a:ln w="38100">
              <a:solidFill>
                <a:srgbClr val="FF9F24"/>
              </a:solidFill>
            </a:ln>
          </p:spPr>
          <p:txBody>
            <a:bodyPr/>
            <a:lstStyle/>
            <a:p>
              <a:endParaRPr lang="en-US" sz="1800" b="1" i="0" dirty="0">
                <a:latin typeface="Century Gothic" panose="020B0502020202020204" pitchFamily="34" charset="0"/>
              </a:endParaRPr>
            </a:p>
          </p:txBody>
        </p:sp>
        <p:sp>
          <p:nvSpPr>
            <p:cNvPr id="9" name="TextBox 4">
              <a:extLst>
                <a:ext uri="{FF2B5EF4-FFF2-40B4-BE49-F238E27FC236}">
                  <a16:creationId xmlns:a16="http://schemas.microsoft.com/office/drawing/2014/main" id="{0BDF3A84-1655-8EBA-8AA5-E95D01C67055}"/>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10" name="AutoShape 5">
            <a:extLst>
              <a:ext uri="{FF2B5EF4-FFF2-40B4-BE49-F238E27FC236}">
                <a16:creationId xmlns:a16="http://schemas.microsoft.com/office/drawing/2014/main" id="{CC0801EF-7215-BE7F-545B-DD246F3CE32A}"/>
              </a:ext>
            </a:extLst>
          </p:cNvPr>
          <p:cNvSpPr/>
          <p:nvPr userDrawn="1"/>
        </p:nvSpPr>
        <p:spPr>
          <a:xfrm flipV="1">
            <a:off x="1839161" y="3782246"/>
            <a:ext cx="802439" cy="1"/>
          </a:xfrm>
          <a:prstGeom prst="line">
            <a:avLst/>
          </a:prstGeom>
          <a:ln w="19050" cap="flat">
            <a:solidFill>
              <a:srgbClr val="FF9F24"/>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1" name="AutoShape 6">
            <a:extLst>
              <a:ext uri="{FF2B5EF4-FFF2-40B4-BE49-F238E27FC236}">
                <a16:creationId xmlns:a16="http://schemas.microsoft.com/office/drawing/2014/main" id="{0073C188-7BFD-26B4-1CA3-201E60990D52}"/>
              </a:ext>
            </a:extLst>
          </p:cNvPr>
          <p:cNvSpPr/>
          <p:nvPr userDrawn="1"/>
        </p:nvSpPr>
        <p:spPr>
          <a:xfrm flipV="1">
            <a:off x="1825289" y="2463756"/>
            <a:ext cx="679175" cy="45"/>
          </a:xfrm>
          <a:prstGeom prst="line">
            <a:avLst/>
          </a:prstGeom>
          <a:ln w="19050" cap="flat">
            <a:solidFill>
              <a:srgbClr val="FF9F24"/>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2" name="AutoShape 7">
            <a:extLst>
              <a:ext uri="{FF2B5EF4-FFF2-40B4-BE49-F238E27FC236}">
                <a16:creationId xmlns:a16="http://schemas.microsoft.com/office/drawing/2014/main" id="{02176F47-4541-0561-1951-95A0EC57CBB6}"/>
              </a:ext>
            </a:extLst>
          </p:cNvPr>
          <p:cNvSpPr/>
          <p:nvPr userDrawn="1"/>
        </p:nvSpPr>
        <p:spPr>
          <a:xfrm flipV="1">
            <a:off x="1834811" y="5123817"/>
            <a:ext cx="615997" cy="1"/>
          </a:xfrm>
          <a:prstGeom prst="line">
            <a:avLst/>
          </a:prstGeom>
          <a:ln w="19050" cap="flat">
            <a:solidFill>
              <a:srgbClr val="FF9F24"/>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3" name="AutoShape 8">
            <a:extLst>
              <a:ext uri="{FF2B5EF4-FFF2-40B4-BE49-F238E27FC236}">
                <a16:creationId xmlns:a16="http://schemas.microsoft.com/office/drawing/2014/main" id="{FEF5AC4B-A867-DB37-6241-A23D12C9ED6A}"/>
              </a:ext>
            </a:extLst>
          </p:cNvPr>
          <p:cNvSpPr/>
          <p:nvPr userDrawn="1"/>
        </p:nvSpPr>
        <p:spPr>
          <a:xfrm rot="-5408116">
            <a:off x="504865" y="3793749"/>
            <a:ext cx="2660037" cy="75"/>
          </a:xfrm>
          <a:prstGeom prst="line">
            <a:avLst/>
          </a:prstGeom>
          <a:ln w="19050" cap="flat">
            <a:solidFill>
              <a:srgbClr val="FF9F24"/>
            </a:solidFill>
            <a:prstDash val="solid"/>
            <a:headEnd type="none" w="sm" len="sm"/>
            <a:tailEnd type="none" w="sm" len="sm"/>
          </a:ln>
        </p:spPr>
        <p:txBody>
          <a:bodyPr/>
          <a:lstStyle/>
          <a:p>
            <a:endParaRPr lang="en-US" sz="1800" b="1" i="0" dirty="0">
              <a:latin typeface="Century Gothic" panose="020B0502020202020204" pitchFamily="34" charset="0"/>
            </a:endParaRPr>
          </a:p>
        </p:txBody>
      </p:sp>
      <p:sp>
        <p:nvSpPr>
          <p:cNvPr id="14" name="TextBox 9">
            <a:extLst>
              <a:ext uri="{FF2B5EF4-FFF2-40B4-BE49-F238E27FC236}">
                <a16:creationId xmlns:a16="http://schemas.microsoft.com/office/drawing/2014/main" id="{F0AB7D6C-609E-01F3-5192-8678FB4C1469}"/>
              </a:ext>
            </a:extLst>
          </p:cNvPr>
          <p:cNvSpPr txBox="1"/>
          <p:nvPr userDrawn="1"/>
        </p:nvSpPr>
        <p:spPr>
          <a:xfrm>
            <a:off x="302529" y="3532297"/>
            <a:ext cx="1108803" cy="487313"/>
          </a:xfrm>
          <a:prstGeom prst="rect">
            <a:avLst/>
          </a:prstGeom>
        </p:spPr>
        <p:txBody>
          <a:bodyPr wrap="square" lIns="0" tIns="0" rIns="0" bIns="0" rtlCol="0" anchor="t">
            <a:spAutoFit/>
          </a:bodyPr>
          <a:lstStyle/>
          <a:p>
            <a:pPr algn="ctr">
              <a:lnSpc>
                <a:spcPts val="1901"/>
              </a:lnSpc>
            </a:pPr>
            <a:r>
              <a:rPr lang="en-US" sz="1600" b="1" i="0" dirty="0">
                <a:solidFill>
                  <a:schemeClr val="bg1"/>
                </a:solidFill>
                <a:latin typeface="Century Gothic" panose="020B0502020202020204" pitchFamily="34" charset="0"/>
                <a:ea typeface="Roboto"/>
                <a:cs typeface="Roboto"/>
              </a:rPr>
              <a:t>Strategic Roadmap</a:t>
            </a:r>
            <a:endParaRPr lang="en-US" sz="1333" b="1" i="0" dirty="0">
              <a:solidFill>
                <a:schemeClr val="bg1"/>
              </a:solidFill>
              <a:latin typeface="Century Gothic" panose="020B0502020202020204" pitchFamily="34" charset="0"/>
              <a:ea typeface="Roboto"/>
              <a:cs typeface="Roboto"/>
            </a:endParaRPr>
          </a:p>
        </p:txBody>
      </p:sp>
      <p:grpSp>
        <p:nvGrpSpPr>
          <p:cNvPr id="15" name="Group 10">
            <a:extLst>
              <a:ext uri="{FF2B5EF4-FFF2-40B4-BE49-F238E27FC236}">
                <a16:creationId xmlns:a16="http://schemas.microsoft.com/office/drawing/2014/main" id="{7040087E-CD3B-8B28-4630-7BF16146003A}"/>
              </a:ext>
            </a:extLst>
          </p:cNvPr>
          <p:cNvGrpSpPr/>
          <p:nvPr userDrawn="1"/>
        </p:nvGrpSpPr>
        <p:grpSpPr>
          <a:xfrm>
            <a:off x="2005982" y="2932650"/>
            <a:ext cx="9932674" cy="2274351"/>
            <a:chOff x="137864" y="-116338"/>
            <a:chExt cx="20354310" cy="4660661"/>
          </a:xfrm>
        </p:grpSpPr>
        <p:grpSp>
          <p:nvGrpSpPr>
            <p:cNvPr id="16" name="Group 11">
              <a:extLst>
                <a:ext uri="{FF2B5EF4-FFF2-40B4-BE49-F238E27FC236}">
                  <a16:creationId xmlns:a16="http://schemas.microsoft.com/office/drawing/2014/main" id="{F4C465AD-0248-C5E2-89C9-E12E10C45DBF}"/>
                </a:ext>
              </a:extLst>
            </p:cNvPr>
            <p:cNvGrpSpPr/>
            <p:nvPr/>
          </p:nvGrpSpPr>
          <p:grpSpPr>
            <a:xfrm>
              <a:off x="1054695" y="501243"/>
              <a:ext cx="3905764" cy="4043080"/>
              <a:chOff x="0" y="-28575"/>
              <a:chExt cx="812800" cy="841375"/>
            </a:xfrm>
          </p:grpSpPr>
          <p:sp>
            <p:nvSpPr>
              <p:cNvPr id="35" name="Freeform 12">
                <a:extLst>
                  <a:ext uri="{FF2B5EF4-FFF2-40B4-BE49-F238E27FC236}">
                    <a16:creationId xmlns:a16="http://schemas.microsoft.com/office/drawing/2014/main" id="{C7379F2B-C806-346B-362D-E33691ACFCF7}"/>
                  </a:ext>
                </a:extLst>
              </p:cNvPr>
              <p:cNvSpPr/>
              <p:nvPr/>
            </p:nvSpPr>
            <p:spPr>
              <a:xfrm>
                <a:off x="9628" y="-210"/>
                <a:ext cx="727805"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6" name="TextBox 13">
                <a:extLst>
                  <a:ext uri="{FF2B5EF4-FFF2-40B4-BE49-F238E27FC236}">
                    <a16:creationId xmlns:a16="http://schemas.microsoft.com/office/drawing/2014/main" id="{25BFDF3A-C8B6-1AC9-40E6-650CD905BBA1}"/>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17" name="Group 14">
              <a:extLst>
                <a:ext uri="{FF2B5EF4-FFF2-40B4-BE49-F238E27FC236}">
                  <a16:creationId xmlns:a16="http://schemas.microsoft.com/office/drawing/2014/main" id="{1FBAFB78-5960-9278-7080-ECD716ADA873}"/>
                </a:ext>
              </a:extLst>
            </p:cNvPr>
            <p:cNvGrpSpPr/>
            <p:nvPr/>
          </p:nvGrpSpPr>
          <p:grpSpPr>
            <a:xfrm>
              <a:off x="4878941" y="501243"/>
              <a:ext cx="3905764" cy="4043080"/>
              <a:chOff x="0" y="-28575"/>
              <a:chExt cx="812800" cy="841375"/>
            </a:xfrm>
          </p:grpSpPr>
          <p:sp>
            <p:nvSpPr>
              <p:cNvPr id="33" name="Freeform 15">
                <a:extLst>
                  <a:ext uri="{FF2B5EF4-FFF2-40B4-BE49-F238E27FC236}">
                    <a16:creationId xmlns:a16="http://schemas.microsoft.com/office/drawing/2014/main" id="{9C882043-8A35-FCAE-A934-9533BEE8DAD6}"/>
                  </a:ext>
                </a:extLst>
              </p:cNvPr>
              <p:cNvSpPr/>
              <p:nvPr/>
            </p:nvSpPr>
            <p:spPr>
              <a:xfrm>
                <a:off x="19366" y="-4261"/>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4" name="TextBox 16">
                <a:extLst>
                  <a:ext uri="{FF2B5EF4-FFF2-40B4-BE49-F238E27FC236}">
                    <a16:creationId xmlns:a16="http://schemas.microsoft.com/office/drawing/2014/main" id="{9F045B21-CD69-F503-1E0A-9F7649EAB57B}"/>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18" name="Group 17">
              <a:extLst>
                <a:ext uri="{FF2B5EF4-FFF2-40B4-BE49-F238E27FC236}">
                  <a16:creationId xmlns:a16="http://schemas.microsoft.com/office/drawing/2014/main" id="{A7B2B8F5-2408-1512-58F9-DDE3DD11D3DC}"/>
                </a:ext>
              </a:extLst>
            </p:cNvPr>
            <p:cNvGrpSpPr/>
            <p:nvPr/>
          </p:nvGrpSpPr>
          <p:grpSpPr>
            <a:xfrm>
              <a:off x="8703187" y="501243"/>
              <a:ext cx="3905764" cy="4043080"/>
              <a:chOff x="0" y="-28575"/>
              <a:chExt cx="812800" cy="841375"/>
            </a:xfrm>
          </p:grpSpPr>
          <p:sp>
            <p:nvSpPr>
              <p:cNvPr id="31" name="Freeform 18">
                <a:extLst>
                  <a:ext uri="{FF2B5EF4-FFF2-40B4-BE49-F238E27FC236}">
                    <a16:creationId xmlns:a16="http://schemas.microsoft.com/office/drawing/2014/main" id="{F1E5A838-58F0-5E9F-6359-1CAFEFD8E62A}"/>
                  </a:ext>
                </a:extLst>
              </p:cNvPr>
              <p:cNvSpPr/>
              <p:nvPr/>
            </p:nvSpPr>
            <p:spPr>
              <a:xfrm>
                <a:off x="19536"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2" name="TextBox 19">
                <a:extLst>
                  <a:ext uri="{FF2B5EF4-FFF2-40B4-BE49-F238E27FC236}">
                    <a16:creationId xmlns:a16="http://schemas.microsoft.com/office/drawing/2014/main" id="{D55A8A76-4675-EBD4-25AE-6E65F08642EB}"/>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19" name="Group 20">
              <a:extLst>
                <a:ext uri="{FF2B5EF4-FFF2-40B4-BE49-F238E27FC236}">
                  <a16:creationId xmlns:a16="http://schemas.microsoft.com/office/drawing/2014/main" id="{E252EB41-3AA3-C1BE-6B24-0D343428335F}"/>
                </a:ext>
              </a:extLst>
            </p:cNvPr>
            <p:cNvGrpSpPr/>
            <p:nvPr/>
          </p:nvGrpSpPr>
          <p:grpSpPr>
            <a:xfrm>
              <a:off x="12525234" y="501243"/>
              <a:ext cx="3905764" cy="4043080"/>
              <a:chOff x="0" y="-28575"/>
              <a:chExt cx="812800" cy="841375"/>
            </a:xfrm>
          </p:grpSpPr>
          <p:sp>
            <p:nvSpPr>
              <p:cNvPr id="29" name="Freeform 21">
                <a:extLst>
                  <a:ext uri="{FF2B5EF4-FFF2-40B4-BE49-F238E27FC236}">
                    <a16:creationId xmlns:a16="http://schemas.microsoft.com/office/drawing/2014/main" id="{603DD2CD-6A7A-7C51-29F9-F9A92ACE690F}"/>
                  </a:ext>
                </a:extLst>
              </p:cNvPr>
              <p:cNvSpPr/>
              <p:nvPr/>
            </p:nvSpPr>
            <p:spPr>
              <a:xfrm>
                <a:off x="49291"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30" name="TextBox 22">
                <a:extLst>
                  <a:ext uri="{FF2B5EF4-FFF2-40B4-BE49-F238E27FC236}">
                    <a16:creationId xmlns:a16="http://schemas.microsoft.com/office/drawing/2014/main" id="{5616B571-6A05-0874-6AC9-8B4C7E86A13F}"/>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20" name="Group 23">
              <a:extLst>
                <a:ext uri="{FF2B5EF4-FFF2-40B4-BE49-F238E27FC236}">
                  <a16:creationId xmlns:a16="http://schemas.microsoft.com/office/drawing/2014/main" id="{FFD07B3D-452E-2526-9CE1-2B34D7DB4AA4}"/>
                </a:ext>
              </a:extLst>
            </p:cNvPr>
            <p:cNvGrpSpPr/>
            <p:nvPr/>
          </p:nvGrpSpPr>
          <p:grpSpPr>
            <a:xfrm>
              <a:off x="16586410" y="501243"/>
              <a:ext cx="3905764" cy="4043080"/>
              <a:chOff x="0" y="-28575"/>
              <a:chExt cx="812800" cy="841375"/>
            </a:xfrm>
          </p:grpSpPr>
          <p:sp>
            <p:nvSpPr>
              <p:cNvPr id="27" name="Freeform 24">
                <a:extLst>
                  <a:ext uri="{FF2B5EF4-FFF2-40B4-BE49-F238E27FC236}">
                    <a16:creationId xmlns:a16="http://schemas.microsoft.com/office/drawing/2014/main" id="{8AE3AF9C-BC5C-9B7A-AE07-DA1030900F33}"/>
                  </a:ext>
                </a:extLst>
              </p:cNvPr>
              <p:cNvSpPr/>
              <p:nvPr/>
            </p:nvSpPr>
            <p:spPr>
              <a:xfrm>
                <a:off x="28008" y="0"/>
                <a:ext cx="689097"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solidFill>
            </p:spPr>
            <p:txBody>
              <a:bodyPr/>
              <a:lstStyle/>
              <a:p>
                <a:endParaRPr lang="en-US" sz="1800" b="1" i="0" dirty="0">
                  <a:solidFill>
                    <a:schemeClr val="bg1"/>
                  </a:solidFill>
                  <a:latin typeface="Century Gothic" panose="020B0502020202020204" pitchFamily="34" charset="0"/>
                </a:endParaRPr>
              </a:p>
            </p:txBody>
          </p:sp>
          <p:sp>
            <p:nvSpPr>
              <p:cNvPr id="28" name="TextBox 25">
                <a:extLst>
                  <a:ext uri="{FF2B5EF4-FFF2-40B4-BE49-F238E27FC236}">
                    <a16:creationId xmlns:a16="http://schemas.microsoft.com/office/drawing/2014/main" id="{B8AD0A23-A340-13FC-A3E5-30126200F438}"/>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21" name="TextBox 26">
              <a:extLst>
                <a:ext uri="{FF2B5EF4-FFF2-40B4-BE49-F238E27FC236}">
                  <a16:creationId xmlns:a16="http://schemas.microsoft.com/office/drawing/2014/main" id="{C17357AB-249F-0DE0-D92D-F2DCD09CDDBB}"/>
                </a:ext>
              </a:extLst>
            </p:cNvPr>
            <p:cNvSpPr txBox="1"/>
            <p:nvPr/>
          </p:nvSpPr>
          <p:spPr>
            <a:xfrm>
              <a:off x="137864" y="-116338"/>
              <a:ext cx="1920878" cy="623871"/>
            </a:xfrm>
            <a:prstGeom prst="rect">
              <a:avLst/>
            </a:prstGeom>
          </p:spPr>
          <p:txBody>
            <a:bodyPr lIns="0" tIns="0" rIns="0" bIns="0" rtlCol="0" anchor="t">
              <a:spAutoFit/>
            </a:bodyPr>
            <a:lstStyle/>
            <a:p>
              <a:pPr>
                <a:lnSpc>
                  <a:spcPts val="2702"/>
                </a:lnSpc>
              </a:pPr>
              <a:r>
                <a:rPr lang="en-US" sz="1600" b="1" i="0" dirty="0">
                  <a:solidFill>
                    <a:schemeClr val="bg1"/>
                  </a:solidFill>
                  <a:latin typeface="Century Gothic" panose="020B0502020202020204" pitchFamily="34" charset="0"/>
                  <a:ea typeface="Roboto"/>
                  <a:cs typeface="Roboto"/>
                </a:rPr>
                <a:t>Process</a:t>
              </a:r>
            </a:p>
          </p:txBody>
        </p:sp>
        <p:sp>
          <p:nvSpPr>
            <p:cNvPr id="22" name="TextBox 27">
              <a:extLst>
                <a:ext uri="{FF2B5EF4-FFF2-40B4-BE49-F238E27FC236}">
                  <a16:creationId xmlns:a16="http://schemas.microsoft.com/office/drawing/2014/main" id="{FDCBD953-AACD-546C-80F3-C49C0F4A7BFD}"/>
                </a:ext>
              </a:extLst>
            </p:cNvPr>
            <p:cNvSpPr txBox="1"/>
            <p:nvPr/>
          </p:nvSpPr>
          <p:spPr>
            <a:xfrm>
              <a:off x="1642868" y="1074478"/>
              <a:ext cx="2398824" cy="902301"/>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IT Operations Planning</a:t>
              </a:r>
            </a:p>
          </p:txBody>
        </p:sp>
        <p:sp>
          <p:nvSpPr>
            <p:cNvPr id="23" name="TextBox 28">
              <a:extLst>
                <a:ext uri="{FF2B5EF4-FFF2-40B4-BE49-F238E27FC236}">
                  <a16:creationId xmlns:a16="http://schemas.microsoft.com/office/drawing/2014/main" id="{7B749AC6-B2F1-D82D-05EB-029C15CF989F}"/>
                </a:ext>
              </a:extLst>
            </p:cNvPr>
            <p:cNvSpPr txBox="1"/>
            <p:nvPr/>
          </p:nvSpPr>
          <p:spPr>
            <a:xfrm>
              <a:off x="5513912" y="1029553"/>
              <a:ext cx="2366729" cy="902301"/>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RACI, RBAC, + Governance</a:t>
              </a:r>
            </a:p>
          </p:txBody>
        </p:sp>
        <p:sp>
          <p:nvSpPr>
            <p:cNvPr id="24" name="TextBox 29">
              <a:extLst>
                <a:ext uri="{FF2B5EF4-FFF2-40B4-BE49-F238E27FC236}">
                  <a16:creationId xmlns:a16="http://schemas.microsoft.com/office/drawing/2014/main" id="{B552D322-E387-1A87-0D45-AFBEC0C4DCFF}"/>
                </a:ext>
              </a:extLst>
            </p:cNvPr>
            <p:cNvSpPr txBox="1"/>
            <p:nvPr/>
          </p:nvSpPr>
          <p:spPr>
            <a:xfrm>
              <a:off x="9337761" y="1050027"/>
              <a:ext cx="2485305" cy="902301"/>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SOP/SLA + Tool Management</a:t>
              </a:r>
            </a:p>
          </p:txBody>
        </p:sp>
        <p:sp>
          <p:nvSpPr>
            <p:cNvPr id="25" name="TextBox 30">
              <a:extLst>
                <a:ext uri="{FF2B5EF4-FFF2-40B4-BE49-F238E27FC236}">
                  <a16:creationId xmlns:a16="http://schemas.microsoft.com/office/drawing/2014/main" id="{5C64F6BF-56EF-DF3A-1F99-BFF43540EDC7}"/>
                </a:ext>
              </a:extLst>
            </p:cNvPr>
            <p:cNvSpPr txBox="1"/>
            <p:nvPr/>
          </p:nvSpPr>
          <p:spPr>
            <a:xfrm>
              <a:off x="13304998" y="844159"/>
              <a:ext cx="2366729" cy="1375330"/>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Admin + Help Desk Tech Training </a:t>
              </a:r>
            </a:p>
          </p:txBody>
        </p:sp>
        <p:sp>
          <p:nvSpPr>
            <p:cNvPr id="26" name="TextBox 31">
              <a:extLst>
                <a:ext uri="{FF2B5EF4-FFF2-40B4-BE49-F238E27FC236}">
                  <a16:creationId xmlns:a16="http://schemas.microsoft.com/office/drawing/2014/main" id="{8F316DB0-D307-C3A6-B3F3-72013D0AEFFA}"/>
                </a:ext>
              </a:extLst>
            </p:cNvPr>
            <p:cNvSpPr txBox="1"/>
            <p:nvPr/>
          </p:nvSpPr>
          <p:spPr>
            <a:xfrm>
              <a:off x="17132139" y="899046"/>
              <a:ext cx="2575615" cy="1375330"/>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Continued Support + Adoption</a:t>
              </a:r>
            </a:p>
          </p:txBody>
        </p:sp>
      </p:grpSp>
      <p:grpSp>
        <p:nvGrpSpPr>
          <p:cNvPr id="37" name="Group 32">
            <a:extLst>
              <a:ext uri="{FF2B5EF4-FFF2-40B4-BE49-F238E27FC236}">
                <a16:creationId xmlns:a16="http://schemas.microsoft.com/office/drawing/2014/main" id="{32B6433E-27C4-CBE6-27DF-6A440AB6D627}"/>
              </a:ext>
            </a:extLst>
          </p:cNvPr>
          <p:cNvGrpSpPr/>
          <p:nvPr userDrawn="1"/>
        </p:nvGrpSpPr>
        <p:grpSpPr>
          <a:xfrm>
            <a:off x="1971306" y="4292601"/>
            <a:ext cx="9965093" cy="2263853"/>
            <a:chOff x="-2" y="-114300"/>
            <a:chExt cx="20420739" cy="4639150"/>
          </a:xfrm>
        </p:grpSpPr>
        <p:grpSp>
          <p:nvGrpSpPr>
            <p:cNvPr id="38" name="Group 33">
              <a:extLst>
                <a:ext uri="{FF2B5EF4-FFF2-40B4-BE49-F238E27FC236}">
                  <a16:creationId xmlns:a16="http://schemas.microsoft.com/office/drawing/2014/main" id="{5827B870-C9E8-10FE-17C0-60EC6F5EB9CD}"/>
                </a:ext>
              </a:extLst>
            </p:cNvPr>
            <p:cNvGrpSpPr/>
            <p:nvPr/>
          </p:nvGrpSpPr>
          <p:grpSpPr>
            <a:xfrm>
              <a:off x="964075" y="481770"/>
              <a:ext cx="3905764" cy="4043080"/>
              <a:chOff x="0" y="-28575"/>
              <a:chExt cx="812800" cy="841375"/>
            </a:xfrm>
          </p:grpSpPr>
          <p:sp>
            <p:nvSpPr>
              <p:cNvPr id="57" name="Freeform 34">
                <a:extLst>
                  <a:ext uri="{FF2B5EF4-FFF2-40B4-BE49-F238E27FC236}">
                    <a16:creationId xmlns:a16="http://schemas.microsoft.com/office/drawing/2014/main" id="{A1499FBA-F948-9E78-219C-EB9EDAB12598}"/>
                  </a:ext>
                </a:extLst>
              </p:cNvPr>
              <p:cNvSpPr/>
              <p:nvPr/>
            </p:nvSpPr>
            <p:spPr>
              <a:xfrm>
                <a:off x="14584" y="0"/>
                <a:ext cx="727805"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8" name="TextBox 35">
                <a:extLst>
                  <a:ext uri="{FF2B5EF4-FFF2-40B4-BE49-F238E27FC236}">
                    <a16:creationId xmlns:a16="http://schemas.microsoft.com/office/drawing/2014/main" id="{022D2175-8A09-44B7-3821-37CCA3CD606C}"/>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39" name="Group 36">
              <a:extLst>
                <a:ext uri="{FF2B5EF4-FFF2-40B4-BE49-F238E27FC236}">
                  <a16:creationId xmlns:a16="http://schemas.microsoft.com/office/drawing/2014/main" id="{F1A55D11-3C14-9F91-D1C8-B87767D15325}"/>
                </a:ext>
              </a:extLst>
            </p:cNvPr>
            <p:cNvGrpSpPr/>
            <p:nvPr/>
          </p:nvGrpSpPr>
          <p:grpSpPr>
            <a:xfrm>
              <a:off x="4807504" y="481770"/>
              <a:ext cx="3905764" cy="4043080"/>
              <a:chOff x="0" y="-28575"/>
              <a:chExt cx="812800" cy="841375"/>
            </a:xfrm>
          </p:grpSpPr>
          <p:sp>
            <p:nvSpPr>
              <p:cNvPr id="55" name="Freeform 37">
                <a:extLst>
                  <a:ext uri="{FF2B5EF4-FFF2-40B4-BE49-F238E27FC236}">
                    <a16:creationId xmlns:a16="http://schemas.microsoft.com/office/drawing/2014/main" id="{EA6A3325-1DBD-ADA3-CB96-6A472433DE57}"/>
                  </a:ext>
                </a:extLst>
              </p:cNvPr>
              <p:cNvSpPr/>
              <p:nvPr/>
            </p:nvSpPr>
            <p:spPr>
              <a:xfrm>
                <a:off x="32511" y="0"/>
                <a:ext cx="704922"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6" name="TextBox 38">
                <a:extLst>
                  <a:ext uri="{FF2B5EF4-FFF2-40B4-BE49-F238E27FC236}">
                    <a16:creationId xmlns:a16="http://schemas.microsoft.com/office/drawing/2014/main" id="{6C557D63-F8CA-F3EE-D301-90CE6D08A28A}"/>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40" name="Group 39">
              <a:extLst>
                <a:ext uri="{FF2B5EF4-FFF2-40B4-BE49-F238E27FC236}">
                  <a16:creationId xmlns:a16="http://schemas.microsoft.com/office/drawing/2014/main" id="{FD005E97-350E-6F21-BFD2-7EAD2D67791B}"/>
                </a:ext>
              </a:extLst>
            </p:cNvPr>
            <p:cNvGrpSpPr/>
            <p:nvPr/>
          </p:nvGrpSpPr>
          <p:grpSpPr>
            <a:xfrm>
              <a:off x="8631750" y="481770"/>
              <a:ext cx="3905764" cy="4043080"/>
              <a:chOff x="0" y="-28575"/>
              <a:chExt cx="812800" cy="841375"/>
            </a:xfrm>
          </p:grpSpPr>
          <p:sp>
            <p:nvSpPr>
              <p:cNvPr id="53" name="Freeform 40">
                <a:extLst>
                  <a:ext uri="{FF2B5EF4-FFF2-40B4-BE49-F238E27FC236}">
                    <a16:creationId xmlns:a16="http://schemas.microsoft.com/office/drawing/2014/main" id="{2D31E0C6-D207-E593-5325-6772E0925E28}"/>
                  </a:ext>
                </a:extLst>
              </p:cNvPr>
              <p:cNvSpPr/>
              <p:nvPr/>
            </p:nvSpPr>
            <p:spPr>
              <a:xfrm>
                <a:off x="21858" y="0"/>
                <a:ext cx="71670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4" name="TextBox 41">
                <a:extLst>
                  <a:ext uri="{FF2B5EF4-FFF2-40B4-BE49-F238E27FC236}">
                    <a16:creationId xmlns:a16="http://schemas.microsoft.com/office/drawing/2014/main" id="{168B1BE3-ABA1-CAF0-C0A9-042EEACC1F77}"/>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41" name="Group 42">
              <a:extLst>
                <a:ext uri="{FF2B5EF4-FFF2-40B4-BE49-F238E27FC236}">
                  <a16:creationId xmlns:a16="http://schemas.microsoft.com/office/drawing/2014/main" id="{1D566A92-3150-9586-3751-7AE1A71DB70F}"/>
                </a:ext>
              </a:extLst>
            </p:cNvPr>
            <p:cNvGrpSpPr/>
            <p:nvPr/>
          </p:nvGrpSpPr>
          <p:grpSpPr>
            <a:xfrm>
              <a:off x="12453797" y="481770"/>
              <a:ext cx="3905764" cy="4043080"/>
              <a:chOff x="0" y="-28575"/>
              <a:chExt cx="812800" cy="841375"/>
            </a:xfrm>
          </p:grpSpPr>
          <p:sp>
            <p:nvSpPr>
              <p:cNvPr id="51" name="Freeform 43">
                <a:extLst>
                  <a:ext uri="{FF2B5EF4-FFF2-40B4-BE49-F238E27FC236}">
                    <a16:creationId xmlns:a16="http://schemas.microsoft.com/office/drawing/2014/main" id="{233560FA-E537-4E38-241F-FB9C9D4277B2}"/>
                  </a:ext>
                </a:extLst>
              </p:cNvPr>
              <p:cNvSpPr/>
              <p:nvPr/>
            </p:nvSpPr>
            <p:spPr>
              <a:xfrm>
                <a:off x="50726" y="0"/>
                <a:ext cx="717596"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2" name="TextBox 44">
                <a:extLst>
                  <a:ext uri="{FF2B5EF4-FFF2-40B4-BE49-F238E27FC236}">
                    <a16:creationId xmlns:a16="http://schemas.microsoft.com/office/drawing/2014/main" id="{D9C5D76C-5256-ACF4-5C2D-91F876910350}"/>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grpSp>
          <p:nvGrpSpPr>
            <p:cNvPr id="42" name="Group 45">
              <a:extLst>
                <a:ext uri="{FF2B5EF4-FFF2-40B4-BE49-F238E27FC236}">
                  <a16:creationId xmlns:a16="http://schemas.microsoft.com/office/drawing/2014/main" id="{19381F32-D837-0D5B-C87F-DE615DDD9A97}"/>
                </a:ext>
              </a:extLst>
            </p:cNvPr>
            <p:cNvGrpSpPr/>
            <p:nvPr/>
          </p:nvGrpSpPr>
          <p:grpSpPr>
            <a:xfrm>
              <a:off x="16514973" y="481770"/>
              <a:ext cx="3905764" cy="4043080"/>
              <a:chOff x="0" y="-28575"/>
              <a:chExt cx="812800" cy="841375"/>
            </a:xfrm>
          </p:grpSpPr>
          <p:sp>
            <p:nvSpPr>
              <p:cNvPr id="49" name="Freeform 46">
                <a:extLst>
                  <a:ext uri="{FF2B5EF4-FFF2-40B4-BE49-F238E27FC236}">
                    <a16:creationId xmlns:a16="http://schemas.microsoft.com/office/drawing/2014/main" id="{6224DB7E-F779-EB6A-CAFC-77056DD9213B}"/>
                  </a:ext>
                </a:extLst>
              </p:cNvPr>
              <p:cNvSpPr/>
              <p:nvPr/>
            </p:nvSpPr>
            <p:spPr>
              <a:xfrm>
                <a:off x="35950" y="0"/>
                <a:ext cx="68211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chemeClr val="accent1">
                  <a:alpha val="50980"/>
                </a:schemeClr>
              </a:solidFill>
            </p:spPr>
            <p:txBody>
              <a:bodyPr/>
              <a:lstStyle/>
              <a:p>
                <a:endParaRPr lang="en-US" sz="1800" b="1" i="0" dirty="0">
                  <a:latin typeface="Century Gothic" panose="020B0502020202020204" pitchFamily="34" charset="0"/>
                </a:endParaRPr>
              </a:p>
            </p:txBody>
          </p:sp>
          <p:sp>
            <p:nvSpPr>
              <p:cNvPr id="50" name="TextBox 47">
                <a:extLst>
                  <a:ext uri="{FF2B5EF4-FFF2-40B4-BE49-F238E27FC236}">
                    <a16:creationId xmlns:a16="http://schemas.microsoft.com/office/drawing/2014/main" id="{09D47A49-2267-9ACC-30A1-E6B3C65335DA}"/>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43" name="TextBox 48">
              <a:extLst>
                <a:ext uri="{FF2B5EF4-FFF2-40B4-BE49-F238E27FC236}">
                  <a16:creationId xmlns:a16="http://schemas.microsoft.com/office/drawing/2014/main" id="{DD4653C0-39B3-C85B-1E4B-AEC654692290}"/>
                </a:ext>
              </a:extLst>
            </p:cNvPr>
            <p:cNvSpPr txBox="1"/>
            <p:nvPr/>
          </p:nvSpPr>
          <p:spPr>
            <a:xfrm>
              <a:off x="-2" y="-114300"/>
              <a:ext cx="2940975" cy="623871"/>
            </a:xfrm>
            <a:prstGeom prst="rect">
              <a:avLst/>
            </a:prstGeom>
          </p:spPr>
          <p:txBody>
            <a:bodyPr wrap="square" lIns="0" tIns="0" rIns="0" bIns="0" rtlCol="0" anchor="t">
              <a:spAutoFit/>
            </a:bodyPr>
            <a:lstStyle/>
            <a:p>
              <a:pPr>
                <a:lnSpc>
                  <a:spcPts val="2702"/>
                </a:lnSpc>
              </a:pPr>
              <a:r>
                <a:rPr lang="en-US" sz="1600" b="1" i="0" dirty="0">
                  <a:solidFill>
                    <a:schemeClr val="bg1"/>
                  </a:solidFill>
                  <a:latin typeface="Century Gothic" panose="020B0502020202020204" pitchFamily="34" charset="0"/>
                  <a:ea typeface="Roboto"/>
                  <a:cs typeface="Roboto"/>
                </a:rPr>
                <a:t>Technology</a:t>
              </a:r>
              <a:endParaRPr lang="en-US" sz="1733" b="1" i="0" dirty="0">
                <a:solidFill>
                  <a:schemeClr val="bg1"/>
                </a:solidFill>
                <a:latin typeface="Century Gothic" panose="020B0502020202020204" pitchFamily="34" charset="0"/>
                <a:ea typeface="Roboto"/>
                <a:cs typeface="Roboto"/>
              </a:endParaRPr>
            </a:p>
          </p:txBody>
        </p:sp>
        <p:sp>
          <p:nvSpPr>
            <p:cNvPr id="44" name="TextBox 49">
              <a:extLst>
                <a:ext uri="{FF2B5EF4-FFF2-40B4-BE49-F238E27FC236}">
                  <a16:creationId xmlns:a16="http://schemas.microsoft.com/office/drawing/2014/main" id="{0C51D7E3-70FC-4726-C43D-69A152FBBD51}"/>
                </a:ext>
              </a:extLst>
            </p:cNvPr>
            <p:cNvSpPr txBox="1"/>
            <p:nvPr/>
          </p:nvSpPr>
          <p:spPr>
            <a:xfrm>
              <a:off x="1525164" y="1043315"/>
              <a:ext cx="2366728" cy="902302"/>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Planning </a:t>
              </a:r>
              <a:br>
                <a:rPr lang="en-US" sz="1301" b="1" i="0" dirty="0">
                  <a:solidFill>
                    <a:schemeClr val="bg1"/>
                  </a:solidFill>
                  <a:latin typeface="Century Gothic" panose="020B0502020202020204" pitchFamily="34" charset="0"/>
                  <a:ea typeface="Roboto"/>
                  <a:cs typeface="Roboto"/>
                </a:rPr>
              </a:br>
              <a:r>
                <a:rPr lang="en-US" sz="1301" b="1" i="0" dirty="0">
                  <a:solidFill>
                    <a:schemeClr val="bg1"/>
                  </a:solidFill>
                  <a:latin typeface="Century Gothic" panose="020B0502020202020204" pitchFamily="34" charset="0"/>
                  <a:ea typeface="Roboto"/>
                  <a:cs typeface="Roboto"/>
                </a:rPr>
                <a:t>+ Design</a:t>
              </a:r>
            </a:p>
          </p:txBody>
        </p:sp>
        <p:sp>
          <p:nvSpPr>
            <p:cNvPr id="45" name="TextBox 50">
              <a:extLst>
                <a:ext uri="{FF2B5EF4-FFF2-40B4-BE49-F238E27FC236}">
                  <a16:creationId xmlns:a16="http://schemas.microsoft.com/office/drawing/2014/main" id="{617981D3-7CCF-7A3A-E2D3-31936103FCEA}"/>
                </a:ext>
              </a:extLst>
            </p:cNvPr>
            <p:cNvSpPr txBox="1"/>
            <p:nvPr/>
          </p:nvSpPr>
          <p:spPr>
            <a:xfrm>
              <a:off x="5349409" y="837388"/>
              <a:ext cx="2614195" cy="1375331"/>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Network Readiness + Optimization</a:t>
              </a:r>
            </a:p>
          </p:txBody>
        </p:sp>
        <p:sp>
          <p:nvSpPr>
            <p:cNvPr id="46" name="TextBox 51">
              <a:extLst>
                <a:ext uri="{FF2B5EF4-FFF2-40B4-BE49-F238E27FC236}">
                  <a16:creationId xmlns:a16="http://schemas.microsoft.com/office/drawing/2014/main" id="{9559C19D-A754-E4D6-D169-FE37BC32B883}"/>
                </a:ext>
              </a:extLst>
            </p:cNvPr>
            <p:cNvSpPr txBox="1"/>
            <p:nvPr/>
          </p:nvSpPr>
          <p:spPr>
            <a:xfrm>
              <a:off x="9173660" y="837388"/>
              <a:ext cx="2582598" cy="1375331"/>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Secure, Configure, + Stage</a:t>
              </a:r>
            </a:p>
          </p:txBody>
        </p:sp>
        <p:sp>
          <p:nvSpPr>
            <p:cNvPr id="47" name="TextBox 52">
              <a:extLst>
                <a:ext uri="{FF2B5EF4-FFF2-40B4-BE49-F238E27FC236}">
                  <a16:creationId xmlns:a16="http://schemas.microsoft.com/office/drawing/2014/main" id="{F6FDC913-759D-BC83-C821-3E764FFEB8D8}"/>
                </a:ext>
              </a:extLst>
            </p:cNvPr>
            <p:cNvSpPr txBox="1"/>
            <p:nvPr/>
          </p:nvSpPr>
          <p:spPr>
            <a:xfrm>
              <a:off x="13025714" y="1088095"/>
              <a:ext cx="2817876" cy="902302"/>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System Training+ Documentation</a:t>
              </a:r>
            </a:p>
          </p:txBody>
        </p:sp>
        <p:sp>
          <p:nvSpPr>
            <p:cNvPr id="48" name="TextBox 53">
              <a:extLst>
                <a:ext uri="{FF2B5EF4-FFF2-40B4-BE49-F238E27FC236}">
                  <a16:creationId xmlns:a16="http://schemas.microsoft.com/office/drawing/2014/main" id="{586999E5-1AC3-71DA-1E6E-3F1DB9B3E287}"/>
                </a:ext>
              </a:extLst>
            </p:cNvPr>
            <p:cNvSpPr txBox="1"/>
            <p:nvPr/>
          </p:nvSpPr>
          <p:spPr>
            <a:xfrm>
              <a:off x="16986429" y="837388"/>
              <a:ext cx="2654516" cy="1375331"/>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Migration Support + Handoff</a:t>
              </a:r>
            </a:p>
          </p:txBody>
        </p:sp>
      </p:grpSp>
      <p:grpSp>
        <p:nvGrpSpPr>
          <p:cNvPr id="59" name="Group 54">
            <a:extLst>
              <a:ext uri="{FF2B5EF4-FFF2-40B4-BE49-F238E27FC236}">
                <a16:creationId xmlns:a16="http://schemas.microsoft.com/office/drawing/2014/main" id="{5A4D6DDA-CED5-03B0-FA01-BCCF92231385}"/>
              </a:ext>
            </a:extLst>
          </p:cNvPr>
          <p:cNvGrpSpPr/>
          <p:nvPr userDrawn="1"/>
        </p:nvGrpSpPr>
        <p:grpSpPr>
          <a:xfrm>
            <a:off x="2005982" y="1693842"/>
            <a:ext cx="9978485" cy="2263977"/>
            <a:chOff x="-132999" y="-67239"/>
            <a:chExt cx="20448182" cy="4639402"/>
          </a:xfrm>
        </p:grpSpPr>
        <p:grpSp>
          <p:nvGrpSpPr>
            <p:cNvPr id="60" name="Group 55">
              <a:extLst>
                <a:ext uri="{FF2B5EF4-FFF2-40B4-BE49-F238E27FC236}">
                  <a16:creationId xmlns:a16="http://schemas.microsoft.com/office/drawing/2014/main" id="{F176A8B8-EABC-796F-9936-AB7191F9AF2B}"/>
                </a:ext>
              </a:extLst>
            </p:cNvPr>
            <p:cNvGrpSpPr/>
            <p:nvPr/>
          </p:nvGrpSpPr>
          <p:grpSpPr>
            <a:xfrm>
              <a:off x="877705" y="503683"/>
              <a:ext cx="3905764" cy="4043080"/>
              <a:chOff x="0" y="-28575"/>
              <a:chExt cx="812800" cy="841375"/>
            </a:xfrm>
          </p:grpSpPr>
          <p:sp>
            <p:nvSpPr>
              <p:cNvPr id="79" name="Freeform 56">
                <a:extLst>
                  <a:ext uri="{FF2B5EF4-FFF2-40B4-BE49-F238E27FC236}">
                    <a16:creationId xmlns:a16="http://schemas.microsoft.com/office/drawing/2014/main" id="{F2A4EA08-61A3-D6F9-5B11-780607176097}"/>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80" name="TextBox 57">
                <a:extLst>
                  <a:ext uri="{FF2B5EF4-FFF2-40B4-BE49-F238E27FC236}">
                    <a16:creationId xmlns:a16="http://schemas.microsoft.com/office/drawing/2014/main" id="{9CDC4F39-E8D5-3EB9-5944-5FD6EF4F0A0A}"/>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1" name="TextBox 58">
              <a:extLst>
                <a:ext uri="{FF2B5EF4-FFF2-40B4-BE49-F238E27FC236}">
                  <a16:creationId xmlns:a16="http://schemas.microsoft.com/office/drawing/2014/main" id="{92B3B555-5922-74AC-1F87-EE74975270FF}"/>
                </a:ext>
              </a:extLst>
            </p:cNvPr>
            <p:cNvSpPr txBox="1"/>
            <p:nvPr/>
          </p:nvSpPr>
          <p:spPr>
            <a:xfrm>
              <a:off x="-132999" y="-67239"/>
              <a:ext cx="1696440" cy="623871"/>
            </a:xfrm>
            <a:prstGeom prst="rect">
              <a:avLst/>
            </a:prstGeom>
          </p:spPr>
          <p:txBody>
            <a:bodyPr lIns="0" tIns="0" rIns="0" bIns="0" rtlCol="0" anchor="t">
              <a:spAutoFit/>
            </a:bodyPr>
            <a:lstStyle/>
            <a:p>
              <a:pPr>
                <a:lnSpc>
                  <a:spcPts val="2702"/>
                </a:lnSpc>
              </a:pPr>
              <a:r>
                <a:rPr lang="en-US" sz="1600" b="1" i="0" dirty="0">
                  <a:solidFill>
                    <a:schemeClr val="bg1"/>
                  </a:solidFill>
                  <a:latin typeface="Century Gothic" panose="020B0502020202020204" pitchFamily="34" charset="0"/>
                  <a:ea typeface="Roboto"/>
                  <a:cs typeface="Roboto"/>
                </a:rPr>
                <a:t>People</a:t>
              </a:r>
              <a:endParaRPr lang="en-US" sz="1901" b="1" i="0" dirty="0">
                <a:solidFill>
                  <a:schemeClr val="bg1"/>
                </a:solidFill>
                <a:latin typeface="Century Gothic" panose="020B0502020202020204" pitchFamily="34" charset="0"/>
                <a:ea typeface="Roboto"/>
                <a:cs typeface="Roboto"/>
              </a:endParaRPr>
            </a:p>
          </p:txBody>
        </p:sp>
        <p:sp>
          <p:nvSpPr>
            <p:cNvPr id="62" name="TextBox 59">
              <a:extLst>
                <a:ext uri="{FF2B5EF4-FFF2-40B4-BE49-F238E27FC236}">
                  <a16:creationId xmlns:a16="http://schemas.microsoft.com/office/drawing/2014/main" id="{CF20D145-A20E-59A0-E067-C3B30742E63D}"/>
                </a:ext>
              </a:extLst>
            </p:cNvPr>
            <p:cNvSpPr txBox="1"/>
            <p:nvPr/>
          </p:nvSpPr>
          <p:spPr>
            <a:xfrm>
              <a:off x="1419612" y="872001"/>
              <a:ext cx="2366728" cy="1375330"/>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Change Risk Assessment + Strategy</a:t>
              </a:r>
            </a:p>
          </p:txBody>
        </p:sp>
        <p:grpSp>
          <p:nvGrpSpPr>
            <p:cNvPr id="63" name="Group 60">
              <a:extLst>
                <a:ext uri="{FF2B5EF4-FFF2-40B4-BE49-F238E27FC236}">
                  <a16:creationId xmlns:a16="http://schemas.microsoft.com/office/drawing/2014/main" id="{CF3F3182-C23A-C40E-91C2-F0198D8D674E}"/>
                </a:ext>
              </a:extLst>
            </p:cNvPr>
            <p:cNvGrpSpPr/>
            <p:nvPr/>
          </p:nvGrpSpPr>
          <p:grpSpPr>
            <a:xfrm>
              <a:off x="4707350" y="516383"/>
              <a:ext cx="3905764" cy="4043080"/>
              <a:chOff x="0" y="-28575"/>
              <a:chExt cx="812800" cy="841375"/>
            </a:xfrm>
          </p:grpSpPr>
          <p:sp>
            <p:nvSpPr>
              <p:cNvPr id="77" name="Freeform 61">
                <a:extLst>
                  <a:ext uri="{FF2B5EF4-FFF2-40B4-BE49-F238E27FC236}">
                    <a16:creationId xmlns:a16="http://schemas.microsoft.com/office/drawing/2014/main" id="{36F35A16-C003-11D6-0275-E6ABB0F1CCB8}"/>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8" name="TextBox 62">
                <a:extLst>
                  <a:ext uri="{FF2B5EF4-FFF2-40B4-BE49-F238E27FC236}">
                    <a16:creationId xmlns:a16="http://schemas.microsoft.com/office/drawing/2014/main" id="{B8995AF4-792D-6C09-3F15-89A69E415347}"/>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4" name="TextBox 63">
              <a:extLst>
                <a:ext uri="{FF2B5EF4-FFF2-40B4-BE49-F238E27FC236}">
                  <a16:creationId xmlns:a16="http://schemas.microsoft.com/office/drawing/2014/main" id="{434B6891-84BD-A2BD-F9AD-B302B80DA824}"/>
                </a:ext>
              </a:extLst>
            </p:cNvPr>
            <p:cNvSpPr txBox="1"/>
            <p:nvPr/>
          </p:nvSpPr>
          <p:spPr>
            <a:xfrm>
              <a:off x="5088639" y="1094177"/>
              <a:ext cx="2670909" cy="1375330"/>
            </a:xfrm>
            <a:prstGeom prst="rect">
              <a:avLst/>
            </a:prstGeom>
          </p:spPr>
          <p:txBody>
            <a:bodyPr wrap="square"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Usage Profiling + Success Metrics</a:t>
              </a:r>
            </a:p>
          </p:txBody>
        </p:sp>
        <p:grpSp>
          <p:nvGrpSpPr>
            <p:cNvPr id="65" name="Group 64">
              <a:extLst>
                <a:ext uri="{FF2B5EF4-FFF2-40B4-BE49-F238E27FC236}">
                  <a16:creationId xmlns:a16="http://schemas.microsoft.com/office/drawing/2014/main" id="{C314A912-D8AF-1DD1-061E-67568B8417D3}"/>
                </a:ext>
              </a:extLst>
            </p:cNvPr>
            <p:cNvGrpSpPr/>
            <p:nvPr/>
          </p:nvGrpSpPr>
          <p:grpSpPr>
            <a:xfrm>
              <a:off x="8526197" y="529083"/>
              <a:ext cx="3905764" cy="4043080"/>
              <a:chOff x="0" y="-28575"/>
              <a:chExt cx="812800" cy="841375"/>
            </a:xfrm>
          </p:grpSpPr>
          <p:sp>
            <p:nvSpPr>
              <p:cNvPr id="75" name="Freeform 65">
                <a:extLst>
                  <a:ext uri="{FF2B5EF4-FFF2-40B4-BE49-F238E27FC236}">
                    <a16:creationId xmlns:a16="http://schemas.microsoft.com/office/drawing/2014/main" id="{DEF8B22C-8117-B450-9A04-EC2BD9F90A4F}"/>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6" name="TextBox 66">
                <a:extLst>
                  <a:ext uri="{FF2B5EF4-FFF2-40B4-BE49-F238E27FC236}">
                    <a16:creationId xmlns:a16="http://schemas.microsoft.com/office/drawing/2014/main" id="{93364484-845D-9F76-5C8D-EAF0B8AE25BC}"/>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6" name="TextBox 67">
              <a:extLst>
                <a:ext uri="{FF2B5EF4-FFF2-40B4-BE49-F238E27FC236}">
                  <a16:creationId xmlns:a16="http://schemas.microsoft.com/office/drawing/2014/main" id="{BA59D9CA-342B-2B1D-7DF9-C0D2CE9B9B48}"/>
                </a:ext>
              </a:extLst>
            </p:cNvPr>
            <p:cNvSpPr txBox="1"/>
            <p:nvPr/>
          </p:nvSpPr>
          <p:spPr>
            <a:xfrm>
              <a:off x="8945241" y="846599"/>
              <a:ext cx="2612461" cy="1375330"/>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Communication Planning + Awareness</a:t>
              </a:r>
            </a:p>
          </p:txBody>
        </p:sp>
        <p:grpSp>
          <p:nvGrpSpPr>
            <p:cNvPr id="67" name="Group 68">
              <a:extLst>
                <a:ext uri="{FF2B5EF4-FFF2-40B4-BE49-F238E27FC236}">
                  <a16:creationId xmlns:a16="http://schemas.microsoft.com/office/drawing/2014/main" id="{CDBF3AD4-D6AA-EB3C-585E-83BD7340A9E7}"/>
                </a:ext>
              </a:extLst>
            </p:cNvPr>
            <p:cNvGrpSpPr/>
            <p:nvPr/>
          </p:nvGrpSpPr>
          <p:grpSpPr>
            <a:xfrm>
              <a:off x="12497443" y="499730"/>
              <a:ext cx="3905764" cy="4043080"/>
              <a:chOff x="0" y="-28575"/>
              <a:chExt cx="812800" cy="841375"/>
            </a:xfrm>
          </p:grpSpPr>
          <p:sp>
            <p:nvSpPr>
              <p:cNvPr id="73" name="Freeform 69">
                <a:extLst>
                  <a:ext uri="{FF2B5EF4-FFF2-40B4-BE49-F238E27FC236}">
                    <a16:creationId xmlns:a16="http://schemas.microsoft.com/office/drawing/2014/main" id="{5D91614F-3468-A9DE-2D99-10EA2AF9CC31}"/>
                  </a:ext>
                </a:extLst>
              </p:cNvPr>
              <p:cNvSpPr/>
              <p:nvPr/>
            </p:nvSpPr>
            <p:spPr>
              <a:xfrm>
                <a:off x="0" y="0"/>
                <a:ext cx="718068"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4" name="TextBox 70">
                <a:extLst>
                  <a:ext uri="{FF2B5EF4-FFF2-40B4-BE49-F238E27FC236}">
                    <a16:creationId xmlns:a16="http://schemas.microsoft.com/office/drawing/2014/main" id="{C0226446-D1C9-0552-22ED-0456AB4CA46F}"/>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68" name="TextBox 71">
              <a:extLst>
                <a:ext uri="{FF2B5EF4-FFF2-40B4-BE49-F238E27FC236}">
                  <a16:creationId xmlns:a16="http://schemas.microsoft.com/office/drawing/2014/main" id="{F50E66AD-234E-8186-3B91-67FBE1BC0E89}"/>
                </a:ext>
              </a:extLst>
            </p:cNvPr>
            <p:cNvSpPr txBox="1"/>
            <p:nvPr/>
          </p:nvSpPr>
          <p:spPr>
            <a:xfrm>
              <a:off x="12891143" y="1077926"/>
              <a:ext cx="2612461" cy="902301"/>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Support + End User Training</a:t>
              </a:r>
            </a:p>
          </p:txBody>
        </p:sp>
        <p:grpSp>
          <p:nvGrpSpPr>
            <p:cNvPr id="69" name="Group 72">
              <a:extLst>
                <a:ext uri="{FF2B5EF4-FFF2-40B4-BE49-F238E27FC236}">
                  <a16:creationId xmlns:a16="http://schemas.microsoft.com/office/drawing/2014/main" id="{399E6DEB-D53D-25E0-B809-65F271146AA6}"/>
                </a:ext>
              </a:extLst>
            </p:cNvPr>
            <p:cNvGrpSpPr/>
            <p:nvPr/>
          </p:nvGrpSpPr>
          <p:grpSpPr>
            <a:xfrm>
              <a:off x="16409419" y="529083"/>
              <a:ext cx="3905764" cy="4043080"/>
              <a:chOff x="0" y="-28575"/>
              <a:chExt cx="812800" cy="841375"/>
            </a:xfrm>
          </p:grpSpPr>
          <p:sp>
            <p:nvSpPr>
              <p:cNvPr id="71" name="Freeform 73">
                <a:extLst>
                  <a:ext uri="{FF2B5EF4-FFF2-40B4-BE49-F238E27FC236}">
                    <a16:creationId xmlns:a16="http://schemas.microsoft.com/office/drawing/2014/main" id="{6C77781D-8CF0-9A7F-3AB9-18DA1ECC6BAC}"/>
                  </a:ext>
                </a:extLst>
              </p:cNvPr>
              <p:cNvSpPr/>
              <p:nvPr/>
            </p:nvSpPr>
            <p:spPr>
              <a:xfrm>
                <a:off x="0" y="0"/>
                <a:ext cx="698791" cy="388400"/>
              </a:xfrm>
              <a:custGeom>
                <a:avLst/>
                <a:gdLst/>
                <a:ahLst/>
                <a:cxnLst/>
                <a:rect l="l" t="t" r="r" b="b"/>
                <a:pathLst>
                  <a:path w="718068" h="388400">
                    <a:moveTo>
                      <a:pt x="152570" y="0"/>
                    </a:moveTo>
                    <a:lnTo>
                      <a:pt x="565498" y="0"/>
                    </a:lnTo>
                    <a:cubicBezTo>
                      <a:pt x="649760" y="0"/>
                      <a:pt x="718068" y="68308"/>
                      <a:pt x="718068" y="152570"/>
                    </a:cubicBezTo>
                    <a:lnTo>
                      <a:pt x="718068" y="235830"/>
                    </a:lnTo>
                    <a:cubicBezTo>
                      <a:pt x="718068" y="320092"/>
                      <a:pt x="649760" y="388400"/>
                      <a:pt x="565498" y="388400"/>
                    </a:cubicBezTo>
                    <a:lnTo>
                      <a:pt x="152570" y="388400"/>
                    </a:lnTo>
                    <a:cubicBezTo>
                      <a:pt x="68308" y="388400"/>
                      <a:pt x="0" y="320092"/>
                      <a:pt x="0" y="235830"/>
                    </a:cubicBezTo>
                    <a:lnTo>
                      <a:pt x="0" y="152570"/>
                    </a:lnTo>
                    <a:cubicBezTo>
                      <a:pt x="0" y="68308"/>
                      <a:pt x="68308" y="0"/>
                      <a:pt x="152570" y="0"/>
                    </a:cubicBezTo>
                    <a:close/>
                  </a:path>
                </a:pathLst>
              </a:custGeom>
              <a:solidFill>
                <a:srgbClr val="ADAEB0">
                  <a:alpha val="41961"/>
                </a:srgbClr>
              </a:solidFill>
            </p:spPr>
            <p:txBody>
              <a:bodyPr/>
              <a:lstStyle/>
              <a:p>
                <a:endParaRPr lang="en-US" sz="1800" b="1" i="0" dirty="0">
                  <a:latin typeface="Century Gothic" panose="020B0502020202020204" pitchFamily="34" charset="0"/>
                </a:endParaRPr>
              </a:p>
            </p:txBody>
          </p:sp>
          <p:sp>
            <p:nvSpPr>
              <p:cNvPr id="72" name="TextBox 74">
                <a:extLst>
                  <a:ext uri="{FF2B5EF4-FFF2-40B4-BE49-F238E27FC236}">
                    <a16:creationId xmlns:a16="http://schemas.microsoft.com/office/drawing/2014/main" id="{904DF2A3-D0BB-54A8-612F-ACAD1B0DF601}"/>
                  </a:ext>
                </a:extLst>
              </p:cNvPr>
              <p:cNvSpPr txBox="1"/>
              <p:nvPr/>
            </p:nvSpPr>
            <p:spPr>
              <a:xfrm>
                <a:off x="0" y="-28575"/>
                <a:ext cx="812800" cy="841375"/>
              </a:xfrm>
              <a:prstGeom prst="rect">
                <a:avLst/>
              </a:prstGeom>
            </p:spPr>
            <p:txBody>
              <a:bodyPr lIns="50801" tIns="50801" rIns="50801" bIns="50801" rtlCol="0" anchor="ctr"/>
              <a:lstStyle/>
              <a:p>
                <a:pPr algn="ctr">
                  <a:lnSpc>
                    <a:spcPts val="1595"/>
                  </a:lnSpc>
                </a:pPr>
                <a:endParaRPr sz="1200" b="1" i="0" dirty="0">
                  <a:latin typeface="Century Gothic" panose="020B0502020202020204" pitchFamily="34" charset="0"/>
                </a:endParaRPr>
              </a:p>
            </p:txBody>
          </p:sp>
        </p:grpSp>
        <p:sp>
          <p:nvSpPr>
            <p:cNvPr id="70" name="TextBox 75">
              <a:extLst>
                <a:ext uri="{FF2B5EF4-FFF2-40B4-BE49-F238E27FC236}">
                  <a16:creationId xmlns:a16="http://schemas.microsoft.com/office/drawing/2014/main" id="{B806F7B9-C8E0-0DF8-49BD-BD3767FAFFCB}"/>
                </a:ext>
              </a:extLst>
            </p:cNvPr>
            <p:cNvSpPr txBox="1"/>
            <p:nvPr/>
          </p:nvSpPr>
          <p:spPr>
            <a:xfrm>
              <a:off x="16784641" y="1077924"/>
              <a:ext cx="2612461" cy="902301"/>
            </a:xfrm>
            <a:prstGeom prst="rect">
              <a:avLst/>
            </a:prstGeom>
          </p:spPr>
          <p:txBody>
            <a:bodyPr lIns="0" tIns="0" rIns="0" bIns="0" rtlCol="0" anchor="t">
              <a:spAutoFit/>
            </a:bodyPr>
            <a:lstStyle/>
            <a:p>
              <a:pPr algn="ctr">
                <a:lnSpc>
                  <a:spcPts val="1823"/>
                </a:lnSpc>
              </a:pPr>
              <a:r>
                <a:rPr lang="en-US" sz="1301" b="1" i="0" dirty="0">
                  <a:solidFill>
                    <a:schemeClr val="bg1"/>
                  </a:solidFill>
                  <a:latin typeface="Century Gothic" panose="020B0502020202020204" pitchFamily="34" charset="0"/>
                  <a:ea typeface="Roboto"/>
                  <a:cs typeface="Roboto"/>
                </a:rPr>
                <a:t>Ongoing Reinforcement</a:t>
              </a:r>
            </a:p>
          </p:txBody>
        </p:sp>
      </p:grpSp>
      <p:pic>
        <p:nvPicPr>
          <p:cNvPr id="81" name="Picture 79">
            <a:extLst>
              <a:ext uri="{FF2B5EF4-FFF2-40B4-BE49-F238E27FC236}">
                <a16:creationId xmlns:a16="http://schemas.microsoft.com/office/drawing/2014/main" id="{AAC36AB1-E6D5-321D-5981-2C384900F85D}"/>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82" name="TextBox 80">
            <a:extLst>
              <a:ext uri="{FF2B5EF4-FFF2-40B4-BE49-F238E27FC236}">
                <a16:creationId xmlns:a16="http://schemas.microsoft.com/office/drawing/2014/main" id="{2752CDF6-C68E-D632-A1A2-53C7DD2F6FD4}"/>
              </a:ext>
            </a:extLst>
          </p:cNvPr>
          <p:cNvSpPr txBox="1"/>
          <p:nvPr userDrawn="1"/>
        </p:nvSpPr>
        <p:spPr>
          <a:xfrm>
            <a:off x="685801" y="348044"/>
            <a:ext cx="4787527" cy="581569"/>
          </a:xfrm>
          <a:prstGeom prst="rect">
            <a:avLst/>
          </a:prstGeom>
        </p:spPr>
        <p:txBody>
          <a:bodyPr lIns="0" tIns="0" rIns="0" bIns="0" rtlCol="0" anchor="t">
            <a:spAutoFit/>
          </a:bodyPr>
          <a:lstStyle/>
          <a:p>
            <a:pPr>
              <a:lnSpc>
                <a:spcPts val="5040"/>
              </a:lnSpc>
            </a:pPr>
            <a:r>
              <a:rPr lang="en-US" sz="3600" b="1" i="0" dirty="0">
                <a:solidFill>
                  <a:schemeClr val="bg1"/>
                </a:solidFill>
                <a:latin typeface="Century Gothic" panose="020B0502020202020204" pitchFamily="34" charset="0"/>
                <a:cs typeface="Arial"/>
              </a:rPr>
              <a:t>Project Methodology</a:t>
            </a:r>
          </a:p>
        </p:txBody>
      </p:sp>
      <p:sp>
        <p:nvSpPr>
          <p:cNvPr id="83" name="AutoShape 8">
            <a:extLst>
              <a:ext uri="{FF2B5EF4-FFF2-40B4-BE49-F238E27FC236}">
                <a16:creationId xmlns:a16="http://schemas.microsoft.com/office/drawing/2014/main" id="{A10A3B86-D894-B5A2-FF62-8D7E23709212}"/>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latin typeface="Century Gothic" panose="020B0502020202020204" pitchFamily="34" charset="0"/>
            </a:endParaRPr>
          </a:p>
        </p:txBody>
      </p:sp>
    </p:spTree>
    <p:extLst>
      <p:ext uri="{BB962C8B-B14F-4D97-AF65-F5344CB8AC3E}">
        <p14:creationId xmlns:p14="http://schemas.microsoft.com/office/powerpoint/2010/main" val="31587425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olution Partners">
    <p:spTree>
      <p:nvGrpSpPr>
        <p:cNvPr id="1" name=""/>
        <p:cNvGrpSpPr/>
        <p:nvPr/>
      </p:nvGrpSpPr>
      <p:grpSpPr>
        <a:xfrm>
          <a:off x="0" y="0"/>
          <a:ext cx="0" cy="0"/>
          <a:chOff x="0" y="0"/>
          <a:chExt cx="0" cy="0"/>
        </a:xfrm>
      </p:grpSpPr>
      <p:sp>
        <p:nvSpPr>
          <p:cNvPr id="7" name="Freeform 2">
            <a:extLst>
              <a:ext uri="{FF2B5EF4-FFF2-40B4-BE49-F238E27FC236}">
                <a16:creationId xmlns:a16="http://schemas.microsoft.com/office/drawing/2014/main" id="{769B48DB-BCA2-4FEA-819C-EF9474E797B1}"/>
              </a:ext>
            </a:extLst>
          </p:cNvPr>
          <p:cNvSpPr/>
          <p:nvPr userDrawn="1"/>
        </p:nvSpPr>
        <p:spPr>
          <a:xfrm>
            <a:off x="8443919" y="4582853"/>
            <a:ext cx="1655015" cy="614461"/>
          </a:xfrm>
          <a:custGeom>
            <a:avLst/>
            <a:gdLst/>
            <a:ahLst/>
            <a:cxnLst/>
            <a:rect l="l" t="t" r="r" b="b"/>
            <a:pathLst>
              <a:path w="2482523" h="921691">
                <a:moveTo>
                  <a:pt x="0" y="0"/>
                </a:moveTo>
                <a:lnTo>
                  <a:pt x="2482523" y="0"/>
                </a:lnTo>
                <a:lnTo>
                  <a:pt x="2482523" y="921691"/>
                </a:lnTo>
                <a:lnTo>
                  <a:pt x="0" y="921691"/>
                </a:lnTo>
                <a:lnTo>
                  <a:pt x="0" y="0"/>
                </a:lnTo>
                <a:close/>
              </a:path>
            </a:pathLst>
          </a:custGeom>
          <a:blipFill>
            <a:blip r:embed="rId2"/>
            <a:stretch>
              <a:fillRect t="-87256" b="-82088"/>
            </a:stretch>
          </a:blipFill>
        </p:spPr>
        <p:txBody>
          <a:bodyPr/>
          <a:lstStyle/>
          <a:p>
            <a:endParaRPr lang="en-US" sz="1200" b="1" i="0" dirty="0">
              <a:latin typeface="Century Gothic" panose="020B0502020202020204" pitchFamily="34" charset="0"/>
            </a:endParaRPr>
          </a:p>
        </p:txBody>
      </p:sp>
      <p:sp>
        <p:nvSpPr>
          <p:cNvPr id="8" name="Freeform 3">
            <a:extLst>
              <a:ext uri="{FF2B5EF4-FFF2-40B4-BE49-F238E27FC236}">
                <a16:creationId xmlns:a16="http://schemas.microsoft.com/office/drawing/2014/main" id="{F694B102-952D-3559-D3EB-D9212281E6EB}"/>
              </a:ext>
            </a:extLst>
          </p:cNvPr>
          <p:cNvSpPr/>
          <p:nvPr userDrawn="1"/>
        </p:nvSpPr>
        <p:spPr>
          <a:xfrm>
            <a:off x="5559621" y="3673047"/>
            <a:ext cx="2807747" cy="627749"/>
          </a:xfrm>
          <a:custGeom>
            <a:avLst/>
            <a:gdLst/>
            <a:ahLst/>
            <a:cxnLst/>
            <a:rect l="l" t="t" r="r" b="b"/>
            <a:pathLst>
              <a:path w="4211621" h="941623">
                <a:moveTo>
                  <a:pt x="0" y="0"/>
                </a:moveTo>
                <a:lnTo>
                  <a:pt x="4211621" y="0"/>
                </a:lnTo>
                <a:lnTo>
                  <a:pt x="4211621" y="941622"/>
                </a:lnTo>
                <a:lnTo>
                  <a:pt x="0" y="941622"/>
                </a:lnTo>
                <a:lnTo>
                  <a:pt x="0" y="0"/>
                </a:lnTo>
                <a:close/>
              </a:path>
            </a:pathLst>
          </a:custGeom>
          <a:blipFill>
            <a:blip r:embed="rId3"/>
            <a:stretch>
              <a:fillRect/>
            </a:stretch>
          </a:blipFill>
        </p:spPr>
        <p:txBody>
          <a:bodyPr/>
          <a:lstStyle/>
          <a:p>
            <a:endParaRPr lang="en-US" sz="1200" b="1" i="0" dirty="0">
              <a:latin typeface="Century Gothic" panose="020B0502020202020204" pitchFamily="34" charset="0"/>
            </a:endParaRPr>
          </a:p>
        </p:txBody>
      </p:sp>
      <p:sp>
        <p:nvSpPr>
          <p:cNvPr id="9" name="Freeform 4">
            <a:extLst>
              <a:ext uri="{FF2B5EF4-FFF2-40B4-BE49-F238E27FC236}">
                <a16:creationId xmlns:a16="http://schemas.microsoft.com/office/drawing/2014/main" id="{BB92D35A-69C5-E515-F518-97A87A2DF4B6}"/>
              </a:ext>
            </a:extLst>
          </p:cNvPr>
          <p:cNvSpPr/>
          <p:nvPr userDrawn="1"/>
        </p:nvSpPr>
        <p:spPr>
          <a:xfrm>
            <a:off x="2384313" y="4658312"/>
            <a:ext cx="1216427" cy="713394"/>
          </a:xfrm>
          <a:custGeom>
            <a:avLst/>
            <a:gdLst/>
            <a:ahLst/>
            <a:cxnLst/>
            <a:rect l="l" t="t" r="r" b="b"/>
            <a:pathLst>
              <a:path w="1824641" h="1070090">
                <a:moveTo>
                  <a:pt x="0" y="0"/>
                </a:moveTo>
                <a:lnTo>
                  <a:pt x="1824640" y="0"/>
                </a:lnTo>
                <a:lnTo>
                  <a:pt x="1824640" y="1070090"/>
                </a:lnTo>
                <a:lnTo>
                  <a:pt x="0" y="1070090"/>
                </a:lnTo>
                <a:lnTo>
                  <a:pt x="0" y="0"/>
                </a:lnTo>
                <a:close/>
              </a:path>
            </a:pathLst>
          </a:custGeom>
          <a:blipFill>
            <a:blip r:embed="rId4"/>
            <a:stretch>
              <a:fillRect/>
            </a:stretch>
          </a:blipFill>
        </p:spPr>
        <p:txBody>
          <a:bodyPr/>
          <a:lstStyle/>
          <a:p>
            <a:endParaRPr lang="en-US" sz="1200" b="1" i="0" dirty="0">
              <a:latin typeface="Century Gothic" panose="020B0502020202020204" pitchFamily="34" charset="0"/>
            </a:endParaRPr>
          </a:p>
        </p:txBody>
      </p:sp>
      <p:sp>
        <p:nvSpPr>
          <p:cNvPr id="10" name="Freeform 5">
            <a:extLst>
              <a:ext uri="{FF2B5EF4-FFF2-40B4-BE49-F238E27FC236}">
                <a16:creationId xmlns:a16="http://schemas.microsoft.com/office/drawing/2014/main" id="{AF6AFE75-E6FC-AB1B-3544-7BFCEE1ECEDB}"/>
              </a:ext>
            </a:extLst>
          </p:cNvPr>
          <p:cNvSpPr/>
          <p:nvPr userDrawn="1"/>
        </p:nvSpPr>
        <p:spPr>
          <a:xfrm>
            <a:off x="1775409" y="2892917"/>
            <a:ext cx="2107773" cy="345631"/>
          </a:xfrm>
          <a:custGeom>
            <a:avLst/>
            <a:gdLst/>
            <a:ahLst/>
            <a:cxnLst/>
            <a:rect l="l" t="t" r="r" b="b"/>
            <a:pathLst>
              <a:path w="3161658" h="518446">
                <a:moveTo>
                  <a:pt x="0" y="0"/>
                </a:moveTo>
                <a:lnTo>
                  <a:pt x="3161658" y="0"/>
                </a:lnTo>
                <a:lnTo>
                  <a:pt x="3161658" y="518446"/>
                </a:lnTo>
                <a:lnTo>
                  <a:pt x="0" y="518446"/>
                </a:lnTo>
                <a:lnTo>
                  <a:pt x="0" y="0"/>
                </a:lnTo>
                <a:close/>
              </a:path>
            </a:pathLst>
          </a:custGeom>
          <a:blipFill>
            <a:blip r:embed="rId5"/>
            <a:stretch>
              <a:fillRect t="-43853" b="-35753"/>
            </a:stretch>
          </a:blipFill>
        </p:spPr>
        <p:txBody>
          <a:bodyPr/>
          <a:lstStyle/>
          <a:p>
            <a:endParaRPr lang="en-US" sz="1200" b="1" i="0" dirty="0">
              <a:latin typeface="Century Gothic" panose="020B0502020202020204" pitchFamily="34" charset="0"/>
            </a:endParaRPr>
          </a:p>
        </p:txBody>
      </p:sp>
      <p:sp>
        <p:nvSpPr>
          <p:cNvPr id="11" name="Freeform 6">
            <a:extLst>
              <a:ext uri="{FF2B5EF4-FFF2-40B4-BE49-F238E27FC236}">
                <a16:creationId xmlns:a16="http://schemas.microsoft.com/office/drawing/2014/main" id="{2B1B549D-48DD-82B3-4E76-25C995EFF1D9}"/>
              </a:ext>
            </a:extLst>
          </p:cNvPr>
          <p:cNvSpPr/>
          <p:nvPr userDrawn="1"/>
        </p:nvSpPr>
        <p:spPr>
          <a:xfrm>
            <a:off x="8585411" y="3843235"/>
            <a:ext cx="1664549" cy="245463"/>
          </a:xfrm>
          <a:custGeom>
            <a:avLst/>
            <a:gdLst/>
            <a:ahLst/>
            <a:cxnLst/>
            <a:rect l="l" t="t" r="r" b="b"/>
            <a:pathLst>
              <a:path w="2496824" h="368195">
                <a:moveTo>
                  <a:pt x="0" y="0"/>
                </a:moveTo>
                <a:lnTo>
                  <a:pt x="2496824" y="0"/>
                </a:lnTo>
                <a:lnTo>
                  <a:pt x="2496824" y="368195"/>
                </a:lnTo>
                <a:lnTo>
                  <a:pt x="0" y="368195"/>
                </a:lnTo>
                <a:lnTo>
                  <a:pt x="0" y="0"/>
                </a:lnTo>
                <a:close/>
              </a:path>
            </a:pathLst>
          </a:custGeom>
          <a:blipFill>
            <a:blip r:embed="rId6"/>
            <a:stretch>
              <a:fillRect/>
            </a:stretch>
          </a:blipFill>
        </p:spPr>
        <p:txBody>
          <a:bodyPr/>
          <a:lstStyle/>
          <a:p>
            <a:endParaRPr lang="en-US" sz="1200" b="1" i="0" dirty="0">
              <a:latin typeface="Century Gothic" panose="020B0502020202020204" pitchFamily="34" charset="0"/>
            </a:endParaRPr>
          </a:p>
        </p:txBody>
      </p:sp>
      <p:sp>
        <p:nvSpPr>
          <p:cNvPr id="12" name="Freeform 7">
            <a:extLst>
              <a:ext uri="{FF2B5EF4-FFF2-40B4-BE49-F238E27FC236}">
                <a16:creationId xmlns:a16="http://schemas.microsoft.com/office/drawing/2014/main" id="{E286026D-671F-D9AD-8E19-F5989B607E7D}"/>
              </a:ext>
            </a:extLst>
          </p:cNvPr>
          <p:cNvSpPr/>
          <p:nvPr userDrawn="1"/>
        </p:nvSpPr>
        <p:spPr>
          <a:xfrm>
            <a:off x="6727761" y="2497566"/>
            <a:ext cx="1353304" cy="771821"/>
          </a:xfrm>
          <a:custGeom>
            <a:avLst/>
            <a:gdLst/>
            <a:ahLst/>
            <a:cxnLst/>
            <a:rect l="l" t="t" r="r" b="b"/>
            <a:pathLst>
              <a:path w="2029956" h="1157730">
                <a:moveTo>
                  <a:pt x="0" y="0"/>
                </a:moveTo>
                <a:lnTo>
                  <a:pt x="2029957" y="0"/>
                </a:lnTo>
                <a:lnTo>
                  <a:pt x="2029957" y="1157730"/>
                </a:lnTo>
                <a:lnTo>
                  <a:pt x="0" y="1157730"/>
                </a:lnTo>
                <a:lnTo>
                  <a:pt x="0" y="0"/>
                </a:lnTo>
                <a:close/>
              </a:path>
            </a:pathLst>
          </a:custGeom>
          <a:blipFill>
            <a:blip r:embed="rId7"/>
            <a:stretch>
              <a:fillRect l="-32813" r="-25403" b="-169490"/>
            </a:stretch>
          </a:blipFill>
        </p:spPr>
        <p:txBody>
          <a:bodyPr/>
          <a:lstStyle/>
          <a:p>
            <a:endParaRPr lang="en-US" sz="1200" b="1" i="0" dirty="0">
              <a:latin typeface="Century Gothic" panose="020B0502020202020204" pitchFamily="34" charset="0"/>
            </a:endParaRPr>
          </a:p>
        </p:txBody>
      </p:sp>
      <p:sp>
        <p:nvSpPr>
          <p:cNvPr id="13" name="Freeform 8">
            <a:extLst>
              <a:ext uri="{FF2B5EF4-FFF2-40B4-BE49-F238E27FC236}">
                <a16:creationId xmlns:a16="http://schemas.microsoft.com/office/drawing/2014/main" id="{7AA47B28-8C0B-7F52-0B34-668CB1BCCD08}"/>
              </a:ext>
            </a:extLst>
          </p:cNvPr>
          <p:cNvSpPr/>
          <p:nvPr userDrawn="1"/>
        </p:nvSpPr>
        <p:spPr>
          <a:xfrm>
            <a:off x="3926866" y="2592035"/>
            <a:ext cx="2396714" cy="760403"/>
          </a:xfrm>
          <a:custGeom>
            <a:avLst/>
            <a:gdLst/>
            <a:ahLst/>
            <a:cxnLst/>
            <a:rect l="l" t="t" r="r" b="b"/>
            <a:pathLst>
              <a:path w="3595071" h="1140605">
                <a:moveTo>
                  <a:pt x="0" y="0"/>
                </a:moveTo>
                <a:lnTo>
                  <a:pt x="3595071" y="0"/>
                </a:lnTo>
                <a:lnTo>
                  <a:pt x="3595071" y="1140604"/>
                </a:lnTo>
                <a:lnTo>
                  <a:pt x="0" y="1140604"/>
                </a:lnTo>
                <a:lnTo>
                  <a:pt x="0" y="0"/>
                </a:lnTo>
                <a:close/>
              </a:path>
            </a:pathLst>
          </a:custGeom>
          <a:blipFill>
            <a:blip r:embed="rId8"/>
            <a:stretch>
              <a:fillRect l="-225360" t="-125739" r="-15423" b="-132300"/>
            </a:stretch>
          </a:blipFill>
        </p:spPr>
        <p:txBody>
          <a:bodyPr/>
          <a:lstStyle/>
          <a:p>
            <a:endParaRPr lang="en-US" sz="1200" b="1" i="0" dirty="0">
              <a:latin typeface="Century Gothic" panose="020B0502020202020204" pitchFamily="34" charset="0"/>
            </a:endParaRPr>
          </a:p>
        </p:txBody>
      </p:sp>
      <p:sp>
        <p:nvSpPr>
          <p:cNvPr id="14" name="Freeform 9">
            <a:extLst>
              <a:ext uri="{FF2B5EF4-FFF2-40B4-BE49-F238E27FC236}">
                <a16:creationId xmlns:a16="http://schemas.microsoft.com/office/drawing/2014/main" id="{19CF84F6-AEEF-0220-1DD6-F63E46495339}"/>
              </a:ext>
            </a:extLst>
          </p:cNvPr>
          <p:cNvSpPr/>
          <p:nvPr userDrawn="1"/>
        </p:nvSpPr>
        <p:spPr>
          <a:xfrm>
            <a:off x="1846871" y="3592802"/>
            <a:ext cx="1939067" cy="680293"/>
          </a:xfrm>
          <a:custGeom>
            <a:avLst/>
            <a:gdLst/>
            <a:ahLst/>
            <a:cxnLst/>
            <a:rect l="l" t="t" r="r" b="b"/>
            <a:pathLst>
              <a:path w="2908601" h="1020439">
                <a:moveTo>
                  <a:pt x="0" y="0"/>
                </a:moveTo>
                <a:lnTo>
                  <a:pt x="2908601" y="0"/>
                </a:lnTo>
                <a:lnTo>
                  <a:pt x="2908601" y="1020439"/>
                </a:lnTo>
                <a:lnTo>
                  <a:pt x="0" y="1020439"/>
                </a:lnTo>
                <a:lnTo>
                  <a:pt x="0" y="0"/>
                </a:lnTo>
                <a:close/>
              </a:path>
            </a:pathLst>
          </a:custGeom>
          <a:blipFill>
            <a:blip r:embed="rId9"/>
            <a:stretch>
              <a:fillRect l="-238619" t="-108376" r="-15107" b="-127705"/>
            </a:stretch>
          </a:blipFill>
        </p:spPr>
        <p:txBody>
          <a:bodyPr/>
          <a:lstStyle/>
          <a:p>
            <a:endParaRPr lang="en-US" sz="1200" b="1" i="0" dirty="0">
              <a:latin typeface="Century Gothic" panose="020B0502020202020204" pitchFamily="34" charset="0"/>
            </a:endParaRPr>
          </a:p>
        </p:txBody>
      </p:sp>
      <p:sp>
        <p:nvSpPr>
          <p:cNvPr id="15" name="Freeform 10">
            <a:extLst>
              <a:ext uri="{FF2B5EF4-FFF2-40B4-BE49-F238E27FC236}">
                <a16:creationId xmlns:a16="http://schemas.microsoft.com/office/drawing/2014/main" id="{1D722396-7E36-174B-C17D-381F84D5505E}"/>
              </a:ext>
            </a:extLst>
          </p:cNvPr>
          <p:cNvSpPr/>
          <p:nvPr userDrawn="1"/>
        </p:nvSpPr>
        <p:spPr>
          <a:xfrm>
            <a:off x="3883181" y="3446014"/>
            <a:ext cx="1531621" cy="794439"/>
          </a:xfrm>
          <a:custGeom>
            <a:avLst/>
            <a:gdLst/>
            <a:ahLst/>
            <a:cxnLst/>
            <a:rect l="l" t="t" r="r" b="b"/>
            <a:pathLst>
              <a:path w="2297432" h="1191659">
                <a:moveTo>
                  <a:pt x="0" y="0"/>
                </a:moveTo>
                <a:lnTo>
                  <a:pt x="2297433" y="0"/>
                </a:lnTo>
                <a:lnTo>
                  <a:pt x="2297433" y="1191659"/>
                </a:lnTo>
                <a:lnTo>
                  <a:pt x="0" y="1191659"/>
                </a:lnTo>
                <a:lnTo>
                  <a:pt x="0" y="0"/>
                </a:lnTo>
                <a:close/>
              </a:path>
            </a:pathLst>
          </a:custGeom>
          <a:blipFill>
            <a:blip r:embed="rId10"/>
            <a:stretch>
              <a:fillRect/>
            </a:stretch>
          </a:blipFill>
        </p:spPr>
        <p:txBody>
          <a:bodyPr/>
          <a:lstStyle/>
          <a:p>
            <a:endParaRPr lang="en-US" sz="1200" b="1" i="0" dirty="0">
              <a:latin typeface="Century Gothic" panose="020B0502020202020204" pitchFamily="34" charset="0"/>
            </a:endParaRPr>
          </a:p>
        </p:txBody>
      </p:sp>
      <p:sp>
        <p:nvSpPr>
          <p:cNvPr id="16" name="Freeform 11">
            <a:extLst>
              <a:ext uri="{FF2B5EF4-FFF2-40B4-BE49-F238E27FC236}">
                <a16:creationId xmlns:a16="http://schemas.microsoft.com/office/drawing/2014/main" id="{54A17F7C-3EFC-62F2-01E8-BD8749F4806F}"/>
              </a:ext>
            </a:extLst>
          </p:cNvPr>
          <p:cNvSpPr/>
          <p:nvPr userDrawn="1"/>
        </p:nvSpPr>
        <p:spPr>
          <a:xfrm>
            <a:off x="8485246" y="2780569"/>
            <a:ext cx="1931346" cy="383339"/>
          </a:xfrm>
          <a:custGeom>
            <a:avLst/>
            <a:gdLst/>
            <a:ahLst/>
            <a:cxnLst/>
            <a:rect l="l" t="t" r="r" b="b"/>
            <a:pathLst>
              <a:path w="2897018" h="575009">
                <a:moveTo>
                  <a:pt x="0" y="0"/>
                </a:moveTo>
                <a:lnTo>
                  <a:pt x="2897017" y="0"/>
                </a:lnTo>
                <a:lnTo>
                  <a:pt x="2897017" y="575008"/>
                </a:lnTo>
                <a:lnTo>
                  <a:pt x="0" y="575008"/>
                </a:lnTo>
                <a:lnTo>
                  <a:pt x="0" y="0"/>
                </a:lnTo>
                <a:close/>
              </a:path>
            </a:pathLst>
          </a:custGeom>
          <a:blipFill>
            <a:blip r:embed="rId11"/>
            <a:stretch>
              <a:fillRect/>
            </a:stretch>
          </a:blipFill>
        </p:spPr>
        <p:txBody>
          <a:bodyPr/>
          <a:lstStyle/>
          <a:p>
            <a:endParaRPr lang="en-US" sz="1200" b="1" i="0" dirty="0">
              <a:latin typeface="Century Gothic" panose="020B0502020202020204" pitchFamily="34" charset="0"/>
            </a:endParaRPr>
          </a:p>
        </p:txBody>
      </p:sp>
      <p:sp>
        <p:nvSpPr>
          <p:cNvPr id="20" name="Freeform 15">
            <a:extLst>
              <a:ext uri="{FF2B5EF4-FFF2-40B4-BE49-F238E27FC236}">
                <a16:creationId xmlns:a16="http://schemas.microsoft.com/office/drawing/2014/main" id="{793A58C8-01E6-8956-F75D-240AA2F510CB}"/>
              </a:ext>
            </a:extLst>
          </p:cNvPr>
          <p:cNvSpPr/>
          <p:nvPr userDrawn="1"/>
        </p:nvSpPr>
        <p:spPr>
          <a:xfrm>
            <a:off x="8585411" y="5621348"/>
            <a:ext cx="1494341" cy="511811"/>
          </a:xfrm>
          <a:custGeom>
            <a:avLst/>
            <a:gdLst/>
            <a:ahLst/>
            <a:cxnLst/>
            <a:rect l="l" t="t" r="r" b="b"/>
            <a:pathLst>
              <a:path w="2241510" h="767717">
                <a:moveTo>
                  <a:pt x="0" y="0"/>
                </a:moveTo>
                <a:lnTo>
                  <a:pt x="2241510" y="0"/>
                </a:lnTo>
                <a:lnTo>
                  <a:pt x="2241510" y="767717"/>
                </a:lnTo>
                <a:lnTo>
                  <a:pt x="0" y="767717"/>
                </a:lnTo>
                <a:lnTo>
                  <a:pt x="0" y="0"/>
                </a:lnTo>
                <a:close/>
              </a:path>
            </a:pathLst>
          </a:custGeom>
          <a:blipFill>
            <a:blip r:embed="rId12"/>
            <a:stretch>
              <a:fillRect/>
            </a:stretch>
          </a:blipFill>
        </p:spPr>
        <p:txBody>
          <a:bodyPr/>
          <a:lstStyle/>
          <a:p>
            <a:endParaRPr lang="en-US" sz="1200" b="1" i="0" dirty="0">
              <a:latin typeface="Century Gothic" panose="020B0502020202020204" pitchFamily="34" charset="0"/>
            </a:endParaRPr>
          </a:p>
        </p:txBody>
      </p:sp>
      <p:sp>
        <p:nvSpPr>
          <p:cNvPr id="21" name="Freeform 16">
            <a:extLst>
              <a:ext uri="{FF2B5EF4-FFF2-40B4-BE49-F238E27FC236}">
                <a16:creationId xmlns:a16="http://schemas.microsoft.com/office/drawing/2014/main" id="{B6954BDE-5625-EC82-CCAD-9649FB4F6539}"/>
              </a:ext>
            </a:extLst>
          </p:cNvPr>
          <p:cNvSpPr/>
          <p:nvPr userDrawn="1"/>
        </p:nvSpPr>
        <p:spPr>
          <a:xfrm>
            <a:off x="5331409" y="5653564"/>
            <a:ext cx="1342267" cy="377513"/>
          </a:xfrm>
          <a:custGeom>
            <a:avLst/>
            <a:gdLst/>
            <a:ahLst/>
            <a:cxnLst/>
            <a:rect l="l" t="t" r="r" b="b"/>
            <a:pathLst>
              <a:path w="2013401" h="566269">
                <a:moveTo>
                  <a:pt x="0" y="0"/>
                </a:moveTo>
                <a:lnTo>
                  <a:pt x="2013400" y="0"/>
                </a:lnTo>
                <a:lnTo>
                  <a:pt x="2013400" y="566269"/>
                </a:lnTo>
                <a:lnTo>
                  <a:pt x="0" y="566269"/>
                </a:lnTo>
                <a:lnTo>
                  <a:pt x="0" y="0"/>
                </a:lnTo>
                <a:close/>
              </a:path>
            </a:pathLst>
          </a:custGeom>
          <a:blipFill>
            <a:blip r:embed="rId13"/>
            <a:stretch>
              <a:fillRect/>
            </a:stretch>
          </a:blipFill>
        </p:spPr>
        <p:txBody>
          <a:bodyPr/>
          <a:lstStyle/>
          <a:p>
            <a:endParaRPr lang="en-US" sz="1200" b="1" i="0" dirty="0">
              <a:latin typeface="Century Gothic" panose="020B0502020202020204" pitchFamily="34" charset="0"/>
            </a:endParaRPr>
          </a:p>
        </p:txBody>
      </p:sp>
      <p:sp>
        <p:nvSpPr>
          <p:cNvPr id="22" name="Freeform 17">
            <a:extLst>
              <a:ext uri="{FF2B5EF4-FFF2-40B4-BE49-F238E27FC236}">
                <a16:creationId xmlns:a16="http://schemas.microsoft.com/office/drawing/2014/main" id="{9A89C93F-E474-9D97-A3A4-18D5EC9088C1}"/>
              </a:ext>
            </a:extLst>
          </p:cNvPr>
          <p:cNvSpPr/>
          <p:nvPr userDrawn="1"/>
        </p:nvSpPr>
        <p:spPr>
          <a:xfrm>
            <a:off x="1939770" y="5527618"/>
            <a:ext cx="2105512" cy="702715"/>
          </a:xfrm>
          <a:custGeom>
            <a:avLst/>
            <a:gdLst/>
            <a:ahLst/>
            <a:cxnLst/>
            <a:rect l="l" t="t" r="r" b="b"/>
            <a:pathLst>
              <a:path w="3158268" h="1054072">
                <a:moveTo>
                  <a:pt x="0" y="0"/>
                </a:moveTo>
                <a:lnTo>
                  <a:pt x="3158267" y="0"/>
                </a:lnTo>
                <a:lnTo>
                  <a:pt x="3158267" y="1054072"/>
                </a:lnTo>
                <a:lnTo>
                  <a:pt x="0" y="1054072"/>
                </a:lnTo>
                <a:lnTo>
                  <a:pt x="0" y="0"/>
                </a:lnTo>
                <a:close/>
              </a:path>
            </a:pathLst>
          </a:custGeom>
          <a:blipFill>
            <a:blip r:embed="rId14"/>
            <a:stretch>
              <a:fillRect/>
            </a:stretch>
          </a:blipFill>
        </p:spPr>
        <p:txBody>
          <a:bodyPr/>
          <a:lstStyle/>
          <a:p>
            <a:endParaRPr lang="en-US" sz="1200" b="1" i="0" dirty="0">
              <a:latin typeface="Century Gothic" panose="020B0502020202020204" pitchFamily="34" charset="0"/>
            </a:endParaRPr>
          </a:p>
        </p:txBody>
      </p:sp>
      <p:sp>
        <p:nvSpPr>
          <p:cNvPr id="23" name="TextBox 19">
            <a:extLst>
              <a:ext uri="{FF2B5EF4-FFF2-40B4-BE49-F238E27FC236}">
                <a16:creationId xmlns:a16="http://schemas.microsoft.com/office/drawing/2014/main" id="{5A0AFBC7-E5F8-6817-18DE-5FCBFBBA1299}"/>
              </a:ext>
            </a:extLst>
          </p:cNvPr>
          <p:cNvSpPr txBox="1"/>
          <p:nvPr userDrawn="1"/>
        </p:nvSpPr>
        <p:spPr>
          <a:xfrm>
            <a:off x="2365568" y="1557897"/>
            <a:ext cx="7273950" cy="513282"/>
          </a:xfrm>
          <a:prstGeom prst="rect">
            <a:avLst/>
          </a:prstGeom>
        </p:spPr>
        <p:txBody>
          <a:bodyPr lIns="0" tIns="0" rIns="0" bIns="0" rtlCol="0" anchor="t">
            <a:spAutoFit/>
          </a:bodyPr>
          <a:lstStyle/>
          <a:p>
            <a:pPr algn="ctr">
              <a:lnSpc>
                <a:spcPts val="2067"/>
              </a:lnSpc>
              <a:spcBef>
                <a:spcPct val="0"/>
              </a:spcBef>
            </a:pPr>
            <a:r>
              <a:rPr lang="en-US" sz="1477" b="0" i="0" spc="154" dirty="0">
                <a:solidFill>
                  <a:srgbClr val="000000"/>
                </a:solidFill>
                <a:latin typeface="Century Gothic" panose="020B0502020202020204" pitchFamily="34" charset="0"/>
                <a:ea typeface="Avenir"/>
                <a:cs typeface="Avenir"/>
                <a:sym typeface="Avenir"/>
              </a:rPr>
              <a:t>We collaborate with industry-leading partners to deliver cutting-edge technology and services tailored to your needs.</a:t>
            </a:r>
          </a:p>
        </p:txBody>
      </p:sp>
      <p:sp>
        <p:nvSpPr>
          <p:cNvPr id="24" name="TextBox 23">
            <a:extLst>
              <a:ext uri="{FF2B5EF4-FFF2-40B4-BE49-F238E27FC236}">
                <a16:creationId xmlns:a16="http://schemas.microsoft.com/office/drawing/2014/main" id="{BF657DC9-6218-D703-67E0-FE1453BFEA04}"/>
              </a:ext>
            </a:extLst>
          </p:cNvPr>
          <p:cNvSpPr txBox="1"/>
          <p:nvPr userDrawn="1"/>
        </p:nvSpPr>
        <p:spPr>
          <a:xfrm>
            <a:off x="3156788" y="496981"/>
            <a:ext cx="5878426" cy="581569"/>
          </a:xfrm>
          <a:prstGeom prst="rect">
            <a:avLst/>
          </a:prstGeom>
        </p:spPr>
        <p:txBody>
          <a:bodyPr wrap="square" lIns="0" tIns="0" rIns="0" bIns="0" rtlCol="0" anchor="t">
            <a:spAutoFit/>
          </a:bodyPr>
          <a:lstStyle/>
          <a:p>
            <a:pPr algn="ctr" defTabSz="914423">
              <a:lnSpc>
                <a:spcPts val="5040"/>
              </a:lnSpc>
              <a:defRPr/>
            </a:pPr>
            <a:r>
              <a:rPr lang="en-US" sz="3600" b="1" i="0" dirty="0">
                <a:solidFill>
                  <a:srgbClr val="000000"/>
                </a:solidFill>
                <a:latin typeface="Century Gothic" panose="020B0502020202020204" pitchFamily="34" charset="0"/>
                <a:cs typeface="Arial"/>
              </a:rPr>
              <a:t>The Power of Partnership</a:t>
            </a:r>
          </a:p>
        </p:txBody>
      </p:sp>
      <p:sp>
        <p:nvSpPr>
          <p:cNvPr id="25" name="AutoShape 8">
            <a:extLst>
              <a:ext uri="{FF2B5EF4-FFF2-40B4-BE49-F238E27FC236}">
                <a16:creationId xmlns:a16="http://schemas.microsoft.com/office/drawing/2014/main" id="{691C02F6-7F29-769F-BD73-68ECF4C9B019}"/>
              </a:ext>
            </a:extLst>
          </p:cNvPr>
          <p:cNvSpPr/>
          <p:nvPr userDrawn="1"/>
        </p:nvSpPr>
        <p:spPr>
          <a:xfrm rot="5400000" flipH="1">
            <a:off x="6006152" y="-2642296"/>
            <a:ext cx="32357" cy="7741434"/>
          </a:xfrm>
          <a:prstGeom prst="rect">
            <a:avLst/>
          </a:prstGeom>
          <a:solidFill>
            <a:srgbClr val="373939"/>
          </a:solidFill>
        </p:spPr>
        <p:txBody>
          <a:bodyPr/>
          <a:lstStyle/>
          <a:p>
            <a:endParaRPr lang="en-US" sz="1200" b="1" i="0" dirty="0">
              <a:latin typeface="Century Gothic" panose="020B0502020202020204" pitchFamily="34" charset="0"/>
            </a:endParaRPr>
          </a:p>
        </p:txBody>
      </p:sp>
      <p:pic>
        <p:nvPicPr>
          <p:cNvPr id="26" name="Picture 79">
            <a:extLst>
              <a:ext uri="{FF2B5EF4-FFF2-40B4-BE49-F238E27FC236}">
                <a16:creationId xmlns:a16="http://schemas.microsoft.com/office/drawing/2014/main" id="{B2DBAB8D-DA56-A6AF-4F87-F5A7D641B701}"/>
              </a:ext>
            </a:extLst>
          </p:cNvPr>
          <p:cNvPicPr>
            <a:picLocks noChangeAspect="1"/>
          </p:cNvPicPr>
          <p:nvPr userDrawn="1"/>
        </p:nvPicPr>
        <p:blipFill>
          <a:blip r:embed="rId15"/>
          <a:srcRect/>
          <a:stretch>
            <a:fillRect/>
          </a:stretch>
        </p:blipFill>
        <p:spPr>
          <a:xfrm>
            <a:off x="11220621" y="387125"/>
            <a:ext cx="571160" cy="744794"/>
          </a:xfrm>
          <a:prstGeom prst="rect">
            <a:avLst/>
          </a:prstGeom>
        </p:spPr>
      </p:pic>
      <p:pic>
        <p:nvPicPr>
          <p:cNvPr id="1026" name="Picture 2" descr="Exclusive: Pure Storage's Everpure rebrand has one small problem: The brand  already exists - SDxCentral">
            <a:extLst>
              <a:ext uri="{FF2B5EF4-FFF2-40B4-BE49-F238E27FC236}">
                <a16:creationId xmlns:a16="http://schemas.microsoft.com/office/drawing/2014/main" id="{0E4E9C41-292D-564E-4C5A-20DDFA297674}"/>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4729113" y="4543797"/>
            <a:ext cx="2586433" cy="775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530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ark Mode Solution Partners">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C3629A-DD1B-F821-21D2-1B10FA549666}"/>
              </a:ext>
            </a:extLst>
          </p:cNvPr>
          <p:cNvSpPr/>
          <p:nvPr userDrawn="1"/>
        </p:nvSpPr>
        <p:spPr>
          <a:xfrm>
            <a:off x="1" y="2499060"/>
            <a:ext cx="12192000" cy="435894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b="1" i="0" dirty="0">
              <a:latin typeface="Century Gothic" panose="020B0502020202020204" pitchFamily="34" charset="0"/>
            </a:endParaRPr>
          </a:p>
        </p:txBody>
      </p:sp>
      <p:sp>
        <p:nvSpPr>
          <p:cNvPr id="8" name="Freeform 3">
            <a:extLst>
              <a:ext uri="{FF2B5EF4-FFF2-40B4-BE49-F238E27FC236}">
                <a16:creationId xmlns:a16="http://schemas.microsoft.com/office/drawing/2014/main" id="{F694B102-952D-3559-D3EB-D9212281E6EB}"/>
              </a:ext>
            </a:extLst>
          </p:cNvPr>
          <p:cNvSpPr/>
          <p:nvPr userDrawn="1"/>
        </p:nvSpPr>
        <p:spPr>
          <a:xfrm>
            <a:off x="5409812" y="3930173"/>
            <a:ext cx="2807747" cy="627749"/>
          </a:xfrm>
          <a:custGeom>
            <a:avLst/>
            <a:gdLst/>
            <a:ahLst/>
            <a:cxnLst/>
            <a:rect l="l" t="t" r="r" b="b"/>
            <a:pathLst>
              <a:path w="4211621" h="941623">
                <a:moveTo>
                  <a:pt x="0" y="0"/>
                </a:moveTo>
                <a:lnTo>
                  <a:pt x="4211621" y="0"/>
                </a:lnTo>
                <a:lnTo>
                  <a:pt x="4211621" y="941622"/>
                </a:lnTo>
                <a:lnTo>
                  <a:pt x="0" y="941622"/>
                </a:lnTo>
                <a:lnTo>
                  <a:pt x="0" y="0"/>
                </a:lnTo>
                <a:close/>
              </a:path>
            </a:pathLst>
          </a:custGeom>
          <a:blipFill>
            <a:blip r:embed="rId2"/>
            <a:stretch>
              <a:fillRect/>
            </a:stretch>
          </a:blipFill>
        </p:spPr>
        <p:txBody>
          <a:bodyPr/>
          <a:lstStyle/>
          <a:p>
            <a:endParaRPr lang="en-US" sz="1200" b="1" i="0" dirty="0">
              <a:latin typeface="Century Gothic" panose="020B0502020202020204" pitchFamily="34" charset="0"/>
            </a:endParaRPr>
          </a:p>
        </p:txBody>
      </p:sp>
      <p:sp>
        <p:nvSpPr>
          <p:cNvPr id="10" name="Freeform 5">
            <a:extLst>
              <a:ext uri="{FF2B5EF4-FFF2-40B4-BE49-F238E27FC236}">
                <a16:creationId xmlns:a16="http://schemas.microsoft.com/office/drawing/2014/main" id="{AF6AFE75-E6FC-AB1B-3544-7BFCEE1ECEDB}"/>
              </a:ext>
            </a:extLst>
          </p:cNvPr>
          <p:cNvSpPr/>
          <p:nvPr userDrawn="1"/>
        </p:nvSpPr>
        <p:spPr>
          <a:xfrm>
            <a:off x="1625600" y="3150043"/>
            <a:ext cx="2107773" cy="345631"/>
          </a:xfrm>
          <a:custGeom>
            <a:avLst/>
            <a:gdLst/>
            <a:ahLst/>
            <a:cxnLst/>
            <a:rect l="l" t="t" r="r" b="b"/>
            <a:pathLst>
              <a:path w="3161658" h="518446">
                <a:moveTo>
                  <a:pt x="0" y="0"/>
                </a:moveTo>
                <a:lnTo>
                  <a:pt x="3161658" y="0"/>
                </a:lnTo>
                <a:lnTo>
                  <a:pt x="3161658" y="518446"/>
                </a:lnTo>
                <a:lnTo>
                  <a:pt x="0" y="518446"/>
                </a:lnTo>
                <a:lnTo>
                  <a:pt x="0" y="0"/>
                </a:lnTo>
                <a:close/>
              </a:path>
            </a:pathLst>
          </a:custGeom>
          <a:blipFill>
            <a:blip r:embed="rId3"/>
            <a:stretch>
              <a:fillRect t="-43853" b="-35753"/>
            </a:stretch>
          </a:blipFill>
        </p:spPr>
        <p:txBody>
          <a:bodyPr/>
          <a:lstStyle/>
          <a:p>
            <a:endParaRPr lang="en-US" sz="1200" b="1" i="0" dirty="0">
              <a:latin typeface="Century Gothic" panose="020B0502020202020204" pitchFamily="34" charset="0"/>
            </a:endParaRPr>
          </a:p>
        </p:txBody>
      </p:sp>
      <p:sp>
        <p:nvSpPr>
          <p:cNvPr id="11" name="Freeform 6">
            <a:extLst>
              <a:ext uri="{FF2B5EF4-FFF2-40B4-BE49-F238E27FC236}">
                <a16:creationId xmlns:a16="http://schemas.microsoft.com/office/drawing/2014/main" id="{2B1B549D-48DD-82B3-4E76-25C995EFF1D9}"/>
              </a:ext>
            </a:extLst>
          </p:cNvPr>
          <p:cNvSpPr/>
          <p:nvPr userDrawn="1"/>
        </p:nvSpPr>
        <p:spPr>
          <a:xfrm>
            <a:off x="8435602" y="4100361"/>
            <a:ext cx="1664549" cy="245463"/>
          </a:xfrm>
          <a:custGeom>
            <a:avLst/>
            <a:gdLst/>
            <a:ahLst/>
            <a:cxnLst/>
            <a:rect l="l" t="t" r="r" b="b"/>
            <a:pathLst>
              <a:path w="2496824" h="368195">
                <a:moveTo>
                  <a:pt x="0" y="0"/>
                </a:moveTo>
                <a:lnTo>
                  <a:pt x="2496824" y="0"/>
                </a:lnTo>
                <a:lnTo>
                  <a:pt x="2496824" y="368195"/>
                </a:lnTo>
                <a:lnTo>
                  <a:pt x="0" y="368195"/>
                </a:lnTo>
                <a:lnTo>
                  <a:pt x="0" y="0"/>
                </a:lnTo>
                <a:close/>
              </a:path>
            </a:pathLst>
          </a:custGeom>
          <a:blipFill>
            <a:blip r:embed="rId4"/>
            <a:stretch>
              <a:fillRect/>
            </a:stretch>
          </a:blipFill>
        </p:spPr>
        <p:txBody>
          <a:bodyPr/>
          <a:lstStyle/>
          <a:p>
            <a:endParaRPr lang="en-US" sz="1200" b="1" i="0" dirty="0">
              <a:latin typeface="Century Gothic" panose="020B0502020202020204" pitchFamily="34" charset="0"/>
            </a:endParaRPr>
          </a:p>
        </p:txBody>
      </p:sp>
      <p:sp>
        <p:nvSpPr>
          <p:cNvPr id="12" name="Freeform 7">
            <a:extLst>
              <a:ext uri="{FF2B5EF4-FFF2-40B4-BE49-F238E27FC236}">
                <a16:creationId xmlns:a16="http://schemas.microsoft.com/office/drawing/2014/main" id="{E286026D-671F-D9AD-8E19-F5989B607E7D}"/>
              </a:ext>
            </a:extLst>
          </p:cNvPr>
          <p:cNvSpPr/>
          <p:nvPr userDrawn="1"/>
        </p:nvSpPr>
        <p:spPr>
          <a:xfrm>
            <a:off x="6577952" y="2754692"/>
            <a:ext cx="1353304" cy="771821"/>
          </a:xfrm>
          <a:custGeom>
            <a:avLst/>
            <a:gdLst/>
            <a:ahLst/>
            <a:cxnLst/>
            <a:rect l="l" t="t" r="r" b="b"/>
            <a:pathLst>
              <a:path w="2029956" h="1157730">
                <a:moveTo>
                  <a:pt x="0" y="0"/>
                </a:moveTo>
                <a:lnTo>
                  <a:pt x="2029957" y="0"/>
                </a:lnTo>
                <a:lnTo>
                  <a:pt x="2029957" y="1157730"/>
                </a:lnTo>
                <a:lnTo>
                  <a:pt x="0" y="1157730"/>
                </a:lnTo>
                <a:lnTo>
                  <a:pt x="0" y="0"/>
                </a:lnTo>
                <a:close/>
              </a:path>
            </a:pathLst>
          </a:custGeom>
          <a:blipFill>
            <a:blip r:embed="rId5"/>
            <a:stretch>
              <a:fillRect l="-32813" r="-25403" b="-169490"/>
            </a:stretch>
          </a:blipFill>
        </p:spPr>
        <p:txBody>
          <a:bodyPr/>
          <a:lstStyle/>
          <a:p>
            <a:endParaRPr lang="en-US" sz="1200" b="1" i="0" dirty="0">
              <a:latin typeface="Century Gothic" panose="020B0502020202020204" pitchFamily="34" charset="0"/>
            </a:endParaRPr>
          </a:p>
        </p:txBody>
      </p:sp>
      <p:sp>
        <p:nvSpPr>
          <p:cNvPr id="13" name="Freeform 8">
            <a:extLst>
              <a:ext uri="{FF2B5EF4-FFF2-40B4-BE49-F238E27FC236}">
                <a16:creationId xmlns:a16="http://schemas.microsoft.com/office/drawing/2014/main" id="{7AA47B28-8C0B-7F52-0B34-668CB1BCCD08}"/>
              </a:ext>
            </a:extLst>
          </p:cNvPr>
          <p:cNvSpPr/>
          <p:nvPr userDrawn="1"/>
        </p:nvSpPr>
        <p:spPr>
          <a:xfrm>
            <a:off x="3777057" y="2849161"/>
            <a:ext cx="2396714" cy="760403"/>
          </a:xfrm>
          <a:custGeom>
            <a:avLst/>
            <a:gdLst/>
            <a:ahLst/>
            <a:cxnLst/>
            <a:rect l="l" t="t" r="r" b="b"/>
            <a:pathLst>
              <a:path w="3595071" h="1140605">
                <a:moveTo>
                  <a:pt x="0" y="0"/>
                </a:moveTo>
                <a:lnTo>
                  <a:pt x="3595071" y="0"/>
                </a:lnTo>
                <a:lnTo>
                  <a:pt x="3595071" y="1140604"/>
                </a:lnTo>
                <a:lnTo>
                  <a:pt x="0" y="1140604"/>
                </a:lnTo>
                <a:lnTo>
                  <a:pt x="0" y="0"/>
                </a:lnTo>
                <a:close/>
              </a:path>
            </a:pathLst>
          </a:custGeom>
          <a:blipFill>
            <a:blip r:embed="rId6"/>
            <a:stretch>
              <a:fillRect l="-225360" t="-125739" r="-15423" b="-132300"/>
            </a:stretch>
          </a:blipFill>
        </p:spPr>
        <p:txBody>
          <a:bodyPr/>
          <a:lstStyle/>
          <a:p>
            <a:endParaRPr lang="en-US" sz="1200" b="1" i="0" dirty="0">
              <a:latin typeface="Century Gothic" panose="020B0502020202020204" pitchFamily="34" charset="0"/>
            </a:endParaRPr>
          </a:p>
        </p:txBody>
      </p:sp>
      <p:sp>
        <p:nvSpPr>
          <p:cNvPr id="14" name="Freeform 9">
            <a:extLst>
              <a:ext uri="{FF2B5EF4-FFF2-40B4-BE49-F238E27FC236}">
                <a16:creationId xmlns:a16="http://schemas.microsoft.com/office/drawing/2014/main" id="{19CF84F6-AEEF-0220-1DD6-F63E46495339}"/>
              </a:ext>
            </a:extLst>
          </p:cNvPr>
          <p:cNvSpPr/>
          <p:nvPr userDrawn="1"/>
        </p:nvSpPr>
        <p:spPr>
          <a:xfrm>
            <a:off x="1697063" y="3849927"/>
            <a:ext cx="1939067" cy="680293"/>
          </a:xfrm>
          <a:custGeom>
            <a:avLst/>
            <a:gdLst/>
            <a:ahLst/>
            <a:cxnLst/>
            <a:rect l="l" t="t" r="r" b="b"/>
            <a:pathLst>
              <a:path w="2908601" h="1020439">
                <a:moveTo>
                  <a:pt x="0" y="0"/>
                </a:moveTo>
                <a:lnTo>
                  <a:pt x="2908601" y="0"/>
                </a:lnTo>
                <a:lnTo>
                  <a:pt x="2908601" y="1020439"/>
                </a:lnTo>
                <a:lnTo>
                  <a:pt x="0" y="1020439"/>
                </a:lnTo>
                <a:lnTo>
                  <a:pt x="0" y="0"/>
                </a:lnTo>
                <a:close/>
              </a:path>
            </a:pathLst>
          </a:custGeom>
          <a:blipFill>
            <a:blip r:embed="rId7"/>
            <a:stretch>
              <a:fillRect l="-238619" t="-108376" r="-15107" b="-127705"/>
            </a:stretch>
          </a:blipFill>
        </p:spPr>
        <p:txBody>
          <a:bodyPr/>
          <a:lstStyle/>
          <a:p>
            <a:endParaRPr lang="en-US" sz="1200" b="1" i="0" dirty="0">
              <a:latin typeface="Century Gothic" panose="020B0502020202020204" pitchFamily="34" charset="0"/>
            </a:endParaRPr>
          </a:p>
        </p:txBody>
      </p:sp>
      <p:sp>
        <p:nvSpPr>
          <p:cNvPr id="15" name="Freeform 10">
            <a:extLst>
              <a:ext uri="{FF2B5EF4-FFF2-40B4-BE49-F238E27FC236}">
                <a16:creationId xmlns:a16="http://schemas.microsoft.com/office/drawing/2014/main" id="{1D722396-7E36-174B-C17D-381F84D5505E}"/>
              </a:ext>
            </a:extLst>
          </p:cNvPr>
          <p:cNvSpPr/>
          <p:nvPr userDrawn="1"/>
        </p:nvSpPr>
        <p:spPr>
          <a:xfrm>
            <a:off x="3733372" y="3703141"/>
            <a:ext cx="1531621" cy="794439"/>
          </a:xfrm>
          <a:custGeom>
            <a:avLst/>
            <a:gdLst/>
            <a:ahLst/>
            <a:cxnLst/>
            <a:rect l="l" t="t" r="r" b="b"/>
            <a:pathLst>
              <a:path w="2297432" h="1191659">
                <a:moveTo>
                  <a:pt x="0" y="0"/>
                </a:moveTo>
                <a:lnTo>
                  <a:pt x="2297433" y="0"/>
                </a:lnTo>
                <a:lnTo>
                  <a:pt x="2297433" y="1191659"/>
                </a:lnTo>
                <a:lnTo>
                  <a:pt x="0" y="1191659"/>
                </a:lnTo>
                <a:lnTo>
                  <a:pt x="0" y="0"/>
                </a:lnTo>
                <a:close/>
              </a:path>
            </a:pathLst>
          </a:custGeom>
          <a:blipFill>
            <a:blip r:embed="rId8"/>
            <a:stretch>
              <a:fillRect/>
            </a:stretch>
          </a:blipFill>
        </p:spPr>
        <p:txBody>
          <a:bodyPr/>
          <a:lstStyle/>
          <a:p>
            <a:endParaRPr lang="en-US" sz="1200" b="1" i="0" dirty="0">
              <a:latin typeface="Century Gothic" panose="020B0502020202020204" pitchFamily="34" charset="0"/>
            </a:endParaRPr>
          </a:p>
        </p:txBody>
      </p:sp>
      <p:sp>
        <p:nvSpPr>
          <p:cNvPr id="16" name="Freeform 11">
            <a:extLst>
              <a:ext uri="{FF2B5EF4-FFF2-40B4-BE49-F238E27FC236}">
                <a16:creationId xmlns:a16="http://schemas.microsoft.com/office/drawing/2014/main" id="{54A17F7C-3EFC-62F2-01E8-BD8749F4806F}"/>
              </a:ext>
            </a:extLst>
          </p:cNvPr>
          <p:cNvSpPr/>
          <p:nvPr userDrawn="1"/>
        </p:nvSpPr>
        <p:spPr>
          <a:xfrm>
            <a:off x="8335438" y="3037695"/>
            <a:ext cx="1931346" cy="383339"/>
          </a:xfrm>
          <a:custGeom>
            <a:avLst/>
            <a:gdLst/>
            <a:ahLst/>
            <a:cxnLst/>
            <a:rect l="l" t="t" r="r" b="b"/>
            <a:pathLst>
              <a:path w="2897018" h="575009">
                <a:moveTo>
                  <a:pt x="0" y="0"/>
                </a:moveTo>
                <a:lnTo>
                  <a:pt x="2897017" y="0"/>
                </a:lnTo>
                <a:lnTo>
                  <a:pt x="2897017" y="575008"/>
                </a:lnTo>
                <a:lnTo>
                  <a:pt x="0" y="575008"/>
                </a:lnTo>
                <a:lnTo>
                  <a:pt x="0" y="0"/>
                </a:lnTo>
                <a:close/>
              </a:path>
            </a:pathLst>
          </a:custGeom>
          <a:blipFill>
            <a:blip r:embed="rId9"/>
            <a:stretch>
              <a:fillRect/>
            </a:stretch>
          </a:blipFill>
        </p:spPr>
        <p:txBody>
          <a:bodyPr/>
          <a:lstStyle/>
          <a:p>
            <a:endParaRPr lang="en-US" sz="1200" b="1" i="0" dirty="0">
              <a:latin typeface="Century Gothic" panose="020B0502020202020204" pitchFamily="34" charset="0"/>
            </a:endParaRPr>
          </a:p>
        </p:txBody>
      </p:sp>
      <p:sp>
        <p:nvSpPr>
          <p:cNvPr id="23" name="TextBox 19">
            <a:extLst>
              <a:ext uri="{FF2B5EF4-FFF2-40B4-BE49-F238E27FC236}">
                <a16:creationId xmlns:a16="http://schemas.microsoft.com/office/drawing/2014/main" id="{5A0AFBC7-E5F8-6817-18DE-5FCBFBBA1299}"/>
              </a:ext>
            </a:extLst>
          </p:cNvPr>
          <p:cNvSpPr txBox="1"/>
          <p:nvPr userDrawn="1"/>
        </p:nvSpPr>
        <p:spPr>
          <a:xfrm>
            <a:off x="2365568" y="1557897"/>
            <a:ext cx="7273950" cy="513282"/>
          </a:xfrm>
          <a:prstGeom prst="rect">
            <a:avLst/>
          </a:prstGeom>
        </p:spPr>
        <p:txBody>
          <a:bodyPr lIns="0" tIns="0" rIns="0" bIns="0" rtlCol="0" anchor="t">
            <a:spAutoFit/>
          </a:bodyPr>
          <a:lstStyle/>
          <a:p>
            <a:pPr algn="ctr">
              <a:lnSpc>
                <a:spcPts val="2067"/>
              </a:lnSpc>
              <a:spcBef>
                <a:spcPct val="0"/>
              </a:spcBef>
            </a:pPr>
            <a:r>
              <a:rPr lang="en-US" sz="1477" b="0" i="0" spc="154" dirty="0">
                <a:solidFill>
                  <a:schemeClr val="bg1"/>
                </a:solidFill>
                <a:latin typeface="Century Gothic" panose="020B0502020202020204" pitchFamily="34" charset="0"/>
                <a:ea typeface="Avenir"/>
                <a:cs typeface="Avenir"/>
                <a:sym typeface="Avenir"/>
              </a:rPr>
              <a:t>We collaborate with industry-leading partners to deliver cutting-edge technology and services tailored to your needs.</a:t>
            </a:r>
          </a:p>
        </p:txBody>
      </p:sp>
      <p:sp>
        <p:nvSpPr>
          <p:cNvPr id="24" name="TextBox 23">
            <a:extLst>
              <a:ext uri="{FF2B5EF4-FFF2-40B4-BE49-F238E27FC236}">
                <a16:creationId xmlns:a16="http://schemas.microsoft.com/office/drawing/2014/main" id="{BF657DC9-6218-D703-67E0-FE1453BFEA04}"/>
              </a:ext>
            </a:extLst>
          </p:cNvPr>
          <p:cNvSpPr txBox="1"/>
          <p:nvPr userDrawn="1"/>
        </p:nvSpPr>
        <p:spPr>
          <a:xfrm>
            <a:off x="3156788" y="496981"/>
            <a:ext cx="5878426" cy="581569"/>
          </a:xfrm>
          <a:prstGeom prst="rect">
            <a:avLst/>
          </a:prstGeom>
        </p:spPr>
        <p:txBody>
          <a:bodyPr wrap="square" lIns="0" tIns="0" rIns="0" bIns="0" rtlCol="0" anchor="t">
            <a:spAutoFit/>
          </a:bodyPr>
          <a:lstStyle/>
          <a:p>
            <a:pPr algn="ctr" defTabSz="914423">
              <a:lnSpc>
                <a:spcPts val="5040"/>
              </a:lnSpc>
              <a:defRPr/>
            </a:pPr>
            <a:r>
              <a:rPr lang="en-US" sz="3600" b="1" i="0" dirty="0">
                <a:solidFill>
                  <a:schemeClr val="bg1"/>
                </a:solidFill>
                <a:latin typeface="Century Gothic" panose="020B0502020202020204" pitchFamily="34" charset="0"/>
                <a:cs typeface="Arial"/>
              </a:rPr>
              <a:t>The Power of Partnership</a:t>
            </a:r>
          </a:p>
        </p:txBody>
      </p:sp>
      <p:sp>
        <p:nvSpPr>
          <p:cNvPr id="25" name="AutoShape 8">
            <a:extLst>
              <a:ext uri="{FF2B5EF4-FFF2-40B4-BE49-F238E27FC236}">
                <a16:creationId xmlns:a16="http://schemas.microsoft.com/office/drawing/2014/main" id="{691C02F6-7F29-769F-BD73-68ECF4C9B019}"/>
              </a:ext>
            </a:extLst>
          </p:cNvPr>
          <p:cNvSpPr/>
          <p:nvPr userDrawn="1"/>
        </p:nvSpPr>
        <p:spPr>
          <a:xfrm rot="5400000" flipH="1">
            <a:off x="6006152" y="-2642296"/>
            <a:ext cx="32357" cy="7741434"/>
          </a:xfrm>
          <a:prstGeom prst="rect">
            <a:avLst/>
          </a:prstGeom>
          <a:solidFill>
            <a:schemeClr val="accent1"/>
          </a:solidFill>
        </p:spPr>
        <p:txBody>
          <a:bodyPr/>
          <a:lstStyle/>
          <a:p>
            <a:endParaRPr lang="en-US" sz="1200" b="1" i="0" dirty="0">
              <a:solidFill>
                <a:srgbClr val="FF9F24"/>
              </a:solidFill>
              <a:latin typeface="Century Gothic" panose="020B0502020202020204" pitchFamily="34" charset="0"/>
            </a:endParaRPr>
          </a:p>
        </p:txBody>
      </p:sp>
      <p:pic>
        <p:nvPicPr>
          <p:cNvPr id="26" name="Picture 79">
            <a:extLst>
              <a:ext uri="{FF2B5EF4-FFF2-40B4-BE49-F238E27FC236}">
                <a16:creationId xmlns:a16="http://schemas.microsoft.com/office/drawing/2014/main" id="{B2DBAB8D-DA56-A6AF-4F87-F5A7D641B701}"/>
              </a:ext>
            </a:extLst>
          </p:cNvPr>
          <p:cNvPicPr>
            <a:picLocks noChangeAspect="1"/>
          </p:cNvPicPr>
          <p:nvPr userDrawn="1"/>
        </p:nvPicPr>
        <p:blipFill>
          <a:blip r:embed="rId10">
            <a:extLst>
              <a:ext uri="{BEBA8EAE-BF5A-486C-A8C5-ECC9F3942E4B}">
                <a14:imgProps xmlns:a14="http://schemas.microsoft.com/office/drawing/2010/main">
                  <a14:imgLayer r:embed="rId11">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3" name="Freeform 2">
            <a:extLst>
              <a:ext uri="{FF2B5EF4-FFF2-40B4-BE49-F238E27FC236}">
                <a16:creationId xmlns:a16="http://schemas.microsoft.com/office/drawing/2014/main" id="{D9EFE8BA-1156-4178-0785-F100D309F53F}"/>
              </a:ext>
            </a:extLst>
          </p:cNvPr>
          <p:cNvSpPr/>
          <p:nvPr userDrawn="1"/>
        </p:nvSpPr>
        <p:spPr>
          <a:xfrm>
            <a:off x="8443919" y="4728327"/>
            <a:ext cx="1655015" cy="614461"/>
          </a:xfrm>
          <a:custGeom>
            <a:avLst/>
            <a:gdLst/>
            <a:ahLst/>
            <a:cxnLst/>
            <a:rect l="l" t="t" r="r" b="b"/>
            <a:pathLst>
              <a:path w="2482523" h="921691">
                <a:moveTo>
                  <a:pt x="0" y="0"/>
                </a:moveTo>
                <a:lnTo>
                  <a:pt x="2482523" y="0"/>
                </a:lnTo>
                <a:lnTo>
                  <a:pt x="2482523" y="921691"/>
                </a:lnTo>
                <a:lnTo>
                  <a:pt x="0" y="921691"/>
                </a:lnTo>
                <a:lnTo>
                  <a:pt x="0" y="0"/>
                </a:lnTo>
                <a:close/>
              </a:path>
            </a:pathLst>
          </a:custGeom>
          <a:blipFill>
            <a:blip r:embed="rId12"/>
            <a:stretch>
              <a:fillRect t="-87256" b="-82088"/>
            </a:stretch>
          </a:blipFill>
        </p:spPr>
        <p:txBody>
          <a:bodyPr/>
          <a:lstStyle/>
          <a:p>
            <a:endParaRPr lang="en-US" sz="1200" b="1" i="0" dirty="0">
              <a:latin typeface="Century Gothic" panose="020B0502020202020204" pitchFamily="34" charset="0"/>
            </a:endParaRPr>
          </a:p>
        </p:txBody>
      </p:sp>
      <p:sp>
        <p:nvSpPr>
          <p:cNvPr id="4" name="Freeform 4">
            <a:extLst>
              <a:ext uri="{FF2B5EF4-FFF2-40B4-BE49-F238E27FC236}">
                <a16:creationId xmlns:a16="http://schemas.microsoft.com/office/drawing/2014/main" id="{4E4D40BA-9FF2-A57C-436F-CB19C7380778}"/>
              </a:ext>
            </a:extLst>
          </p:cNvPr>
          <p:cNvSpPr/>
          <p:nvPr userDrawn="1"/>
        </p:nvSpPr>
        <p:spPr>
          <a:xfrm>
            <a:off x="2384313" y="4803786"/>
            <a:ext cx="1216427" cy="713394"/>
          </a:xfrm>
          <a:custGeom>
            <a:avLst/>
            <a:gdLst/>
            <a:ahLst/>
            <a:cxnLst/>
            <a:rect l="l" t="t" r="r" b="b"/>
            <a:pathLst>
              <a:path w="1824641" h="1070090">
                <a:moveTo>
                  <a:pt x="0" y="0"/>
                </a:moveTo>
                <a:lnTo>
                  <a:pt x="1824640" y="0"/>
                </a:lnTo>
                <a:lnTo>
                  <a:pt x="1824640" y="1070090"/>
                </a:lnTo>
                <a:lnTo>
                  <a:pt x="0" y="1070090"/>
                </a:lnTo>
                <a:lnTo>
                  <a:pt x="0" y="0"/>
                </a:lnTo>
                <a:close/>
              </a:path>
            </a:pathLst>
          </a:custGeom>
          <a:blipFill>
            <a:blip r:embed="rId13"/>
            <a:stretch>
              <a:fillRect/>
            </a:stretch>
          </a:blipFill>
        </p:spPr>
        <p:txBody>
          <a:bodyPr/>
          <a:lstStyle/>
          <a:p>
            <a:endParaRPr lang="en-US" sz="1200" b="1" i="0" dirty="0">
              <a:latin typeface="Century Gothic" panose="020B0502020202020204" pitchFamily="34" charset="0"/>
            </a:endParaRPr>
          </a:p>
        </p:txBody>
      </p:sp>
      <p:sp>
        <p:nvSpPr>
          <p:cNvPr id="5" name="Freeform 15">
            <a:extLst>
              <a:ext uri="{FF2B5EF4-FFF2-40B4-BE49-F238E27FC236}">
                <a16:creationId xmlns:a16="http://schemas.microsoft.com/office/drawing/2014/main" id="{80170647-94EC-B748-DC81-EC64EBFCE346}"/>
              </a:ext>
            </a:extLst>
          </p:cNvPr>
          <p:cNvSpPr/>
          <p:nvPr userDrawn="1"/>
        </p:nvSpPr>
        <p:spPr>
          <a:xfrm>
            <a:off x="8585411" y="5766822"/>
            <a:ext cx="1494341" cy="511811"/>
          </a:xfrm>
          <a:custGeom>
            <a:avLst/>
            <a:gdLst/>
            <a:ahLst/>
            <a:cxnLst/>
            <a:rect l="l" t="t" r="r" b="b"/>
            <a:pathLst>
              <a:path w="2241510" h="767717">
                <a:moveTo>
                  <a:pt x="0" y="0"/>
                </a:moveTo>
                <a:lnTo>
                  <a:pt x="2241510" y="0"/>
                </a:lnTo>
                <a:lnTo>
                  <a:pt x="2241510" y="767717"/>
                </a:lnTo>
                <a:lnTo>
                  <a:pt x="0" y="767717"/>
                </a:lnTo>
                <a:lnTo>
                  <a:pt x="0" y="0"/>
                </a:lnTo>
                <a:close/>
              </a:path>
            </a:pathLst>
          </a:custGeom>
          <a:blipFill>
            <a:blip r:embed="rId14"/>
            <a:stretch>
              <a:fillRect/>
            </a:stretch>
          </a:blipFill>
        </p:spPr>
        <p:txBody>
          <a:bodyPr/>
          <a:lstStyle/>
          <a:p>
            <a:endParaRPr lang="en-US" sz="1200" b="1" i="0" dirty="0">
              <a:latin typeface="Century Gothic" panose="020B0502020202020204" pitchFamily="34" charset="0"/>
            </a:endParaRPr>
          </a:p>
        </p:txBody>
      </p:sp>
      <p:sp>
        <p:nvSpPr>
          <p:cNvPr id="6" name="Freeform 16">
            <a:extLst>
              <a:ext uri="{FF2B5EF4-FFF2-40B4-BE49-F238E27FC236}">
                <a16:creationId xmlns:a16="http://schemas.microsoft.com/office/drawing/2014/main" id="{86B17A4A-EC88-72B2-A760-1778114BF81F}"/>
              </a:ext>
            </a:extLst>
          </p:cNvPr>
          <p:cNvSpPr/>
          <p:nvPr userDrawn="1"/>
        </p:nvSpPr>
        <p:spPr>
          <a:xfrm>
            <a:off x="5331409" y="5799038"/>
            <a:ext cx="1342267" cy="377513"/>
          </a:xfrm>
          <a:custGeom>
            <a:avLst/>
            <a:gdLst/>
            <a:ahLst/>
            <a:cxnLst/>
            <a:rect l="l" t="t" r="r" b="b"/>
            <a:pathLst>
              <a:path w="2013401" h="566269">
                <a:moveTo>
                  <a:pt x="0" y="0"/>
                </a:moveTo>
                <a:lnTo>
                  <a:pt x="2013400" y="0"/>
                </a:lnTo>
                <a:lnTo>
                  <a:pt x="2013400" y="566269"/>
                </a:lnTo>
                <a:lnTo>
                  <a:pt x="0" y="566269"/>
                </a:lnTo>
                <a:lnTo>
                  <a:pt x="0" y="0"/>
                </a:lnTo>
                <a:close/>
              </a:path>
            </a:pathLst>
          </a:custGeom>
          <a:blipFill>
            <a:blip r:embed="rId15"/>
            <a:stretch>
              <a:fillRect/>
            </a:stretch>
          </a:blipFill>
        </p:spPr>
        <p:txBody>
          <a:bodyPr/>
          <a:lstStyle/>
          <a:p>
            <a:endParaRPr lang="en-US" sz="1200" b="1" i="0" dirty="0">
              <a:latin typeface="Century Gothic" panose="020B0502020202020204" pitchFamily="34" charset="0"/>
            </a:endParaRPr>
          </a:p>
        </p:txBody>
      </p:sp>
      <p:sp>
        <p:nvSpPr>
          <p:cNvPr id="27" name="Freeform 17">
            <a:extLst>
              <a:ext uri="{FF2B5EF4-FFF2-40B4-BE49-F238E27FC236}">
                <a16:creationId xmlns:a16="http://schemas.microsoft.com/office/drawing/2014/main" id="{C108542A-1393-F8E8-564A-48680C69B09D}"/>
              </a:ext>
            </a:extLst>
          </p:cNvPr>
          <p:cNvSpPr/>
          <p:nvPr userDrawn="1"/>
        </p:nvSpPr>
        <p:spPr>
          <a:xfrm>
            <a:off x="1939770" y="5673092"/>
            <a:ext cx="2105512" cy="702715"/>
          </a:xfrm>
          <a:custGeom>
            <a:avLst/>
            <a:gdLst/>
            <a:ahLst/>
            <a:cxnLst/>
            <a:rect l="l" t="t" r="r" b="b"/>
            <a:pathLst>
              <a:path w="3158268" h="1054072">
                <a:moveTo>
                  <a:pt x="0" y="0"/>
                </a:moveTo>
                <a:lnTo>
                  <a:pt x="3158267" y="0"/>
                </a:lnTo>
                <a:lnTo>
                  <a:pt x="3158267" y="1054072"/>
                </a:lnTo>
                <a:lnTo>
                  <a:pt x="0" y="1054072"/>
                </a:lnTo>
                <a:lnTo>
                  <a:pt x="0" y="0"/>
                </a:lnTo>
                <a:close/>
              </a:path>
            </a:pathLst>
          </a:custGeom>
          <a:blipFill>
            <a:blip r:embed="rId16"/>
            <a:stretch>
              <a:fillRect/>
            </a:stretch>
          </a:blipFill>
        </p:spPr>
        <p:txBody>
          <a:bodyPr/>
          <a:lstStyle/>
          <a:p>
            <a:endParaRPr lang="en-US" sz="1200" b="1" i="0" dirty="0">
              <a:latin typeface="Century Gothic" panose="020B0502020202020204" pitchFamily="34" charset="0"/>
            </a:endParaRPr>
          </a:p>
        </p:txBody>
      </p:sp>
      <p:pic>
        <p:nvPicPr>
          <p:cNvPr id="28" name="Picture 2" descr="Exclusive: Pure Storage's Everpure rebrand has one small problem: The brand  already exists - SDxCentral">
            <a:extLst>
              <a:ext uri="{FF2B5EF4-FFF2-40B4-BE49-F238E27FC236}">
                <a16:creationId xmlns:a16="http://schemas.microsoft.com/office/drawing/2014/main" id="{01C1581D-2E42-BF72-9A18-EEB7B3FAC59B}"/>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4729113" y="4710053"/>
            <a:ext cx="2586433" cy="775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0887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ndustry Recognition">
    <p:spTree>
      <p:nvGrpSpPr>
        <p:cNvPr id="1" name=""/>
        <p:cNvGrpSpPr/>
        <p:nvPr/>
      </p:nvGrpSpPr>
      <p:grpSpPr>
        <a:xfrm>
          <a:off x="0" y="0"/>
          <a:ext cx="0" cy="0"/>
          <a:chOff x="0" y="0"/>
          <a:chExt cx="0" cy="0"/>
        </a:xfrm>
      </p:grpSpPr>
      <p:sp>
        <p:nvSpPr>
          <p:cNvPr id="29" name="TextBox 20">
            <a:extLst>
              <a:ext uri="{FF2B5EF4-FFF2-40B4-BE49-F238E27FC236}">
                <a16:creationId xmlns:a16="http://schemas.microsoft.com/office/drawing/2014/main" id="{FAC44B33-A458-91E3-D4E2-D54493A3438C}"/>
              </a:ext>
            </a:extLst>
          </p:cNvPr>
          <p:cNvSpPr txBox="1"/>
          <p:nvPr userDrawn="1"/>
        </p:nvSpPr>
        <p:spPr>
          <a:xfrm>
            <a:off x="3468775" y="497204"/>
            <a:ext cx="4984749" cy="581569"/>
          </a:xfrm>
          <a:prstGeom prst="rect">
            <a:avLst/>
          </a:prstGeom>
        </p:spPr>
        <p:txBody>
          <a:bodyPr wrap="square" lIns="0" tIns="0" rIns="0" bIns="0" rtlCol="0" anchor="t">
            <a:spAutoFit/>
          </a:bodyPr>
          <a:lstStyle/>
          <a:p>
            <a:pPr algn="ctr" defTabSz="914423">
              <a:lnSpc>
                <a:spcPts val="5040"/>
              </a:lnSpc>
              <a:defRPr/>
            </a:pPr>
            <a:r>
              <a:rPr lang="en-US" sz="3600" b="1" i="0" dirty="0">
                <a:solidFill>
                  <a:srgbClr val="000000"/>
                </a:solidFill>
                <a:latin typeface="Century Gothic" panose="020B0502020202020204" pitchFamily="34" charset="0"/>
                <a:cs typeface="Arial"/>
              </a:rPr>
              <a:t>Industry Recognition</a:t>
            </a:r>
          </a:p>
        </p:txBody>
      </p:sp>
      <p:sp>
        <p:nvSpPr>
          <p:cNvPr id="32" name="AutoShape 8">
            <a:extLst>
              <a:ext uri="{FF2B5EF4-FFF2-40B4-BE49-F238E27FC236}">
                <a16:creationId xmlns:a16="http://schemas.microsoft.com/office/drawing/2014/main" id="{8EC1554F-C5D2-CCAC-18AE-87B050182FE9}"/>
              </a:ext>
            </a:extLst>
          </p:cNvPr>
          <p:cNvSpPr/>
          <p:nvPr userDrawn="1"/>
        </p:nvSpPr>
        <p:spPr>
          <a:xfrm rot="5400000" flipH="1">
            <a:off x="6006152" y="-2642296"/>
            <a:ext cx="32357" cy="7741434"/>
          </a:xfrm>
          <a:prstGeom prst="rect">
            <a:avLst/>
          </a:prstGeom>
          <a:solidFill>
            <a:srgbClr val="373939"/>
          </a:solidFill>
        </p:spPr>
        <p:txBody>
          <a:bodyPr/>
          <a:lstStyle/>
          <a:p>
            <a:endParaRPr lang="en-US" sz="1200" b="1" i="0" dirty="0">
              <a:latin typeface="Century Gothic" panose="020B0502020202020204" pitchFamily="34" charset="0"/>
            </a:endParaRPr>
          </a:p>
        </p:txBody>
      </p:sp>
      <p:pic>
        <p:nvPicPr>
          <p:cNvPr id="33" name="Picture 79">
            <a:extLst>
              <a:ext uri="{FF2B5EF4-FFF2-40B4-BE49-F238E27FC236}">
                <a16:creationId xmlns:a16="http://schemas.microsoft.com/office/drawing/2014/main" id="{9E47E508-449B-3D8B-B6CF-F6154D5FBD4C}"/>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35" name="Freeform 3">
            <a:extLst>
              <a:ext uri="{FF2B5EF4-FFF2-40B4-BE49-F238E27FC236}">
                <a16:creationId xmlns:a16="http://schemas.microsoft.com/office/drawing/2014/main" id="{CD938C9B-CFD6-6023-EEAB-DB440346D6C9}"/>
              </a:ext>
            </a:extLst>
          </p:cNvPr>
          <p:cNvSpPr/>
          <p:nvPr userDrawn="1"/>
        </p:nvSpPr>
        <p:spPr>
          <a:xfrm>
            <a:off x="3022051" y="3328241"/>
            <a:ext cx="1819615" cy="909808"/>
          </a:xfrm>
          <a:custGeom>
            <a:avLst/>
            <a:gdLst/>
            <a:ahLst/>
            <a:cxnLst/>
            <a:rect l="l" t="t" r="r" b="b"/>
            <a:pathLst>
              <a:path w="2729423" h="1364712">
                <a:moveTo>
                  <a:pt x="0" y="0"/>
                </a:moveTo>
                <a:lnTo>
                  <a:pt x="2729422" y="0"/>
                </a:lnTo>
                <a:lnTo>
                  <a:pt x="2729422" y="1364712"/>
                </a:lnTo>
                <a:lnTo>
                  <a:pt x="0" y="1364712"/>
                </a:lnTo>
                <a:lnTo>
                  <a:pt x="0" y="0"/>
                </a:lnTo>
                <a:close/>
              </a:path>
            </a:pathLst>
          </a:custGeom>
          <a:blipFill>
            <a:blip r:embed="rId3"/>
            <a:stretch>
              <a:fillRect/>
            </a:stretch>
          </a:blipFill>
        </p:spPr>
        <p:txBody>
          <a:bodyPr/>
          <a:lstStyle/>
          <a:p>
            <a:endParaRPr lang="en-US" sz="1200" b="1" i="0" dirty="0">
              <a:latin typeface="Century Gothic" panose="020B0502020202020204" pitchFamily="34" charset="0"/>
            </a:endParaRPr>
          </a:p>
        </p:txBody>
      </p:sp>
      <p:sp>
        <p:nvSpPr>
          <p:cNvPr id="36" name="Freeform 4">
            <a:extLst>
              <a:ext uri="{FF2B5EF4-FFF2-40B4-BE49-F238E27FC236}">
                <a16:creationId xmlns:a16="http://schemas.microsoft.com/office/drawing/2014/main" id="{1A7052E9-16F1-10B2-0401-694CC1676A21}"/>
              </a:ext>
            </a:extLst>
          </p:cNvPr>
          <p:cNvSpPr/>
          <p:nvPr userDrawn="1"/>
        </p:nvSpPr>
        <p:spPr>
          <a:xfrm>
            <a:off x="9608010" y="5159430"/>
            <a:ext cx="2065729" cy="797658"/>
          </a:xfrm>
          <a:custGeom>
            <a:avLst/>
            <a:gdLst/>
            <a:ahLst/>
            <a:cxnLst/>
            <a:rect l="l" t="t" r="r" b="b"/>
            <a:pathLst>
              <a:path w="3098593" h="1196487">
                <a:moveTo>
                  <a:pt x="0" y="0"/>
                </a:moveTo>
                <a:lnTo>
                  <a:pt x="3098593" y="0"/>
                </a:lnTo>
                <a:lnTo>
                  <a:pt x="3098593" y="1196487"/>
                </a:lnTo>
                <a:lnTo>
                  <a:pt x="0" y="1196487"/>
                </a:lnTo>
                <a:lnTo>
                  <a:pt x="0" y="0"/>
                </a:lnTo>
                <a:close/>
              </a:path>
            </a:pathLst>
          </a:custGeom>
          <a:blipFill>
            <a:blip r:embed="rId4"/>
            <a:stretch>
              <a:fillRect l="-9843" t="-1689" r="-7244" b="-26677"/>
            </a:stretch>
          </a:blipFill>
        </p:spPr>
        <p:txBody>
          <a:bodyPr/>
          <a:lstStyle/>
          <a:p>
            <a:endParaRPr lang="en-US" sz="1200" b="1" i="0" dirty="0">
              <a:latin typeface="Century Gothic" panose="020B0502020202020204" pitchFamily="34" charset="0"/>
            </a:endParaRPr>
          </a:p>
        </p:txBody>
      </p:sp>
      <p:sp>
        <p:nvSpPr>
          <p:cNvPr id="37" name="Freeform 5">
            <a:extLst>
              <a:ext uri="{FF2B5EF4-FFF2-40B4-BE49-F238E27FC236}">
                <a16:creationId xmlns:a16="http://schemas.microsoft.com/office/drawing/2014/main" id="{355FA0A6-8D3F-8EA7-2B16-8684CB03C09B}"/>
              </a:ext>
            </a:extLst>
          </p:cNvPr>
          <p:cNvSpPr/>
          <p:nvPr userDrawn="1"/>
        </p:nvSpPr>
        <p:spPr>
          <a:xfrm>
            <a:off x="864693" y="5052604"/>
            <a:ext cx="1169675" cy="1023466"/>
          </a:xfrm>
          <a:custGeom>
            <a:avLst/>
            <a:gdLst/>
            <a:ahLst/>
            <a:cxnLst/>
            <a:rect l="l" t="t" r="r" b="b"/>
            <a:pathLst>
              <a:path w="1754512" h="1535199">
                <a:moveTo>
                  <a:pt x="0" y="0"/>
                </a:moveTo>
                <a:lnTo>
                  <a:pt x="1754513" y="0"/>
                </a:lnTo>
                <a:lnTo>
                  <a:pt x="1754513" y="1535199"/>
                </a:lnTo>
                <a:lnTo>
                  <a:pt x="0" y="1535199"/>
                </a:lnTo>
                <a:lnTo>
                  <a:pt x="0" y="0"/>
                </a:lnTo>
                <a:close/>
              </a:path>
            </a:pathLst>
          </a:custGeom>
          <a:blipFill>
            <a:blip r:embed="rId5"/>
            <a:stretch>
              <a:fillRect l="-55649" t="-24727" r="-56058" b="-32541"/>
            </a:stretch>
          </a:blipFill>
        </p:spPr>
        <p:txBody>
          <a:bodyPr/>
          <a:lstStyle/>
          <a:p>
            <a:endParaRPr lang="en-US" sz="1200" b="1" i="0" dirty="0">
              <a:latin typeface="Century Gothic" panose="020B0502020202020204" pitchFamily="34" charset="0"/>
            </a:endParaRPr>
          </a:p>
        </p:txBody>
      </p:sp>
      <p:sp>
        <p:nvSpPr>
          <p:cNvPr id="38" name="Freeform 6">
            <a:extLst>
              <a:ext uri="{FF2B5EF4-FFF2-40B4-BE49-F238E27FC236}">
                <a16:creationId xmlns:a16="http://schemas.microsoft.com/office/drawing/2014/main" id="{A23360BC-92F5-4C6D-8A9E-290100A3C821}"/>
              </a:ext>
            </a:extLst>
          </p:cNvPr>
          <p:cNvSpPr/>
          <p:nvPr userDrawn="1"/>
        </p:nvSpPr>
        <p:spPr>
          <a:xfrm>
            <a:off x="479922" y="1845234"/>
            <a:ext cx="2360739" cy="507217"/>
          </a:xfrm>
          <a:custGeom>
            <a:avLst/>
            <a:gdLst/>
            <a:ahLst/>
            <a:cxnLst/>
            <a:rect l="l" t="t" r="r" b="b"/>
            <a:pathLst>
              <a:path w="3541108" h="760826">
                <a:moveTo>
                  <a:pt x="0" y="0"/>
                </a:moveTo>
                <a:lnTo>
                  <a:pt x="3541108" y="0"/>
                </a:lnTo>
                <a:lnTo>
                  <a:pt x="3541108" y="760826"/>
                </a:lnTo>
                <a:lnTo>
                  <a:pt x="0" y="760826"/>
                </a:lnTo>
                <a:lnTo>
                  <a:pt x="0" y="0"/>
                </a:lnTo>
                <a:close/>
              </a:path>
            </a:pathLst>
          </a:custGeom>
          <a:blipFill>
            <a:blip r:embed="rId6"/>
            <a:stretch>
              <a:fillRect b="-501"/>
            </a:stretch>
          </a:blipFill>
        </p:spPr>
        <p:txBody>
          <a:bodyPr/>
          <a:lstStyle/>
          <a:p>
            <a:endParaRPr lang="en-US" sz="1200" b="1" i="0" dirty="0">
              <a:latin typeface="Century Gothic" panose="020B0502020202020204" pitchFamily="34" charset="0"/>
            </a:endParaRPr>
          </a:p>
        </p:txBody>
      </p:sp>
      <p:sp>
        <p:nvSpPr>
          <p:cNvPr id="39" name="Freeform 7" descr="Text  Description automatically generated with medium confidence">
            <a:extLst>
              <a:ext uri="{FF2B5EF4-FFF2-40B4-BE49-F238E27FC236}">
                <a16:creationId xmlns:a16="http://schemas.microsoft.com/office/drawing/2014/main" id="{59F13279-417A-49B0-F4F1-7275EF2F9A65}"/>
              </a:ext>
            </a:extLst>
          </p:cNvPr>
          <p:cNvSpPr/>
          <p:nvPr userDrawn="1"/>
        </p:nvSpPr>
        <p:spPr>
          <a:xfrm>
            <a:off x="7302471" y="5026831"/>
            <a:ext cx="1152458" cy="1062857"/>
          </a:xfrm>
          <a:custGeom>
            <a:avLst/>
            <a:gdLst/>
            <a:ahLst/>
            <a:cxnLst/>
            <a:rect l="l" t="t" r="r" b="b"/>
            <a:pathLst>
              <a:path w="1728687" h="1594286">
                <a:moveTo>
                  <a:pt x="0" y="0"/>
                </a:moveTo>
                <a:lnTo>
                  <a:pt x="1728687" y="0"/>
                </a:lnTo>
                <a:lnTo>
                  <a:pt x="1728687" y="1594285"/>
                </a:lnTo>
                <a:lnTo>
                  <a:pt x="0" y="1594285"/>
                </a:lnTo>
                <a:lnTo>
                  <a:pt x="0" y="0"/>
                </a:lnTo>
                <a:close/>
              </a:path>
            </a:pathLst>
          </a:custGeom>
          <a:blipFill>
            <a:blip r:embed="rId7"/>
            <a:stretch>
              <a:fillRect t="-31" b="-31"/>
            </a:stretch>
          </a:blipFill>
        </p:spPr>
        <p:txBody>
          <a:bodyPr/>
          <a:lstStyle/>
          <a:p>
            <a:endParaRPr lang="en-US" sz="1200" b="1" i="0" dirty="0">
              <a:latin typeface="Century Gothic" panose="020B0502020202020204" pitchFamily="34" charset="0"/>
            </a:endParaRPr>
          </a:p>
        </p:txBody>
      </p:sp>
      <p:sp>
        <p:nvSpPr>
          <p:cNvPr id="40" name="Freeform 8" descr="Text  Description automatically generated with medium confidence">
            <a:extLst>
              <a:ext uri="{FF2B5EF4-FFF2-40B4-BE49-F238E27FC236}">
                <a16:creationId xmlns:a16="http://schemas.microsoft.com/office/drawing/2014/main" id="{1391F6C9-320F-14C0-F9F2-62F2D8B11273}"/>
              </a:ext>
            </a:extLst>
          </p:cNvPr>
          <p:cNvSpPr/>
          <p:nvPr userDrawn="1"/>
        </p:nvSpPr>
        <p:spPr>
          <a:xfrm>
            <a:off x="5372320" y="3424156"/>
            <a:ext cx="1876202" cy="717977"/>
          </a:xfrm>
          <a:custGeom>
            <a:avLst/>
            <a:gdLst/>
            <a:ahLst/>
            <a:cxnLst/>
            <a:rect l="l" t="t" r="r" b="b"/>
            <a:pathLst>
              <a:path w="2814303" h="1076965">
                <a:moveTo>
                  <a:pt x="0" y="0"/>
                </a:moveTo>
                <a:lnTo>
                  <a:pt x="2814303" y="0"/>
                </a:lnTo>
                <a:lnTo>
                  <a:pt x="2814303" y="1076965"/>
                </a:lnTo>
                <a:lnTo>
                  <a:pt x="0" y="1076965"/>
                </a:lnTo>
                <a:lnTo>
                  <a:pt x="0" y="0"/>
                </a:lnTo>
                <a:close/>
              </a:path>
            </a:pathLst>
          </a:custGeom>
          <a:blipFill>
            <a:blip r:embed="rId8"/>
            <a:stretch>
              <a:fillRect t="-14538" b="-16120"/>
            </a:stretch>
          </a:blipFill>
        </p:spPr>
        <p:txBody>
          <a:bodyPr/>
          <a:lstStyle/>
          <a:p>
            <a:endParaRPr lang="en-US" sz="1200" b="1" i="0" dirty="0">
              <a:latin typeface="Century Gothic" panose="020B0502020202020204" pitchFamily="34" charset="0"/>
            </a:endParaRPr>
          </a:p>
        </p:txBody>
      </p:sp>
      <p:sp>
        <p:nvSpPr>
          <p:cNvPr id="41" name="Freeform 9" descr="A picture containing logo  Description automatically generated">
            <a:extLst>
              <a:ext uri="{FF2B5EF4-FFF2-40B4-BE49-F238E27FC236}">
                <a16:creationId xmlns:a16="http://schemas.microsoft.com/office/drawing/2014/main" id="{BD7CD8D0-1772-DA11-DA24-427797D850D3}"/>
              </a:ext>
            </a:extLst>
          </p:cNvPr>
          <p:cNvSpPr/>
          <p:nvPr userDrawn="1"/>
        </p:nvSpPr>
        <p:spPr>
          <a:xfrm>
            <a:off x="2898219" y="5052604"/>
            <a:ext cx="1125801" cy="951335"/>
          </a:xfrm>
          <a:custGeom>
            <a:avLst/>
            <a:gdLst/>
            <a:ahLst/>
            <a:cxnLst/>
            <a:rect l="l" t="t" r="r" b="b"/>
            <a:pathLst>
              <a:path w="1688701" h="1427002">
                <a:moveTo>
                  <a:pt x="0" y="0"/>
                </a:moveTo>
                <a:lnTo>
                  <a:pt x="1688702" y="0"/>
                </a:lnTo>
                <a:lnTo>
                  <a:pt x="1688702" y="1427002"/>
                </a:lnTo>
                <a:lnTo>
                  <a:pt x="0" y="1427002"/>
                </a:lnTo>
                <a:lnTo>
                  <a:pt x="0" y="0"/>
                </a:lnTo>
                <a:close/>
              </a:path>
            </a:pathLst>
          </a:custGeom>
          <a:blipFill>
            <a:blip r:embed="rId9"/>
            <a:stretch>
              <a:fillRect t="-53" b="-53"/>
            </a:stretch>
          </a:blipFill>
        </p:spPr>
        <p:txBody>
          <a:bodyPr/>
          <a:lstStyle/>
          <a:p>
            <a:endParaRPr lang="en-US" sz="1200" b="1" i="0" dirty="0">
              <a:latin typeface="Century Gothic" panose="020B0502020202020204" pitchFamily="34" charset="0"/>
            </a:endParaRPr>
          </a:p>
        </p:txBody>
      </p:sp>
      <p:sp>
        <p:nvSpPr>
          <p:cNvPr id="42" name="Freeform 10" descr="Logo  Description automatically generated">
            <a:extLst>
              <a:ext uri="{FF2B5EF4-FFF2-40B4-BE49-F238E27FC236}">
                <a16:creationId xmlns:a16="http://schemas.microsoft.com/office/drawing/2014/main" id="{162AD079-521A-C05B-95B8-CE94970112A2}"/>
              </a:ext>
            </a:extLst>
          </p:cNvPr>
          <p:cNvSpPr/>
          <p:nvPr userDrawn="1"/>
        </p:nvSpPr>
        <p:spPr>
          <a:xfrm>
            <a:off x="9612641" y="1794190"/>
            <a:ext cx="2153800" cy="453431"/>
          </a:xfrm>
          <a:custGeom>
            <a:avLst/>
            <a:gdLst/>
            <a:ahLst/>
            <a:cxnLst/>
            <a:rect l="l" t="t" r="r" b="b"/>
            <a:pathLst>
              <a:path w="3230700" h="680147">
                <a:moveTo>
                  <a:pt x="0" y="0"/>
                </a:moveTo>
                <a:lnTo>
                  <a:pt x="3230700" y="0"/>
                </a:lnTo>
                <a:lnTo>
                  <a:pt x="3230700" y="680146"/>
                </a:lnTo>
                <a:lnTo>
                  <a:pt x="0" y="680146"/>
                </a:lnTo>
                <a:lnTo>
                  <a:pt x="0" y="0"/>
                </a:lnTo>
                <a:close/>
              </a:path>
            </a:pathLst>
          </a:custGeom>
          <a:blipFill>
            <a:blip r:embed="rId10"/>
            <a:stretch>
              <a:fillRect/>
            </a:stretch>
          </a:blipFill>
        </p:spPr>
        <p:txBody>
          <a:bodyPr/>
          <a:lstStyle/>
          <a:p>
            <a:endParaRPr lang="en-US" sz="1200" b="1" i="0" dirty="0">
              <a:latin typeface="Century Gothic" panose="020B0502020202020204" pitchFamily="34" charset="0"/>
            </a:endParaRPr>
          </a:p>
        </p:txBody>
      </p:sp>
      <p:sp>
        <p:nvSpPr>
          <p:cNvPr id="43" name="TextBox 11">
            <a:extLst>
              <a:ext uri="{FF2B5EF4-FFF2-40B4-BE49-F238E27FC236}">
                <a16:creationId xmlns:a16="http://schemas.microsoft.com/office/drawing/2014/main" id="{8A51DF4C-75DB-6C6A-0C3B-A97D7040436D}"/>
              </a:ext>
            </a:extLst>
          </p:cNvPr>
          <p:cNvSpPr txBox="1"/>
          <p:nvPr userDrawn="1"/>
        </p:nvSpPr>
        <p:spPr>
          <a:xfrm>
            <a:off x="3200400" y="2394196"/>
            <a:ext cx="2601908" cy="458652"/>
          </a:xfrm>
          <a:prstGeom prst="rect">
            <a:avLst/>
          </a:prstGeom>
        </p:spPr>
        <p:txBody>
          <a:bodyPr wrap="square" lIns="0" tIns="0" rIns="0" bIns="0" rtlCol="0" anchor="t">
            <a:spAutoFit/>
          </a:bodyPr>
          <a:lstStyle/>
          <a:p>
            <a:pPr marL="0" lvl="0" indent="-175269" algn="ctr">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2021 Global Partner of the Year</a:t>
            </a:r>
          </a:p>
          <a:p>
            <a:pPr marL="259093" lvl="1" indent="-129546" algn="l">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 Nutanix Premier Partner</a:t>
            </a:r>
          </a:p>
        </p:txBody>
      </p:sp>
      <p:sp>
        <p:nvSpPr>
          <p:cNvPr id="44" name="Freeform 12">
            <a:extLst>
              <a:ext uri="{FF2B5EF4-FFF2-40B4-BE49-F238E27FC236}">
                <a16:creationId xmlns:a16="http://schemas.microsoft.com/office/drawing/2014/main" id="{6D67180C-831E-E6FC-9529-986854AD825A}"/>
              </a:ext>
            </a:extLst>
          </p:cNvPr>
          <p:cNvSpPr/>
          <p:nvPr userDrawn="1"/>
        </p:nvSpPr>
        <p:spPr>
          <a:xfrm>
            <a:off x="3291963" y="1713668"/>
            <a:ext cx="2510345" cy="770350"/>
          </a:xfrm>
          <a:custGeom>
            <a:avLst/>
            <a:gdLst/>
            <a:ahLst/>
            <a:cxnLst/>
            <a:rect l="l" t="t" r="r" b="b"/>
            <a:pathLst>
              <a:path w="3765518" h="1155525">
                <a:moveTo>
                  <a:pt x="0" y="0"/>
                </a:moveTo>
                <a:lnTo>
                  <a:pt x="3765517" y="0"/>
                </a:lnTo>
                <a:lnTo>
                  <a:pt x="3765517" y="1155525"/>
                </a:lnTo>
                <a:lnTo>
                  <a:pt x="0" y="1155525"/>
                </a:lnTo>
                <a:lnTo>
                  <a:pt x="0" y="0"/>
                </a:lnTo>
                <a:close/>
              </a:path>
            </a:pathLst>
          </a:custGeom>
          <a:blipFill>
            <a:blip r:embed="rId11"/>
            <a:stretch>
              <a:fillRect l="-2097" r="-2097"/>
            </a:stretch>
          </a:blipFill>
        </p:spPr>
        <p:txBody>
          <a:bodyPr/>
          <a:lstStyle/>
          <a:p>
            <a:endParaRPr lang="en-US" sz="1200" b="1" i="0" dirty="0">
              <a:latin typeface="Century Gothic" panose="020B0502020202020204" pitchFamily="34" charset="0"/>
            </a:endParaRPr>
          </a:p>
        </p:txBody>
      </p:sp>
      <p:sp>
        <p:nvSpPr>
          <p:cNvPr id="45" name="Freeform 13" descr="A blue and white advertisement  Description automatically generated">
            <a:extLst>
              <a:ext uri="{FF2B5EF4-FFF2-40B4-BE49-F238E27FC236}">
                <a16:creationId xmlns:a16="http://schemas.microsoft.com/office/drawing/2014/main" id="{0112201D-FA49-2002-A348-5DC139B10F13}"/>
              </a:ext>
            </a:extLst>
          </p:cNvPr>
          <p:cNvSpPr/>
          <p:nvPr userDrawn="1"/>
        </p:nvSpPr>
        <p:spPr>
          <a:xfrm>
            <a:off x="4871628" y="5008842"/>
            <a:ext cx="1148762" cy="1103171"/>
          </a:xfrm>
          <a:custGeom>
            <a:avLst/>
            <a:gdLst/>
            <a:ahLst/>
            <a:cxnLst/>
            <a:rect l="l" t="t" r="r" b="b"/>
            <a:pathLst>
              <a:path w="1723143" h="1654756">
                <a:moveTo>
                  <a:pt x="0" y="0"/>
                </a:moveTo>
                <a:lnTo>
                  <a:pt x="1723143" y="0"/>
                </a:lnTo>
                <a:lnTo>
                  <a:pt x="1723143" y="1654757"/>
                </a:lnTo>
                <a:lnTo>
                  <a:pt x="0" y="1654757"/>
                </a:lnTo>
                <a:lnTo>
                  <a:pt x="0" y="0"/>
                </a:lnTo>
                <a:close/>
              </a:path>
            </a:pathLst>
          </a:custGeom>
          <a:blipFill>
            <a:blip r:embed="rId12"/>
            <a:stretch>
              <a:fillRect t="-2507" r="-2658" b="-24786"/>
            </a:stretch>
          </a:blipFill>
        </p:spPr>
        <p:txBody>
          <a:bodyPr/>
          <a:lstStyle/>
          <a:p>
            <a:endParaRPr lang="en-US" sz="1200" b="1" i="0" dirty="0">
              <a:latin typeface="Century Gothic" panose="020B0502020202020204" pitchFamily="34" charset="0"/>
            </a:endParaRPr>
          </a:p>
        </p:txBody>
      </p:sp>
      <p:sp>
        <p:nvSpPr>
          <p:cNvPr id="46" name="Freeform 14" descr="A blue background with white text  Description automatically generated">
            <a:extLst>
              <a:ext uri="{FF2B5EF4-FFF2-40B4-BE49-F238E27FC236}">
                <a16:creationId xmlns:a16="http://schemas.microsoft.com/office/drawing/2014/main" id="{C3A3C56F-0CE8-5289-495D-5AC4DE2A71D2}"/>
              </a:ext>
            </a:extLst>
          </p:cNvPr>
          <p:cNvSpPr/>
          <p:nvPr userDrawn="1"/>
        </p:nvSpPr>
        <p:spPr>
          <a:xfrm>
            <a:off x="9914380" y="3147065"/>
            <a:ext cx="1552575" cy="1066800"/>
          </a:xfrm>
          <a:custGeom>
            <a:avLst/>
            <a:gdLst/>
            <a:ahLst/>
            <a:cxnLst/>
            <a:rect l="l" t="t" r="r" b="b"/>
            <a:pathLst>
              <a:path w="2328862" h="1600200">
                <a:moveTo>
                  <a:pt x="0" y="0"/>
                </a:moveTo>
                <a:lnTo>
                  <a:pt x="2328862" y="0"/>
                </a:lnTo>
                <a:lnTo>
                  <a:pt x="2328862" y="1600200"/>
                </a:lnTo>
                <a:lnTo>
                  <a:pt x="0" y="1600200"/>
                </a:lnTo>
                <a:lnTo>
                  <a:pt x="0" y="0"/>
                </a:lnTo>
                <a:close/>
              </a:path>
            </a:pathLst>
          </a:custGeom>
          <a:blipFill>
            <a:blip r:embed="rId13"/>
            <a:stretch>
              <a:fillRect t="-86" b="-86"/>
            </a:stretch>
          </a:blipFill>
        </p:spPr>
        <p:txBody>
          <a:bodyPr/>
          <a:lstStyle/>
          <a:p>
            <a:endParaRPr lang="en-US" sz="1200" b="1" i="0" dirty="0">
              <a:latin typeface="Century Gothic" panose="020B0502020202020204" pitchFamily="34" charset="0"/>
            </a:endParaRPr>
          </a:p>
        </p:txBody>
      </p:sp>
      <p:sp>
        <p:nvSpPr>
          <p:cNvPr id="47" name="Freeform 15">
            <a:extLst>
              <a:ext uri="{FF2B5EF4-FFF2-40B4-BE49-F238E27FC236}">
                <a16:creationId xmlns:a16="http://schemas.microsoft.com/office/drawing/2014/main" id="{0FB0A02B-18EF-3255-0B69-19FB11EA5AE9}"/>
              </a:ext>
            </a:extLst>
          </p:cNvPr>
          <p:cNvSpPr/>
          <p:nvPr userDrawn="1"/>
        </p:nvSpPr>
        <p:spPr>
          <a:xfrm>
            <a:off x="6459052" y="1822185"/>
            <a:ext cx="2124564" cy="440847"/>
          </a:xfrm>
          <a:custGeom>
            <a:avLst/>
            <a:gdLst/>
            <a:ahLst/>
            <a:cxnLst/>
            <a:rect l="l" t="t" r="r" b="b"/>
            <a:pathLst>
              <a:path w="3186846" h="661271">
                <a:moveTo>
                  <a:pt x="0" y="0"/>
                </a:moveTo>
                <a:lnTo>
                  <a:pt x="3186846" y="0"/>
                </a:lnTo>
                <a:lnTo>
                  <a:pt x="3186846" y="661270"/>
                </a:lnTo>
                <a:lnTo>
                  <a:pt x="0" y="661270"/>
                </a:lnTo>
                <a:lnTo>
                  <a:pt x="0" y="0"/>
                </a:lnTo>
                <a:close/>
              </a:path>
            </a:pathLst>
          </a:custGeom>
          <a:blipFill>
            <a:blip r:embed="rId14"/>
            <a:stretch>
              <a:fillRect/>
            </a:stretch>
          </a:blipFill>
        </p:spPr>
        <p:txBody>
          <a:bodyPr/>
          <a:lstStyle/>
          <a:p>
            <a:endParaRPr lang="en-US" sz="1200" b="1" i="0" dirty="0">
              <a:latin typeface="Century Gothic" panose="020B0502020202020204" pitchFamily="34" charset="0"/>
            </a:endParaRPr>
          </a:p>
        </p:txBody>
      </p:sp>
      <p:sp>
        <p:nvSpPr>
          <p:cNvPr id="48" name="Freeform 16">
            <a:extLst>
              <a:ext uri="{FF2B5EF4-FFF2-40B4-BE49-F238E27FC236}">
                <a16:creationId xmlns:a16="http://schemas.microsoft.com/office/drawing/2014/main" id="{71F2974D-2570-CBF7-AFF9-5C9F1E4CEA58}"/>
              </a:ext>
            </a:extLst>
          </p:cNvPr>
          <p:cNvSpPr/>
          <p:nvPr userDrawn="1"/>
        </p:nvSpPr>
        <p:spPr>
          <a:xfrm>
            <a:off x="718439" y="3449992"/>
            <a:ext cx="1883707" cy="738764"/>
          </a:xfrm>
          <a:custGeom>
            <a:avLst/>
            <a:gdLst/>
            <a:ahLst/>
            <a:cxnLst/>
            <a:rect l="l" t="t" r="r" b="b"/>
            <a:pathLst>
              <a:path w="2825560" h="1108146">
                <a:moveTo>
                  <a:pt x="0" y="0"/>
                </a:moveTo>
                <a:lnTo>
                  <a:pt x="2825559" y="0"/>
                </a:lnTo>
                <a:lnTo>
                  <a:pt x="2825559" y="1108146"/>
                </a:lnTo>
                <a:lnTo>
                  <a:pt x="0" y="1108146"/>
                </a:lnTo>
                <a:lnTo>
                  <a:pt x="0" y="0"/>
                </a:lnTo>
                <a:close/>
              </a:path>
            </a:pathLst>
          </a:custGeom>
          <a:blipFill>
            <a:blip r:embed="rId15"/>
            <a:stretch>
              <a:fillRect l="-33670" t="-70085" r="-34076" b="-70508"/>
            </a:stretch>
          </a:blipFill>
        </p:spPr>
        <p:txBody>
          <a:bodyPr/>
          <a:lstStyle/>
          <a:p>
            <a:endParaRPr lang="en-US" sz="1200" b="1" i="0" dirty="0">
              <a:latin typeface="Century Gothic" panose="020B0502020202020204" pitchFamily="34" charset="0"/>
            </a:endParaRPr>
          </a:p>
        </p:txBody>
      </p:sp>
      <p:sp>
        <p:nvSpPr>
          <p:cNvPr id="49" name="Freeform 17">
            <a:extLst>
              <a:ext uri="{FF2B5EF4-FFF2-40B4-BE49-F238E27FC236}">
                <a16:creationId xmlns:a16="http://schemas.microsoft.com/office/drawing/2014/main" id="{E52E4C14-CF9E-BE45-B717-669E27B32C0F}"/>
              </a:ext>
            </a:extLst>
          </p:cNvPr>
          <p:cNvSpPr/>
          <p:nvPr userDrawn="1"/>
        </p:nvSpPr>
        <p:spPr>
          <a:xfrm>
            <a:off x="7947751" y="3100656"/>
            <a:ext cx="1178695" cy="1219909"/>
          </a:xfrm>
          <a:custGeom>
            <a:avLst/>
            <a:gdLst/>
            <a:ahLst/>
            <a:cxnLst/>
            <a:rect l="l" t="t" r="r" b="b"/>
            <a:pathLst>
              <a:path w="1952402" h="2020668">
                <a:moveTo>
                  <a:pt x="0" y="0"/>
                </a:moveTo>
                <a:lnTo>
                  <a:pt x="1952402" y="0"/>
                </a:lnTo>
                <a:lnTo>
                  <a:pt x="1952402" y="2020668"/>
                </a:lnTo>
                <a:lnTo>
                  <a:pt x="0" y="2020668"/>
                </a:lnTo>
                <a:lnTo>
                  <a:pt x="0" y="0"/>
                </a:lnTo>
                <a:close/>
              </a:path>
            </a:pathLst>
          </a:custGeom>
          <a:blipFill>
            <a:blip r:embed="rId16"/>
            <a:stretch>
              <a:fillRect/>
            </a:stretch>
          </a:blipFill>
        </p:spPr>
        <p:txBody>
          <a:bodyPr/>
          <a:lstStyle/>
          <a:p>
            <a:endParaRPr lang="en-US" sz="1200" b="1" i="0" dirty="0">
              <a:latin typeface="Century Gothic" panose="020B0502020202020204" pitchFamily="34" charset="0"/>
            </a:endParaRPr>
          </a:p>
        </p:txBody>
      </p:sp>
      <p:sp>
        <p:nvSpPr>
          <p:cNvPr id="50" name="TextBox 18">
            <a:extLst>
              <a:ext uri="{FF2B5EF4-FFF2-40B4-BE49-F238E27FC236}">
                <a16:creationId xmlns:a16="http://schemas.microsoft.com/office/drawing/2014/main" id="{AC1A3F9E-8663-BF4B-01A4-009453173ABA}"/>
              </a:ext>
            </a:extLst>
          </p:cNvPr>
          <p:cNvSpPr txBox="1"/>
          <p:nvPr userDrawn="1"/>
        </p:nvSpPr>
        <p:spPr>
          <a:xfrm>
            <a:off x="718439" y="6118092"/>
            <a:ext cx="1462185"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Multi-Year Winner</a:t>
            </a:r>
          </a:p>
        </p:txBody>
      </p:sp>
      <p:sp>
        <p:nvSpPr>
          <p:cNvPr id="51" name="TextBox 19">
            <a:extLst>
              <a:ext uri="{FF2B5EF4-FFF2-40B4-BE49-F238E27FC236}">
                <a16:creationId xmlns:a16="http://schemas.microsoft.com/office/drawing/2014/main" id="{481CC5BB-A14F-E58E-D470-DEF58226D2E4}"/>
              </a:ext>
            </a:extLst>
          </p:cNvPr>
          <p:cNvSpPr txBox="1"/>
          <p:nvPr userDrawn="1"/>
        </p:nvSpPr>
        <p:spPr>
          <a:xfrm>
            <a:off x="2930187" y="4305367"/>
            <a:ext cx="2003342"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16th Consecutive Year</a:t>
            </a:r>
          </a:p>
        </p:txBody>
      </p:sp>
      <p:sp>
        <p:nvSpPr>
          <p:cNvPr id="52" name="TextBox 20">
            <a:extLst>
              <a:ext uri="{FF2B5EF4-FFF2-40B4-BE49-F238E27FC236}">
                <a16:creationId xmlns:a16="http://schemas.microsoft.com/office/drawing/2014/main" id="{0C44289D-0499-6104-0E46-3FC8A82D1911}"/>
              </a:ext>
            </a:extLst>
          </p:cNvPr>
          <p:cNvSpPr txBox="1"/>
          <p:nvPr userDrawn="1"/>
        </p:nvSpPr>
        <p:spPr>
          <a:xfrm>
            <a:off x="7827884" y="4305367"/>
            <a:ext cx="134419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Multi-Year Winner</a:t>
            </a:r>
          </a:p>
        </p:txBody>
      </p:sp>
      <p:sp>
        <p:nvSpPr>
          <p:cNvPr id="53" name="TextBox 21">
            <a:extLst>
              <a:ext uri="{FF2B5EF4-FFF2-40B4-BE49-F238E27FC236}">
                <a16:creationId xmlns:a16="http://schemas.microsoft.com/office/drawing/2014/main" id="{A51D06D9-926F-EA71-937B-4276B069D01B}"/>
              </a:ext>
            </a:extLst>
          </p:cNvPr>
          <p:cNvSpPr txBox="1"/>
          <p:nvPr userDrawn="1"/>
        </p:nvSpPr>
        <p:spPr>
          <a:xfrm>
            <a:off x="9725869" y="6102350"/>
            <a:ext cx="1830009"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2019 - South Carolina</a:t>
            </a:r>
          </a:p>
        </p:txBody>
      </p:sp>
      <p:sp>
        <p:nvSpPr>
          <p:cNvPr id="54" name="TextBox 22">
            <a:extLst>
              <a:ext uri="{FF2B5EF4-FFF2-40B4-BE49-F238E27FC236}">
                <a16:creationId xmlns:a16="http://schemas.microsoft.com/office/drawing/2014/main" id="{9ED31274-0F4A-358C-3D5B-C4BB35E35D60}"/>
              </a:ext>
            </a:extLst>
          </p:cNvPr>
          <p:cNvSpPr txBox="1"/>
          <p:nvPr userDrawn="1"/>
        </p:nvSpPr>
        <p:spPr>
          <a:xfrm>
            <a:off x="769887" y="4305367"/>
            <a:ext cx="1780810"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10th Consecutive Year</a:t>
            </a:r>
          </a:p>
        </p:txBody>
      </p:sp>
      <p:sp>
        <p:nvSpPr>
          <p:cNvPr id="55" name="TextBox 23">
            <a:extLst>
              <a:ext uri="{FF2B5EF4-FFF2-40B4-BE49-F238E27FC236}">
                <a16:creationId xmlns:a16="http://schemas.microsoft.com/office/drawing/2014/main" id="{27F90D7F-E89A-FF8B-5E2F-6ACAB32AA166}"/>
              </a:ext>
            </a:extLst>
          </p:cNvPr>
          <p:cNvSpPr txBox="1"/>
          <p:nvPr userDrawn="1"/>
        </p:nvSpPr>
        <p:spPr>
          <a:xfrm>
            <a:off x="1004210" y="2383308"/>
            <a:ext cx="1855501"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9x Partner of the Year</a:t>
            </a:r>
          </a:p>
        </p:txBody>
      </p:sp>
      <p:sp>
        <p:nvSpPr>
          <p:cNvPr id="56" name="TextBox 24">
            <a:extLst>
              <a:ext uri="{FF2B5EF4-FFF2-40B4-BE49-F238E27FC236}">
                <a16:creationId xmlns:a16="http://schemas.microsoft.com/office/drawing/2014/main" id="{5F40A939-2B75-1F7D-8D53-BD2A0963F0FB}"/>
              </a:ext>
            </a:extLst>
          </p:cNvPr>
          <p:cNvSpPr txBox="1"/>
          <p:nvPr userDrawn="1"/>
        </p:nvSpPr>
        <p:spPr>
          <a:xfrm>
            <a:off x="9558789" y="2383308"/>
            <a:ext cx="2164168"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2019 Cloud Partner of the Year</a:t>
            </a:r>
          </a:p>
        </p:txBody>
      </p:sp>
      <p:sp>
        <p:nvSpPr>
          <p:cNvPr id="57" name="TextBox 25">
            <a:extLst>
              <a:ext uri="{FF2B5EF4-FFF2-40B4-BE49-F238E27FC236}">
                <a16:creationId xmlns:a16="http://schemas.microsoft.com/office/drawing/2014/main" id="{7C1F8E03-50D7-005F-AE78-A9BB306A180F}"/>
              </a:ext>
            </a:extLst>
          </p:cNvPr>
          <p:cNvSpPr txBox="1"/>
          <p:nvPr userDrawn="1"/>
        </p:nvSpPr>
        <p:spPr>
          <a:xfrm>
            <a:off x="6772228" y="6118092"/>
            <a:ext cx="237493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Fastest Growing Companies in SC</a:t>
            </a:r>
          </a:p>
        </p:txBody>
      </p:sp>
      <p:sp>
        <p:nvSpPr>
          <p:cNvPr id="58" name="TextBox 26">
            <a:extLst>
              <a:ext uri="{FF2B5EF4-FFF2-40B4-BE49-F238E27FC236}">
                <a16:creationId xmlns:a16="http://schemas.microsoft.com/office/drawing/2014/main" id="{473B0AEC-2245-8646-7682-DD47B89C52AF}"/>
              </a:ext>
            </a:extLst>
          </p:cNvPr>
          <p:cNvSpPr txBox="1"/>
          <p:nvPr userDrawn="1"/>
        </p:nvSpPr>
        <p:spPr>
          <a:xfrm>
            <a:off x="5431360" y="4284512"/>
            <a:ext cx="1758122"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13th Consecutive Year</a:t>
            </a:r>
          </a:p>
        </p:txBody>
      </p:sp>
      <p:sp>
        <p:nvSpPr>
          <p:cNvPr id="59" name="TextBox 27">
            <a:extLst>
              <a:ext uri="{FF2B5EF4-FFF2-40B4-BE49-F238E27FC236}">
                <a16:creationId xmlns:a16="http://schemas.microsoft.com/office/drawing/2014/main" id="{3220A41E-59A8-A88B-C768-9E9DC97CD1ED}"/>
              </a:ext>
            </a:extLst>
          </p:cNvPr>
          <p:cNvSpPr txBox="1"/>
          <p:nvPr userDrawn="1"/>
        </p:nvSpPr>
        <p:spPr>
          <a:xfrm>
            <a:off x="9810480" y="4305367"/>
            <a:ext cx="1758122"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3</a:t>
            </a:r>
            <a:r>
              <a:rPr lang="en-US" sz="1133" b="0" i="0" baseline="30000" dirty="0">
                <a:solidFill>
                  <a:srgbClr val="000000"/>
                </a:solidFill>
                <a:latin typeface="Century Gothic" panose="020B0502020202020204" pitchFamily="34" charset="0"/>
                <a:ea typeface="Avenir"/>
                <a:cs typeface="Avenir"/>
                <a:sym typeface="Avenir"/>
              </a:rPr>
              <a:t>rd</a:t>
            </a:r>
            <a:r>
              <a:rPr lang="en-US" sz="1133" b="0" i="0" dirty="0">
                <a:solidFill>
                  <a:srgbClr val="000000"/>
                </a:solidFill>
                <a:latin typeface="Century Gothic" panose="020B0502020202020204" pitchFamily="34" charset="0"/>
                <a:ea typeface="Avenir"/>
                <a:cs typeface="Avenir"/>
                <a:sym typeface="Avenir"/>
              </a:rPr>
              <a:t> Consecutive Year</a:t>
            </a:r>
          </a:p>
        </p:txBody>
      </p:sp>
      <p:sp>
        <p:nvSpPr>
          <p:cNvPr id="60" name="TextBox 28">
            <a:extLst>
              <a:ext uri="{FF2B5EF4-FFF2-40B4-BE49-F238E27FC236}">
                <a16:creationId xmlns:a16="http://schemas.microsoft.com/office/drawing/2014/main" id="{8EADC5A8-5159-4574-929E-784ECDB7319D}"/>
              </a:ext>
            </a:extLst>
          </p:cNvPr>
          <p:cNvSpPr txBox="1"/>
          <p:nvPr userDrawn="1"/>
        </p:nvSpPr>
        <p:spPr>
          <a:xfrm>
            <a:off x="5972485" y="2383308"/>
            <a:ext cx="3586304" cy="458652"/>
          </a:xfrm>
          <a:prstGeom prst="rect">
            <a:avLst/>
          </a:prstGeom>
        </p:spPr>
        <p:txBody>
          <a:bodyPr lIns="0" tIns="0" rIns="0" bIns="0" rtlCol="0" anchor="t">
            <a:spAutoFit/>
          </a:bodyPr>
          <a:lstStyle/>
          <a:p>
            <a:pPr marL="217181" lvl="1" indent="-108591" algn="l">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Professional Services Authorized Partner</a:t>
            </a:r>
          </a:p>
          <a:p>
            <a:pPr marL="217181" lvl="1" indent="-108591" algn="l">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2022 Carolinas Select Partner of the Year</a:t>
            </a:r>
          </a:p>
        </p:txBody>
      </p:sp>
      <p:sp>
        <p:nvSpPr>
          <p:cNvPr id="61" name="TextBox 29">
            <a:extLst>
              <a:ext uri="{FF2B5EF4-FFF2-40B4-BE49-F238E27FC236}">
                <a16:creationId xmlns:a16="http://schemas.microsoft.com/office/drawing/2014/main" id="{94A2E3EC-049A-FA59-864A-2CF02EDDAFC9}"/>
              </a:ext>
            </a:extLst>
          </p:cNvPr>
          <p:cNvSpPr txBox="1"/>
          <p:nvPr userDrawn="1"/>
        </p:nvSpPr>
        <p:spPr>
          <a:xfrm>
            <a:off x="4265256" y="6135640"/>
            <a:ext cx="237493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2024 HSP 250 List</a:t>
            </a:r>
          </a:p>
        </p:txBody>
      </p:sp>
      <p:sp>
        <p:nvSpPr>
          <p:cNvPr id="62" name="TextBox 31">
            <a:extLst>
              <a:ext uri="{FF2B5EF4-FFF2-40B4-BE49-F238E27FC236}">
                <a16:creationId xmlns:a16="http://schemas.microsoft.com/office/drawing/2014/main" id="{1B568623-89CC-B994-F1B7-1AE900B3E200}"/>
              </a:ext>
            </a:extLst>
          </p:cNvPr>
          <p:cNvSpPr txBox="1"/>
          <p:nvPr userDrawn="1"/>
        </p:nvSpPr>
        <p:spPr>
          <a:xfrm>
            <a:off x="2789023" y="6104469"/>
            <a:ext cx="134419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Multi-Year Winner</a:t>
            </a:r>
          </a:p>
        </p:txBody>
      </p:sp>
    </p:spTree>
    <p:extLst>
      <p:ext uri="{BB962C8B-B14F-4D97-AF65-F5344CB8AC3E}">
        <p14:creationId xmlns:p14="http://schemas.microsoft.com/office/powerpoint/2010/main" val="3118045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Industry Recognition">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481A7F-8C30-B8E1-D79D-45D243A1FA3D}"/>
              </a:ext>
            </a:extLst>
          </p:cNvPr>
          <p:cNvSpPr/>
          <p:nvPr userDrawn="1"/>
        </p:nvSpPr>
        <p:spPr>
          <a:xfrm>
            <a:off x="1" y="1465865"/>
            <a:ext cx="12192000" cy="539213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b="1" i="0" dirty="0">
              <a:latin typeface="Century Gothic" panose="020B0502020202020204" pitchFamily="34" charset="0"/>
            </a:endParaRPr>
          </a:p>
        </p:txBody>
      </p:sp>
      <p:sp>
        <p:nvSpPr>
          <p:cNvPr id="29" name="TextBox 20">
            <a:extLst>
              <a:ext uri="{FF2B5EF4-FFF2-40B4-BE49-F238E27FC236}">
                <a16:creationId xmlns:a16="http://schemas.microsoft.com/office/drawing/2014/main" id="{FAC44B33-A458-91E3-D4E2-D54493A3438C}"/>
              </a:ext>
            </a:extLst>
          </p:cNvPr>
          <p:cNvSpPr txBox="1"/>
          <p:nvPr userDrawn="1"/>
        </p:nvSpPr>
        <p:spPr>
          <a:xfrm>
            <a:off x="3468775" y="497204"/>
            <a:ext cx="4984749" cy="581569"/>
          </a:xfrm>
          <a:prstGeom prst="rect">
            <a:avLst/>
          </a:prstGeom>
        </p:spPr>
        <p:txBody>
          <a:bodyPr wrap="square" lIns="0" tIns="0" rIns="0" bIns="0" rtlCol="0" anchor="t">
            <a:spAutoFit/>
          </a:bodyPr>
          <a:lstStyle/>
          <a:p>
            <a:pPr algn="ctr" defTabSz="914423">
              <a:lnSpc>
                <a:spcPts val="5040"/>
              </a:lnSpc>
              <a:defRPr/>
            </a:pPr>
            <a:r>
              <a:rPr lang="en-US" sz="3600" b="1" i="0" dirty="0">
                <a:solidFill>
                  <a:schemeClr val="bg1"/>
                </a:solidFill>
                <a:latin typeface="Century Gothic" panose="020B0502020202020204" pitchFamily="34" charset="0"/>
                <a:cs typeface="Arial"/>
              </a:rPr>
              <a:t>Industry Recognition</a:t>
            </a:r>
          </a:p>
        </p:txBody>
      </p:sp>
      <p:sp>
        <p:nvSpPr>
          <p:cNvPr id="32" name="AutoShape 8">
            <a:extLst>
              <a:ext uri="{FF2B5EF4-FFF2-40B4-BE49-F238E27FC236}">
                <a16:creationId xmlns:a16="http://schemas.microsoft.com/office/drawing/2014/main" id="{8EC1554F-C5D2-CCAC-18AE-87B050182FE9}"/>
              </a:ext>
            </a:extLst>
          </p:cNvPr>
          <p:cNvSpPr/>
          <p:nvPr userDrawn="1"/>
        </p:nvSpPr>
        <p:spPr>
          <a:xfrm rot="5400000" flipH="1">
            <a:off x="6006152" y="-2642296"/>
            <a:ext cx="32357" cy="7741434"/>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33" name="Picture 79">
            <a:extLst>
              <a:ext uri="{FF2B5EF4-FFF2-40B4-BE49-F238E27FC236}">
                <a16:creationId xmlns:a16="http://schemas.microsoft.com/office/drawing/2014/main" id="{9E47E508-449B-3D8B-B6CF-F6154D5FBD4C}"/>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90" name="Freeform 3">
            <a:extLst>
              <a:ext uri="{FF2B5EF4-FFF2-40B4-BE49-F238E27FC236}">
                <a16:creationId xmlns:a16="http://schemas.microsoft.com/office/drawing/2014/main" id="{8F319814-5ED7-77F7-E7F4-FD2693361A84}"/>
              </a:ext>
            </a:extLst>
          </p:cNvPr>
          <p:cNvSpPr/>
          <p:nvPr userDrawn="1"/>
        </p:nvSpPr>
        <p:spPr>
          <a:xfrm>
            <a:off x="3022051" y="3328241"/>
            <a:ext cx="1819615" cy="909808"/>
          </a:xfrm>
          <a:custGeom>
            <a:avLst/>
            <a:gdLst/>
            <a:ahLst/>
            <a:cxnLst/>
            <a:rect l="l" t="t" r="r" b="b"/>
            <a:pathLst>
              <a:path w="2729423" h="1364712">
                <a:moveTo>
                  <a:pt x="0" y="0"/>
                </a:moveTo>
                <a:lnTo>
                  <a:pt x="2729422" y="0"/>
                </a:lnTo>
                <a:lnTo>
                  <a:pt x="2729422" y="1364712"/>
                </a:lnTo>
                <a:lnTo>
                  <a:pt x="0" y="1364712"/>
                </a:lnTo>
                <a:lnTo>
                  <a:pt x="0" y="0"/>
                </a:lnTo>
                <a:close/>
              </a:path>
            </a:pathLst>
          </a:custGeom>
          <a:blipFill>
            <a:blip r:embed="rId4"/>
            <a:stretch>
              <a:fillRect/>
            </a:stretch>
          </a:blipFill>
        </p:spPr>
        <p:txBody>
          <a:bodyPr/>
          <a:lstStyle/>
          <a:p>
            <a:endParaRPr lang="en-US" sz="1200" b="1" i="0" dirty="0">
              <a:latin typeface="Century Gothic" panose="020B0502020202020204" pitchFamily="34" charset="0"/>
            </a:endParaRPr>
          </a:p>
        </p:txBody>
      </p:sp>
      <p:sp>
        <p:nvSpPr>
          <p:cNvPr id="91" name="Freeform 4">
            <a:extLst>
              <a:ext uri="{FF2B5EF4-FFF2-40B4-BE49-F238E27FC236}">
                <a16:creationId xmlns:a16="http://schemas.microsoft.com/office/drawing/2014/main" id="{2C63E3E5-F91F-24E3-C6DC-7731640754A2}"/>
              </a:ext>
            </a:extLst>
          </p:cNvPr>
          <p:cNvSpPr/>
          <p:nvPr userDrawn="1"/>
        </p:nvSpPr>
        <p:spPr>
          <a:xfrm>
            <a:off x="9608010" y="5159430"/>
            <a:ext cx="2065729" cy="797658"/>
          </a:xfrm>
          <a:custGeom>
            <a:avLst/>
            <a:gdLst/>
            <a:ahLst/>
            <a:cxnLst/>
            <a:rect l="l" t="t" r="r" b="b"/>
            <a:pathLst>
              <a:path w="3098593" h="1196487">
                <a:moveTo>
                  <a:pt x="0" y="0"/>
                </a:moveTo>
                <a:lnTo>
                  <a:pt x="3098593" y="0"/>
                </a:lnTo>
                <a:lnTo>
                  <a:pt x="3098593" y="1196487"/>
                </a:lnTo>
                <a:lnTo>
                  <a:pt x="0" y="1196487"/>
                </a:lnTo>
                <a:lnTo>
                  <a:pt x="0" y="0"/>
                </a:lnTo>
                <a:close/>
              </a:path>
            </a:pathLst>
          </a:custGeom>
          <a:blipFill>
            <a:blip r:embed="rId5"/>
            <a:stretch>
              <a:fillRect l="-9843" t="-1689" r="-7244" b="-26677"/>
            </a:stretch>
          </a:blipFill>
        </p:spPr>
        <p:txBody>
          <a:bodyPr/>
          <a:lstStyle/>
          <a:p>
            <a:endParaRPr lang="en-US" sz="1200" b="1" i="0" dirty="0">
              <a:latin typeface="Century Gothic" panose="020B0502020202020204" pitchFamily="34" charset="0"/>
            </a:endParaRPr>
          </a:p>
        </p:txBody>
      </p:sp>
      <p:sp>
        <p:nvSpPr>
          <p:cNvPr id="92" name="Freeform 5">
            <a:extLst>
              <a:ext uri="{FF2B5EF4-FFF2-40B4-BE49-F238E27FC236}">
                <a16:creationId xmlns:a16="http://schemas.microsoft.com/office/drawing/2014/main" id="{9FE79D73-B8F8-D640-3798-13012DCCEAE9}"/>
              </a:ext>
            </a:extLst>
          </p:cNvPr>
          <p:cNvSpPr/>
          <p:nvPr userDrawn="1"/>
        </p:nvSpPr>
        <p:spPr>
          <a:xfrm>
            <a:off x="864693" y="5052604"/>
            <a:ext cx="1169675" cy="1023466"/>
          </a:xfrm>
          <a:custGeom>
            <a:avLst/>
            <a:gdLst/>
            <a:ahLst/>
            <a:cxnLst/>
            <a:rect l="l" t="t" r="r" b="b"/>
            <a:pathLst>
              <a:path w="1754512" h="1535199">
                <a:moveTo>
                  <a:pt x="0" y="0"/>
                </a:moveTo>
                <a:lnTo>
                  <a:pt x="1754513" y="0"/>
                </a:lnTo>
                <a:lnTo>
                  <a:pt x="1754513" y="1535199"/>
                </a:lnTo>
                <a:lnTo>
                  <a:pt x="0" y="1535199"/>
                </a:lnTo>
                <a:lnTo>
                  <a:pt x="0" y="0"/>
                </a:lnTo>
                <a:close/>
              </a:path>
            </a:pathLst>
          </a:custGeom>
          <a:blipFill>
            <a:blip r:embed="rId6"/>
            <a:stretch>
              <a:fillRect l="-55649" t="-24727" r="-56058" b="-32541"/>
            </a:stretch>
          </a:blipFill>
        </p:spPr>
        <p:txBody>
          <a:bodyPr/>
          <a:lstStyle/>
          <a:p>
            <a:endParaRPr lang="en-US" sz="1200" b="1" i="0" dirty="0">
              <a:latin typeface="Century Gothic" panose="020B0502020202020204" pitchFamily="34" charset="0"/>
            </a:endParaRPr>
          </a:p>
        </p:txBody>
      </p:sp>
      <p:sp>
        <p:nvSpPr>
          <p:cNvPr id="93" name="Freeform 6">
            <a:extLst>
              <a:ext uri="{FF2B5EF4-FFF2-40B4-BE49-F238E27FC236}">
                <a16:creationId xmlns:a16="http://schemas.microsoft.com/office/drawing/2014/main" id="{A7B73BAF-4264-EB9E-CFAE-9C4E502181A6}"/>
              </a:ext>
            </a:extLst>
          </p:cNvPr>
          <p:cNvSpPr/>
          <p:nvPr userDrawn="1"/>
        </p:nvSpPr>
        <p:spPr>
          <a:xfrm>
            <a:off x="479922" y="1845234"/>
            <a:ext cx="2360739" cy="507217"/>
          </a:xfrm>
          <a:custGeom>
            <a:avLst/>
            <a:gdLst/>
            <a:ahLst/>
            <a:cxnLst/>
            <a:rect l="l" t="t" r="r" b="b"/>
            <a:pathLst>
              <a:path w="3541108" h="760826">
                <a:moveTo>
                  <a:pt x="0" y="0"/>
                </a:moveTo>
                <a:lnTo>
                  <a:pt x="3541108" y="0"/>
                </a:lnTo>
                <a:lnTo>
                  <a:pt x="3541108" y="760826"/>
                </a:lnTo>
                <a:lnTo>
                  <a:pt x="0" y="760826"/>
                </a:lnTo>
                <a:lnTo>
                  <a:pt x="0" y="0"/>
                </a:lnTo>
                <a:close/>
              </a:path>
            </a:pathLst>
          </a:custGeom>
          <a:blipFill>
            <a:blip r:embed="rId7"/>
            <a:stretch>
              <a:fillRect b="-501"/>
            </a:stretch>
          </a:blipFill>
        </p:spPr>
        <p:txBody>
          <a:bodyPr/>
          <a:lstStyle/>
          <a:p>
            <a:endParaRPr lang="en-US" sz="1200" b="1" i="0" dirty="0">
              <a:latin typeface="Century Gothic" panose="020B0502020202020204" pitchFamily="34" charset="0"/>
            </a:endParaRPr>
          </a:p>
        </p:txBody>
      </p:sp>
      <p:sp>
        <p:nvSpPr>
          <p:cNvPr id="94" name="Freeform 7" descr="Text  Description automatically generated with medium confidence">
            <a:extLst>
              <a:ext uri="{FF2B5EF4-FFF2-40B4-BE49-F238E27FC236}">
                <a16:creationId xmlns:a16="http://schemas.microsoft.com/office/drawing/2014/main" id="{188053B2-AE05-E1B7-8A2C-F60FAE5009D7}"/>
              </a:ext>
            </a:extLst>
          </p:cNvPr>
          <p:cNvSpPr/>
          <p:nvPr userDrawn="1"/>
        </p:nvSpPr>
        <p:spPr>
          <a:xfrm>
            <a:off x="7302471" y="5026831"/>
            <a:ext cx="1152458" cy="1062857"/>
          </a:xfrm>
          <a:custGeom>
            <a:avLst/>
            <a:gdLst/>
            <a:ahLst/>
            <a:cxnLst/>
            <a:rect l="l" t="t" r="r" b="b"/>
            <a:pathLst>
              <a:path w="1728687" h="1594286">
                <a:moveTo>
                  <a:pt x="0" y="0"/>
                </a:moveTo>
                <a:lnTo>
                  <a:pt x="1728687" y="0"/>
                </a:lnTo>
                <a:lnTo>
                  <a:pt x="1728687" y="1594285"/>
                </a:lnTo>
                <a:lnTo>
                  <a:pt x="0" y="1594285"/>
                </a:lnTo>
                <a:lnTo>
                  <a:pt x="0" y="0"/>
                </a:lnTo>
                <a:close/>
              </a:path>
            </a:pathLst>
          </a:custGeom>
          <a:blipFill>
            <a:blip r:embed="rId8"/>
            <a:stretch>
              <a:fillRect t="-31" b="-31"/>
            </a:stretch>
          </a:blipFill>
        </p:spPr>
        <p:txBody>
          <a:bodyPr/>
          <a:lstStyle/>
          <a:p>
            <a:endParaRPr lang="en-US" sz="1200" b="1" i="0" dirty="0">
              <a:latin typeface="Century Gothic" panose="020B0502020202020204" pitchFamily="34" charset="0"/>
            </a:endParaRPr>
          </a:p>
        </p:txBody>
      </p:sp>
      <p:sp>
        <p:nvSpPr>
          <p:cNvPr id="95" name="Freeform 8" descr="Text  Description automatically generated with medium confidence">
            <a:extLst>
              <a:ext uri="{FF2B5EF4-FFF2-40B4-BE49-F238E27FC236}">
                <a16:creationId xmlns:a16="http://schemas.microsoft.com/office/drawing/2014/main" id="{4F78974D-1060-B6C6-410D-1F1A41AA5114}"/>
              </a:ext>
            </a:extLst>
          </p:cNvPr>
          <p:cNvSpPr/>
          <p:nvPr userDrawn="1"/>
        </p:nvSpPr>
        <p:spPr>
          <a:xfrm>
            <a:off x="5372320" y="3424156"/>
            <a:ext cx="1876202" cy="717977"/>
          </a:xfrm>
          <a:custGeom>
            <a:avLst/>
            <a:gdLst/>
            <a:ahLst/>
            <a:cxnLst/>
            <a:rect l="l" t="t" r="r" b="b"/>
            <a:pathLst>
              <a:path w="2814303" h="1076965">
                <a:moveTo>
                  <a:pt x="0" y="0"/>
                </a:moveTo>
                <a:lnTo>
                  <a:pt x="2814303" y="0"/>
                </a:lnTo>
                <a:lnTo>
                  <a:pt x="2814303" y="1076965"/>
                </a:lnTo>
                <a:lnTo>
                  <a:pt x="0" y="1076965"/>
                </a:lnTo>
                <a:lnTo>
                  <a:pt x="0" y="0"/>
                </a:lnTo>
                <a:close/>
              </a:path>
            </a:pathLst>
          </a:custGeom>
          <a:blipFill>
            <a:blip r:embed="rId9"/>
            <a:stretch>
              <a:fillRect t="-14538" b="-16120"/>
            </a:stretch>
          </a:blipFill>
        </p:spPr>
        <p:txBody>
          <a:bodyPr/>
          <a:lstStyle/>
          <a:p>
            <a:endParaRPr lang="en-US" sz="1200" b="1" i="0" dirty="0">
              <a:latin typeface="Century Gothic" panose="020B0502020202020204" pitchFamily="34" charset="0"/>
            </a:endParaRPr>
          </a:p>
        </p:txBody>
      </p:sp>
      <p:sp>
        <p:nvSpPr>
          <p:cNvPr id="96" name="Freeform 9" descr="A picture containing logo  Description automatically generated">
            <a:extLst>
              <a:ext uri="{FF2B5EF4-FFF2-40B4-BE49-F238E27FC236}">
                <a16:creationId xmlns:a16="http://schemas.microsoft.com/office/drawing/2014/main" id="{F3F799B3-3439-D1B7-B96D-063212F3D8FF}"/>
              </a:ext>
            </a:extLst>
          </p:cNvPr>
          <p:cNvSpPr/>
          <p:nvPr userDrawn="1"/>
        </p:nvSpPr>
        <p:spPr>
          <a:xfrm>
            <a:off x="2898219" y="5052604"/>
            <a:ext cx="1125801" cy="951335"/>
          </a:xfrm>
          <a:custGeom>
            <a:avLst/>
            <a:gdLst/>
            <a:ahLst/>
            <a:cxnLst/>
            <a:rect l="l" t="t" r="r" b="b"/>
            <a:pathLst>
              <a:path w="1688701" h="1427002">
                <a:moveTo>
                  <a:pt x="0" y="0"/>
                </a:moveTo>
                <a:lnTo>
                  <a:pt x="1688702" y="0"/>
                </a:lnTo>
                <a:lnTo>
                  <a:pt x="1688702" y="1427002"/>
                </a:lnTo>
                <a:lnTo>
                  <a:pt x="0" y="1427002"/>
                </a:lnTo>
                <a:lnTo>
                  <a:pt x="0" y="0"/>
                </a:lnTo>
                <a:close/>
              </a:path>
            </a:pathLst>
          </a:custGeom>
          <a:blipFill>
            <a:blip r:embed="rId10"/>
            <a:stretch>
              <a:fillRect t="-53" b="-53"/>
            </a:stretch>
          </a:blipFill>
        </p:spPr>
        <p:txBody>
          <a:bodyPr/>
          <a:lstStyle/>
          <a:p>
            <a:endParaRPr lang="en-US" sz="1200" b="1" i="0" dirty="0">
              <a:latin typeface="Century Gothic" panose="020B0502020202020204" pitchFamily="34" charset="0"/>
            </a:endParaRPr>
          </a:p>
        </p:txBody>
      </p:sp>
      <p:sp>
        <p:nvSpPr>
          <p:cNvPr id="97" name="Freeform 10" descr="Logo  Description automatically generated">
            <a:extLst>
              <a:ext uri="{FF2B5EF4-FFF2-40B4-BE49-F238E27FC236}">
                <a16:creationId xmlns:a16="http://schemas.microsoft.com/office/drawing/2014/main" id="{9E60B2A6-4CB9-A6B2-93F2-DBA099FF9222}"/>
              </a:ext>
            </a:extLst>
          </p:cNvPr>
          <p:cNvSpPr/>
          <p:nvPr userDrawn="1"/>
        </p:nvSpPr>
        <p:spPr>
          <a:xfrm>
            <a:off x="9612641" y="1794190"/>
            <a:ext cx="2153800" cy="453431"/>
          </a:xfrm>
          <a:custGeom>
            <a:avLst/>
            <a:gdLst/>
            <a:ahLst/>
            <a:cxnLst/>
            <a:rect l="l" t="t" r="r" b="b"/>
            <a:pathLst>
              <a:path w="3230700" h="680147">
                <a:moveTo>
                  <a:pt x="0" y="0"/>
                </a:moveTo>
                <a:lnTo>
                  <a:pt x="3230700" y="0"/>
                </a:lnTo>
                <a:lnTo>
                  <a:pt x="3230700" y="680146"/>
                </a:lnTo>
                <a:lnTo>
                  <a:pt x="0" y="680146"/>
                </a:lnTo>
                <a:lnTo>
                  <a:pt x="0" y="0"/>
                </a:lnTo>
                <a:close/>
              </a:path>
            </a:pathLst>
          </a:custGeom>
          <a:blipFill>
            <a:blip r:embed="rId11"/>
            <a:stretch>
              <a:fillRect/>
            </a:stretch>
          </a:blipFill>
        </p:spPr>
        <p:txBody>
          <a:bodyPr/>
          <a:lstStyle/>
          <a:p>
            <a:endParaRPr lang="en-US" sz="1200" b="1" i="0" dirty="0">
              <a:latin typeface="Century Gothic" panose="020B0502020202020204" pitchFamily="34" charset="0"/>
            </a:endParaRPr>
          </a:p>
        </p:txBody>
      </p:sp>
      <p:sp>
        <p:nvSpPr>
          <p:cNvPr id="98" name="TextBox 11">
            <a:extLst>
              <a:ext uri="{FF2B5EF4-FFF2-40B4-BE49-F238E27FC236}">
                <a16:creationId xmlns:a16="http://schemas.microsoft.com/office/drawing/2014/main" id="{B282D38A-B89C-E808-032D-D0FB46C77EB8}"/>
              </a:ext>
            </a:extLst>
          </p:cNvPr>
          <p:cNvSpPr txBox="1"/>
          <p:nvPr userDrawn="1"/>
        </p:nvSpPr>
        <p:spPr>
          <a:xfrm>
            <a:off x="3203727" y="2407013"/>
            <a:ext cx="2584000" cy="458652"/>
          </a:xfrm>
          <a:prstGeom prst="rect">
            <a:avLst/>
          </a:prstGeom>
        </p:spPr>
        <p:txBody>
          <a:bodyPr wrap="square" lIns="0" tIns="0" rIns="0" bIns="0" rtlCol="0" anchor="t">
            <a:spAutoFit/>
          </a:bodyPr>
          <a:lstStyle/>
          <a:p>
            <a:pPr marL="259093" lvl="1" indent="-129546" algn="ctr">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2021 Global Partner of the Year</a:t>
            </a:r>
          </a:p>
          <a:p>
            <a:pPr marL="259093" lvl="1" indent="-129546" algn="l">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 Nutanix Premier Partner</a:t>
            </a:r>
          </a:p>
        </p:txBody>
      </p:sp>
      <p:sp>
        <p:nvSpPr>
          <p:cNvPr id="99" name="Freeform 12">
            <a:extLst>
              <a:ext uri="{FF2B5EF4-FFF2-40B4-BE49-F238E27FC236}">
                <a16:creationId xmlns:a16="http://schemas.microsoft.com/office/drawing/2014/main" id="{EAD6C462-9EB1-BC42-5A4E-031CA36A2FFC}"/>
              </a:ext>
            </a:extLst>
          </p:cNvPr>
          <p:cNvSpPr/>
          <p:nvPr userDrawn="1"/>
        </p:nvSpPr>
        <p:spPr>
          <a:xfrm>
            <a:off x="3291963" y="1713668"/>
            <a:ext cx="2510345" cy="770350"/>
          </a:xfrm>
          <a:custGeom>
            <a:avLst/>
            <a:gdLst/>
            <a:ahLst/>
            <a:cxnLst/>
            <a:rect l="l" t="t" r="r" b="b"/>
            <a:pathLst>
              <a:path w="3765518" h="1155525">
                <a:moveTo>
                  <a:pt x="0" y="0"/>
                </a:moveTo>
                <a:lnTo>
                  <a:pt x="3765517" y="0"/>
                </a:lnTo>
                <a:lnTo>
                  <a:pt x="3765517" y="1155525"/>
                </a:lnTo>
                <a:lnTo>
                  <a:pt x="0" y="1155525"/>
                </a:lnTo>
                <a:lnTo>
                  <a:pt x="0" y="0"/>
                </a:lnTo>
                <a:close/>
              </a:path>
            </a:pathLst>
          </a:custGeom>
          <a:blipFill>
            <a:blip r:embed="rId12"/>
            <a:stretch>
              <a:fillRect l="-2097" r="-2097"/>
            </a:stretch>
          </a:blipFill>
        </p:spPr>
        <p:txBody>
          <a:bodyPr/>
          <a:lstStyle/>
          <a:p>
            <a:endParaRPr lang="en-US" sz="1200" b="1" i="0" dirty="0">
              <a:latin typeface="Century Gothic" panose="020B0502020202020204" pitchFamily="34" charset="0"/>
            </a:endParaRPr>
          </a:p>
        </p:txBody>
      </p:sp>
      <p:sp>
        <p:nvSpPr>
          <p:cNvPr id="100" name="Freeform 13" descr="A blue and white advertisement  Description automatically generated">
            <a:extLst>
              <a:ext uri="{FF2B5EF4-FFF2-40B4-BE49-F238E27FC236}">
                <a16:creationId xmlns:a16="http://schemas.microsoft.com/office/drawing/2014/main" id="{A67B60C8-9BE5-E84E-04E4-D9E4C73A5409}"/>
              </a:ext>
            </a:extLst>
          </p:cNvPr>
          <p:cNvSpPr/>
          <p:nvPr userDrawn="1"/>
        </p:nvSpPr>
        <p:spPr>
          <a:xfrm>
            <a:off x="4871628" y="5008842"/>
            <a:ext cx="1148762" cy="1103171"/>
          </a:xfrm>
          <a:custGeom>
            <a:avLst/>
            <a:gdLst/>
            <a:ahLst/>
            <a:cxnLst/>
            <a:rect l="l" t="t" r="r" b="b"/>
            <a:pathLst>
              <a:path w="1723143" h="1654756">
                <a:moveTo>
                  <a:pt x="0" y="0"/>
                </a:moveTo>
                <a:lnTo>
                  <a:pt x="1723143" y="0"/>
                </a:lnTo>
                <a:lnTo>
                  <a:pt x="1723143" y="1654757"/>
                </a:lnTo>
                <a:lnTo>
                  <a:pt x="0" y="1654757"/>
                </a:lnTo>
                <a:lnTo>
                  <a:pt x="0" y="0"/>
                </a:lnTo>
                <a:close/>
              </a:path>
            </a:pathLst>
          </a:custGeom>
          <a:blipFill>
            <a:blip r:embed="rId13"/>
            <a:stretch>
              <a:fillRect t="-2507" r="-2658" b="-24786"/>
            </a:stretch>
          </a:blipFill>
        </p:spPr>
        <p:txBody>
          <a:bodyPr/>
          <a:lstStyle/>
          <a:p>
            <a:endParaRPr lang="en-US" sz="1200" b="1" i="0" dirty="0">
              <a:latin typeface="Century Gothic" panose="020B0502020202020204" pitchFamily="34" charset="0"/>
            </a:endParaRPr>
          </a:p>
        </p:txBody>
      </p:sp>
      <p:sp>
        <p:nvSpPr>
          <p:cNvPr id="101" name="Freeform 14" descr="A blue background with white text  Description automatically generated">
            <a:extLst>
              <a:ext uri="{FF2B5EF4-FFF2-40B4-BE49-F238E27FC236}">
                <a16:creationId xmlns:a16="http://schemas.microsoft.com/office/drawing/2014/main" id="{9B32374B-657B-9A2D-FC4A-214A9E525698}"/>
              </a:ext>
            </a:extLst>
          </p:cNvPr>
          <p:cNvSpPr/>
          <p:nvPr userDrawn="1"/>
        </p:nvSpPr>
        <p:spPr>
          <a:xfrm>
            <a:off x="9914380" y="3147065"/>
            <a:ext cx="1552575" cy="1066800"/>
          </a:xfrm>
          <a:custGeom>
            <a:avLst/>
            <a:gdLst/>
            <a:ahLst/>
            <a:cxnLst/>
            <a:rect l="l" t="t" r="r" b="b"/>
            <a:pathLst>
              <a:path w="2328862" h="1600200">
                <a:moveTo>
                  <a:pt x="0" y="0"/>
                </a:moveTo>
                <a:lnTo>
                  <a:pt x="2328862" y="0"/>
                </a:lnTo>
                <a:lnTo>
                  <a:pt x="2328862" y="1600200"/>
                </a:lnTo>
                <a:lnTo>
                  <a:pt x="0" y="1600200"/>
                </a:lnTo>
                <a:lnTo>
                  <a:pt x="0" y="0"/>
                </a:lnTo>
                <a:close/>
              </a:path>
            </a:pathLst>
          </a:custGeom>
          <a:blipFill>
            <a:blip r:embed="rId14"/>
            <a:stretch>
              <a:fillRect t="-86" b="-86"/>
            </a:stretch>
          </a:blipFill>
        </p:spPr>
        <p:txBody>
          <a:bodyPr/>
          <a:lstStyle/>
          <a:p>
            <a:endParaRPr lang="en-US" sz="1200" b="1" i="0" dirty="0">
              <a:latin typeface="Century Gothic" panose="020B0502020202020204" pitchFamily="34" charset="0"/>
            </a:endParaRPr>
          </a:p>
        </p:txBody>
      </p:sp>
      <p:sp>
        <p:nvSpPr>
          <p:cNvPr id="102" name="Freeform 15">
            <a:extLst>
              <a:ext uri="{FF2B5EF4-FFF2-40B4-BE49-F238E27FC236}">
                <a16:creationId xmlns:a16="http://schemas.microsoft.com/office/drawing/2014/main" id="{6B6AADC2-F832-1D72-F40F-BD6D8AF4B2D8}"/>
              </a:ext>
            </a:extLst>
          </p:cNvPr>
          <p:cNvSpPr/>
          <p:nvPr userDrawn="1"/>
        </p:nvSpPr>
        <p:spPr>
          <a:xfrm>
            <a:off x="6459052" y="1822185"/>
            <a:ext cx="2124564" cy="440847"/>
          </a:xfrm>
          <a:custGeom>
            <a:avLst/>
            <a:gdLst/>
            <a:ahLst/>
            <a:cxnLst/>
            <a:rect l="l" t="t" r="r" b="b"/>
            <a:pathLst>
              <a:path w="3186846" h="661271">
                <a:moveTo>
                  <a:pt x="0" y="0"/>
                </a:moveTo>
                <a:lnTo>
                  <a:pt x="3186846" y="0"/>
                </a:lnTo>
                <a:lnTo>
                  <a:pt x="3186846" y="661270"/>
                </a:lnTo>
                <a:lnTo>
                  <a:pt x="0" y="661270"/>
                </a:lnTo>
                <a:lnTo>
                  <a:pt x="0" y="0"/>
                </a:lnTo>
                <a:close/>
              </a:path>
            </a:pathLst>
          </a:custGeom>
          <a:blipFill>
            <a:blip r:embed="rId15"/>
            <a:stretch>
              <a:fillRect/>
            </a:stretch>
          </a:blipFill>
        </p:spPr>
        <p:txBody>
          <a:bodyPr/>
          <a:lstStyle/>
          <a:p>
            <a:endParaRPr lang="en-US" sz="1200" b="1" i="0" dirty="0">
              <a:latin typeface="Century Gothic" panose="020B0502020202020204" pitchFamily="34" charset="0"/>
            </a:endParaRPr>
          </a:p>
        </p:txBody>
      </p:sp>
      <p:sp>
        <p:nvSpPr>
          <p:cNvPr id="103" name="Freeform 16">
            <a:extLst>
              <a:ext uri="{FF2B5EF4-FFF2-40B4-BE49-F238E27FC236}">
                <a16:creationId xmlns:a16="http://schemas.microsoft.com/office/drawing/2014/main" id="{2CE43854-E7D5-1F9E-32C2-EA492DB6B961}"/>
              </a:ext>
            </a:extLst>
          </p:cNvPr>
          <p:cNvSpPr/>
          <p:nvPr userDrawn="1"/>
        </p:nvSpPr>
        <p:spPr>
          <a:xfrm>
            <a:off x="718439" y="3449992"/>
            <a:ext cx="1883707" cy="738764"/>
          </a:xfrm>
          <a:custGeom>
            <a:avLst/>
            <a:gdLst/>
            <a:ahLst/>
            <a:cxnLst/>
            <a:rect l="l" t="t" r="r" b="b"/>
            <a:pathLst>
              <a:path w="2825560" h="1108146">
                <a:moveTo>
                  <a:pt x="0" y="0"/>
                </a:moveTo>
                <a:lnTo>
                  <a:pt x="2825559" y="0"/>
                </a:lnTo>
                <a:lnTo>
                  <a:pt x="2825559" y="1108146"/>
                </a:lnTo>
                <a:lnTo>
                  <a:pt x="0" y="1108146"/>
                </a:lnTo>
                <a:lnTo>
                  <a:pt x="0" y="0"/>
                </a:lnTo>
                <a:close/>
              </a:path>
            </a:pathLst>
          </a:custGeom>
          <a:blipFill>
            <a:blip r:embed="rId16"/>
            <a:stretch>
              <a:fillRect l="-33670" t="-70085" r="-34076" b="-70508"/>
            </a:stretch>
          </a:blipFill>
        </p:spPr>
        <p:txBody>
          <a:bodyPr/>
          <a:lstStyle/>
          <a:p>
            <a:endParaRPr lang="en-US" sz="1200" b="1" i="0" dirty="0">
              <a:latin typeface="Century Gothic" panose="020B0502020202020204" pitchFamily="34" charset="0"/>
            </a:endParaRPr>
          </a:p>
        </p:txBody>
      </p:sp>
      <p:sp>
        <p:nvSpPr>
          <p:cNvPr id="104" name="Freeform 17">
            <a:extLst>
              <a:ext uri="{FF2B5EF4-FFF2-40B4-BE49-F238E27FC236}">
                <a16:creationId xmlns:a16="http://schemas.microsoft.com/office/drawing/2014/main" id="{83571B75-1FDD-FEAD-E172-D5568D90991C}"/>
              </a:ext>
            </a:extLst>
          </p:cNvPr>
          <p:cNvSpPr/>
          <p:nvPr userDrawn="1"/>
        </p:nvSpPr>
        <p:spPr>
          <a:xfrm>
            <a:off x="7947751" y="3100656"/>
            <a:ext cx="1178695" cy="1219909"/>
          </a:xfrm>
          <a:custGeom>
            <a:avLst/>
            <a:gdLst/>
            <a:ahLst/>
            <a:cxnLst/>
            <a:rect l="l" t="t" r="r" b="b"/>
            <a:pathLst>
              <a:path w="1952402" h="2020668">
                <a:moveTo>
                  <a:pt x="0" y="0"/>
                </a:moveTo>
                <a:lnTo>
                  <a:pt x="1952402" y="0"/>
                </a:lnTo>
                <a:lnTo>
                  <a:pt x="1952402" y="2020668"/>
                </a:lnTo>
                <a:lnTo>
                  <a:pt x="0" y="2020668"/>
                </a:lnTo>
                <a:lnTo>
                  <a:pt x="0" y="0"/>
                </a:lnTo>
                <a:close/>
              </a:path>
            </a:pathLst>
          </a:custGeom>
          <a:blipFill>
            <a:blip r:embed="rId17"/>
            <a:stretch>
              <a:fillRect/>
            </a:stretch>
          </a:blipFill>
        </p:spPr>
        <p:txBody>
          <a:bodyPr/>
          <a:lstStyle/>
          <a:p>
            <a:endParaRPr lang="en-US" sz="1200" b="1" i="0" dirty="0">
              <a:latin typeface="Century Gothic" panose="020B0502020202020204" pitchFamily="34" charset="0"/>
            </a:endParaRPr>
          </a:p>
        </p:txBody>
      </p:sp>
      <p:sp>
        <p:nvSpPr>
          <p:cNvPr id="105" name="TextBox 18">
            <a:extLst>
              <a:ext uri="{FF2B5EF4-FFF2-40B4-BE49-F238E27FC236}">
                <a16:creationId xmlns:a16="http://schemas.microsoft.com/office/drawing/2014/main" id="{6C26D7C6-6E97-C1DE-A31F-C75061F59448}"/>
              </a:ext>
            </a:extLst>
          </p:cNvPr>
          <p:cNvSpPr txBox="1"/>
          <p:nvPr userDrawn="1"/>
        </p:nvSpPr>
        <p:spPr>
          <a:xfrm>
            <a:off x="718439" y="6118092"/>
            <a:ext cx="1462185"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Multi-Year Winner</a:t>
            </a:r>
          </a:p>
        </p:txBody>
      </p:sp>
      <p:sp>
        <p:nvSpPr>
          <p:cNvPr id="106" name="TextBox 19">
            <a:extLst>
              <a:ext uri="{FF2B5EF4-FFF2-40B4-BE49-F238E27FC236}">
                <a16:creationId xmlns:a16="http://schemas.microsoft.com/office/drawing/2014/main" id="{EF066F12-8515-0FEF-4737-956BDF227B03}"/>
              </a:ext>
            </a:extLst>
          </p:cNvPr>
          <p:cNvSpPr txBox="1"/>
          <p:nvPr userDrawn="1"/>
        </p:nvSpPr>
        <p:spPr>
          <a:xfrm>
            <a:off x="2930187" y="4305367"/>
            <a:ext cx="2003342"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16th Consecutive Year</a:t>
            </a:r>
          </a:p>
        </p:txBody>
      </p:sp>
      <p:sp>
        <p:nvSpPr>
          <p:cNvPr id="107" name="TextBox 20">
            <a:extLst>
              <a:ext uri="{FF2B5EF4-FFF2-40B4-BE49-F238E27FC236}">
                <a16:creationId xmlns:a16="http://schemas.microsoft.com/office/drawing/2014/main" id="{3E9EB118-A4EB-ECDC-B26A-5BF7E01A18B7}"/>
              </a:ext>
            </a:extLst>
          </p:cNvPr>
          <p:cNvSpPr txBox="1"/>
          <p:nvPr userDrawn="1"/>
        </p:nvSpPr>
        <p:spPr>
          <a:xfrm>
            <a:off x="7827884" y="4305367"/>
            <a:ext cx="134419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Multi-Year Winner</a:t>
            </a:r>
          </a:p>
        </p:txBody>
      </p:sp>
      <p:sp>
        <p:nvSpPr>
          <p:cNvPr id="108" name="TextBox 21">
            <a:extLst>
              <a:ext uri="{FF2B5EF4-FFF2-40B4-BE49-F238E27FC236}">
                <a16:creationId xmlns:a16="http://schemas.microsoft.com/office/drawing/2014/main" id="{1914DAFE-0454-DE10-785A-E917F8B36C74}"/>
              </a:ext>
            </a:extLst>
          </p:cNvPr>
          <p:cNvSpPr txBox="1"/>
          <p:nvPr userDrawn="1"/>
        </p:nvSpPr>
        <p:spPr>
          <a:xfrm>
            <a:off x="9725869" y="6102350"/>
            <a:ext cx="1830009"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2019 - South Carolina</a:t>
            </a:r>
          </a:p>
        </p:txBody>
      </p:sp>
      <p:sp>
        <p:nvSpPr>
          <p:cNvPr id="109" name="TextBox 22">
            <a:extLst>
              <a:ext uri="{FF2B5EF4-FFF2-40B4-BE49-F238E27FC236}">
                <a16:creationId xmlns:a16="http://schemas.microsoft.com/office/drawing/2014/main" id="{FEC53099-B519-6DD5-22F3-E197E26DBB5B}"/>
              </a:ext>
            </a:extLst>
          </p:cNvPr>
          <p:cNvSpPr txBox="1"/>
          <p:nvPr userDrawn="1"/>
        </p:nvSpPr>
        <p:spPr>
          <a:xfrm>
            <a:off x="769887" y="4305367"/>
            <a:ext cx="1780810"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10th Consecutive Year</a:t>
            </a:r>
          </a:p>
        </p:txBody>
      </p:sp>
      <p:sp>
        <p:nvSpPr>
          <p:cNvPr id="110" name="TextBox 23">
            <a:extLst>
              <a:ext uri="{FF2B5EF4-FFF2-40B4-BE49-F238E27FC236}">
                <a16:creationId xmlns:a16="http://schemas.microsoft.com/office/drawing/2014/main" id="{9EDD16B1-1E49-0306-76DA-EA0861562EB4}"/>
              </a:ext>
            </a:extLst>
          </p:cNvPr>
          <p:cNvSpPr txBox="1"/>
          <p:nvPr userDrawn="1"/>
        </p:nvSpPr>
        <p:spPr>
          <a:xfrm>
            <a:off x="1004210" y="2383308"/>
            <a:ext cx="1855501"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9x Partner of the Year</a:t>
            </a:r>
          </a:p>
        </p:txBody>
      </p:sp>
      <p:sp>
        <p:nvSpPr>
          <p:cNvPr id="111" name="TextBox 24">
            <a:extLst>
              <a:ext uri="{FF2B5EF4-FFF2-40B4-BE49-F238E27FC236}">
                <a16:creationId xmlns:a16="http://schemas.microsoft.com/office/drawing/2014/main" id="{4DFA41BD-4231-AA45-54E7-3B862CBF73B0}"/>
              </a:ext>
            </a:extLst>
          </p:cNvPr>
          <p:cNvSpPr txBox="1"/>
          <p:nvPr userDrawn="1"/>
        </p:nvSpPr>
        <p:spPr>
          <a:xfrm>
            <a:off x="9558789" y="2383308"/>
            <a:ext cx="2164168"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2019 Cloud Partner of the Year</a:t>
            </a:r>
          </a:p>
        </p:txBody>
      </p:sp>
      <p:sp>
        <p:nvSpPr>
          <p:cNvPr id="112" name="TextBox 25">
            <a:extLst>
              <a:ext uri="{FF2B5EF4-FFF2-40B4-BE49-F238E27FC236}">
                <a16:creationId xmlns:a16="http://schemas.microsoft.com/office/drawing/2014/main" id="{3B75D2E9-16E2-39A6-7B6A-C9DB22302B27}"/>
              </a:ext>
            </a:extLst>
          </p:cNvPr>
          <p:cNvSpPr txBox="1"/>
          <p:nvPr userDrawn="1"/>
        </p:nvSpPr>
        <p:spPr>
          <a:xfrm>
            <a:off x="6772228" y="6118092"/>
            <a:ext cx="237493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Fastest Growing Companies in SC</a:t>
            </a:r>
          </a:p>
        </p:txBody>
      </p:sp>
      <p:sp>
        <p:nvSpPr>
          <p:cNvPr id="113" name="TextBox 26">
            <a:extLst>
              <a:ext uri="{FF2B5EF4-FFF2-40B4-BE49-F238E27FC236}">
                <a16:creationId xmlns:a16="http://schemas.microsoft.com/office/drawing/2014/main" id="{91DC8419-A030-7E84-057A-7D4C86F0395B}"/>
              </a:ext>
            </a:extLst>
          </p:cNvPr>
          <p:cNvSpPr txBox="1"/>
          <p:nvPr userDrawn="1"/>
        </p:nvSpPr>
        <p:spPr>
          <a:xfrm>
            <a:off x="5431360" y="4284512"/>
            <a:ext cx="1758122"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13th Consecutive Year</a:t>
            </a:r>
          </a:p>
        </p:txBody>
      </p:sp>
      <p:sp>
        <p:nvSpPr>
          <p:cNvPr id="114" name="TextBox 27">
            <a:extLst>
              <a:ext uri="{FF2B5EF4-FFF2-40B4-BE49-F238E27FC236}">
                <a16:creationId xmlns:a16="http://schemas.microsoft.com/office/drawing/2014/main" id="{B2D634A9-D6AC-4111-9195-B08BA963E4BD}"/>
              </a:ext>
            </a:extLst>
          </p:cNvPr>
          <p:cNvSpPr txBox="1"/>
          <p:nvPr userDrawn="1"/>
        </p:nvSpPr>
        <p:spPr>
          <a:xfrm>
            <a:off x="9810480" y="4305367"/>
            <a:ext cx="1758122"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3</a:t>
            </a:r>
            <a:r>
              <a:rPr lang="en-US" sz="1133" b="0" i="0" baseline="30000" dirty="0">
                <a:solidFill>
                  <a:srgbClr val="000000"/>
                </a:solidFill>
                <a:latin typeface="Century Gothic" panose="020B0502020202020204" pitchFamily="34" charset="0"/>
                <a:ea typeface="Avenir"/>
                <a:cs typeface="Avenir"/>
                <a:sym typeface="Avenir"/>
              </a:rPr>
              <a:t>rd</a:t>
            </a:r>
            <a:r>
              <a:rPr lang="en-US" sz="1133" b="0" i="0" dirty="0">
                <a:solidFill>
                  <a:srgbClr val="000000"/>
                </a:solidFill>
                <a:latin typeface="Century Gothic" panose="020B0502020202020204" pitchFamily="34" charset="0"/>
                <a:ea typeface="Avenir"/>
                <a:cs typeface="Avenir"/>
                <a:sym typeface="Avenir"/>
              </a:rPr>
              <a:t> Consecutive Year</a:t>
            </a:r>
          </a:p>
        </p:txBody>
      </p:sp>
      <p:sp>
        <p:nvSpPr>
          <p:cNvPr id="115" name="TextBox 28">
            <a:extLst>
              <a:ext uri="{FF2B5EF4-FFF2-40B4-BE49-F238E27FC236}">
                <a16:creationId xmlns:a16="http://schemas.microsoft.com/office/drawing/2014/main" id="{19541809-7835-7413-5406-A9D64E2B7188}"/>
              </a:ext>
            </a:extLst>
          </p:cNvPr>
          <p:cNvSpPr txBox="1"/>
          <p:nvPr userDrawn="1"/>
        </p:nvSpPr>
        <p:spPr>
          <a:xfrm>
            <a:off x="5972485" y="2383308"/>
            <a:ext cx="3586304" cy="458652"/>
          </a:xfrm>
          <a:prstGeom prst="rect">
            <a:avLst/>
          </a:prstGeom>
        </p:spPr>
        <p:txBody>
          <a:bodyPr lIns="0" tIns="0" rIns="0" bIns="0" rtlCol="0" anchor="t">
            <a:spAutoFit/>
          </a:bodyPr>
          <a:lstStyle/>
          <a:p>
            <a:pPr marL="217181" lvl="1" indent="-108591" algn="l">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Professional Services Authorized Partner</a:t>
            </a:r>
          </a:p>
          <a:p>
            <a:pPr marL="217181" lvl="1" indent="-108591" algn="l">
              <a:lnSpc>
                <a:spcPts val="1901"/>
              </a:lnSpc>
              <a:buFont typeface="Arial"/>
              <a:buChar char="•"/>
            </a:pPr>
            <a:r>
              <a:rPr lang="en-US" sz="1133" b="0" i="0" dirty="0">
                <a:solidFill>
                  <a:srgbClr val="000000"/>
                </a:solidFill>
                <a:latin typeface="Century Gothic" panose="020B0502020202020204" pitchFamily="34" charset="0"/>
                <a:ea typeface="Avenir"/>
                <a:cs typeface="Avenir"/>
                <a:sym typeface="Avenir"/>
              </a:rPr>
              <a:t>2022 Carolinas Select Partner of the Year</a:t>
            </a:r>
          </a:p>
        </p:txBody>
      </p:sp>
      <p:sp>
        <p:nvSpPr>
          <p:cNvPr id="116" name="TextBox 29">
            <a:extLst>
              <a:ext uri="{FF2B5EF4-FFF2-40B4-BE49-F238E27FC236}">
                <a16:creationId xmlns:a16="http://schemas.microsoft.com/office/drawing/2014/main" id="{640EC2A3-E3DA-A1C9-BF85-453F1AF72908}"/>
              </a:ext>
            </a:extLst>
          </p:cNvPr>
          <p:cNvSpPr txBox="1"/>
          <p:nvPr userDrawn="1"/>
        </p:nvSpPr>
        <p:spPr>
          <a:xfrm>
            <a:off x="4265256" y="6135640"/>
            <a:ext cx="237493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2024 HSP 250 List</a:t>
            </a:r>
          </a:p>
        </p:txBody>
      </p:sp>
      <p:sp>
        <p:nvSpPr>
          <p:cNvPr id="117" name="TextBox 31">
            <a:extLst>
              <a:ext uri="{FF2B5EF4-FFF2-40B4-BE49-F238E27FC236}">
                <a16:creationId xmlns:a16="http://schemas.microsoft.com/office/drawing/2014/main" id="{62C62B6A-6B3D-AC1A-9EF9-63967A35D041}"/>
              </a:ext>
            </a:extLst>
          </p:cNvPr>
          <p:cNvSpPr txBox="1"/>
          <p:nvPr userDrawn="1"/>
        </p:nvSpPr>
        <p:spPr>
          <a:xfrm>
            <a:off x="2789023" y="6104469"/>
            <a:ext cx="1344193" cy="214995"/>
          </a:xfrm>
          <a:prstGeom prst="rect">
            <a:avLst/>
          </a:prstGeom>
        </p:spPr>
        <p:txBody>
          <a:bodyPr lIns="0" tIns="0" rIns="0" bIns="0" rtlCol="0" anchor="t">
            <a:spAutoFit/>
          </a:bodyPr>
          <a:lstStyle/>
          <a:p>
            <a:pPr algn="ctr">
              <a:lnSpc>
                <a:spcPts val="1901"/>
              </a:lnSpc>
            </a:pPr>
            <a:r>
              <a:rPr lang="en-US" sz="1133" b="0" i="0" dirty="0">
                <a:solidFill>
                  <a:srgbClr val="000000"/>
                </a:solidFill>
                <a:latin typeface="Century Gothic" panose="020B0502020202020204" pitchFamily="34" charset="0"/>
                <a:ea typeface="Avenir"/>
                <a:cs typeface="Avenir"/>
                <a:sym typeface="Avenir"/>
              </a:rPr>
              <a:t>Multi-Year Winner</a:t>
            </a:r>
          </a:p>
        </p:txBody>
      </p:sp>
    </p:spTree>
    <p:extLst>
      <p:ext uri="{BB962C8B-B14F-4D97-AF65-F5344CB8AC3E}">
        <p14:creationId xmlns:p14="http://schemas.microsoft.com/office/powerpoint/2010/main" val="35119755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3" name="TextBox 3">
            <a:extLst>
              <a:ext uri="{FF2B5EF4-FFF2-40B4-BE49-F238E27FC236}">
                <a16:creationId xmlns:a16="http://schemas.microsoft.com/office/drawing/2014/main" id="{E2944346-BF80-65BE-6DCB-18EEE70DA516}"/>
              </a:ext>
            </a:extLst>
          </p:cNvPr>
          <p:cNvSpPr txBox="1"/>
          <p:nvPr userDrawn="1"/>
        </p:nvSpPr>
        <p:spPr>
          <a:xfrm>
            <a:off x="2516124" y="2243831"/>
            <a:ext cx="1165353" cy="371897"/>
          </a:xfrm>
          <a:prstGeom prst="rect">
            <a:avLst/>
          </a:prstGeom>
        </p:spPr>
        <p:txBody>
          <a:bodyPr wrap="square" lIns="0" tIns="0" rIns="0" bIns="0" rtlCol="0" anchor="t">
            <a:spAutoFit/>
          </a:bodyPr>
          <a:lstStyle/>
          <a:p>
            <a:pPr algn="ctr">
              <a:lnSpc>
                <a:spcPts val="2947"/>
              </a:lnSpc>
            </a:pPr>
            <a:r>
              <a:rPr lang="en-US" sz="2933" b="1" i="0" spc="136" dirty="0">
                <a:solidFill>
                  <a:schemeClr val="accent1"/>
                </a:solidFill>
                <a:latin typeface="Century Gothic" panose="020B0502020202020204" pitchFamily="34" charset="0"/>
                <a:ea typeface="Assistant Regular Bold"/>
                <a:cs typeface="Assistant Regular Bold"/>
                <a:sym typeface="Assistant Regular Bold"/>
              </a:rPr>
              <a:t>Goal </a:t>
            </a:r>
          </a:p>
        </p:txBody>
      </p:sp>
      <p:sp>
        <p:nvSpPr>
          <p:cNvPr id="5" name="TextBox 5">
            <a:extLst>
              <a:ext uri="{FF2B5EF4-FFF2-40B4-BE49-F238E27FC236}">
                <a16:creationId xmlns:a16="http://schemas.microsoft.com/office/drawing/2014/main" id="{5A753D11-F92F-9A43-F357-A918FCAD112B}"/>
              </a:ext>
            </a:extLst>
          </p:cNvPr>
          <p:cNvSpPr txBox="1"/>
          <p:nvPr/>
        </p:nvSpPr>
        <p:spPr>
          <a:xfrm>
            <a:off x="7490672" y="1973757"/>
            <a:ext cx="3359354" cy="649473"/>
          </a:xfrm>
          <a:prstGeom prst="rect">
            <a:avLst/>
          </a:prstGeom>
        </p:spPr>
        <p:txBody>
          <a:bodyPr lIns="0" tIns="0" rIns="0" bIns="0" rtlCol="0" anchor="t">
            <a:spAutoFit/>
          </a:bodyPr>
          <a:lstStyle/>
          <a:p>
            <a:pPr algn="ctr">
              <a:lnSpc>
                <a:spcPts val="5867"/>
              </a:lnSpc>
            </a:pPr>
            <a:r>
              <a:rPr lang="en-US" sz="2933" b="1" i="0" dirty="0">
                <a:solidFill>
                  <a:schemeClr val="accent1"/>
                </a:solidFill>
                <a:latin typeface="Century Gothic" panose="020B0502020202020204" pitchFamily="34" charset="0"/>
                <a:ea typeface="Cormorant Garamond Bold"/>
                <a:cs typeface="Cormorant Garamond Bold"/>
                <a:sym typeface="Cormorant Garamond Bold"/>
              </a:rPr>
              <a:t>Agenda</a:t>
            </a:r>
          </a:p>
        </p:txBody>
      </p:sp>
      <p:sp>
        <p:nvSpPr>
          <p:cNvPr id="7" name="AutoShape 7">
            <a:extLst>
              <a:ext uri="{FF2B5EF4-FFF2-40B4-BE49-F238E27FC236}">
                <a16:creationId xmlns:a16="http://schemas.microsoft.com/office/drawing/2014/main" id="{F8376811-20E0-F26B-9411-785D202E5E12}"/>
              </a:ext>
            </a:extLst>
          </p:cNvPr>
          <p:cNvSpPr/>
          <p:nvPr userDrawn="1"/>
        </p:nvSpPr>
        <p:spPr>
          <a:xfrm>
            <a:off x="6096002" y="1120398"/>
            <a:ext cx="30479" cy="4617205"/>
          </a:xfrm>
          <a:prstGeom prst="rect">
            <a:avLst/>
          </a:prstGeom>
          <a:solidFill>
            <a:srgbClr val="262626"/>
          </a:solidFill>
        </p:spPr>
        <p:txBody>
          <a:bodyPr/>
          <a:lstStyle/>
          <a:p>
            <a:endParaRPr lang="en-US" sz="1200" b="1" i="0" dirty="0">
              <a:latin typeface="Century Gothic" panose="020B0502020202020204" pitchFamily="34" charset="0"/>
            </a:endParaRPr>
          </a:p>
        </p:txBody>
      </p:sp>
      <p:pic>
        <p:nvPicPr>
          <p:cNvPr id="8" name="Picture 7" descr="A black background with white text&#10;&#10;AI-generated content may be incorrect.">
            <a:extLst>
              <a:ext uri="{FF2B5EF4-FFF2-40B4-BE49-F238E27FC236}">
                <a16:creationId xmlns:a16="http://schemas.microsoft.com/office/drawing/2014/main" id="{8D955DC4-CC1D-9BD7-6C4D-DAEEB31CE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58400" y="6001927"/>
            <a:ext cx="2111022" cy="703674"/>
          </a:xfrm>
          <a:prstGeom prst="rect">
            <a:avLst/>
          </a:prstGeom>
        </p:spPr>
      </p:pic>
      <p:pic>
        <p:nvPicPr>
          <p:cNvPr id="10" name="Graphic 9" descr="Clipboard Checked outline">
            <a:extLst>
              <a:ext uri="{FF2B5EF4-FFF2-40B4-BE49-F238E27FC236}">
                <a16:creationId xmlns:a16="http://schemas.microsoft.com/office/drawing/2014/main" id="{16EE607F-2906-B33A-14C3-DD49473EB47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8845560" y="1364157"/>
            <a:ext cx="609600" cy="609600"/>
          </a:xfrm>
          <a:prstGeom prst="rect">
            <a:avLst/>
          </a:prstGeom>
        </p:spPr>
      </p:pic>
      <p:pic>
        <p:nvPicPr>
          <p:cNvPr id="11" name="Graphic 10" descr="Bullseye outline">
            <a:extLst>
              <a:ext uri="{FF2B5EF4-FFF2-40B4-BE49-F238E27FC236}">
                <a16:creationId xmlns:a16="http://schemas.microsoft.com/office/drawing/2014/main" id="{52885BEA-8FD8-31A1-24D7-853484C0ACCF}"/>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794000" y="1364157"/>
            <a:ext cx="609600" cy="609600"/>
          </a:xfrm>
          <a:prstGeom prst="rect">
            <a:avLst/>
          </a:prstGeom>
        </p:spPr>
      </p:pic>
      <p:sp>
        <p:nvSpPr>
          <p:cNvPr id="4" name="Text Placeholder 3">
            <a:extLst>
              <a:ext uri="{FF2B5EF4-FFF2-40B4-BE49-F238E27FC236}">
                <a16:creationId xmlns:a16="http://schemas.microsoft.com/office/drawing/2014/main" id="{013165C3-7A39-60C1-75E3-573C4EB8CB55}"/>
              </a:ext>
            </a:extLst>
          </p:cNvPr>
          <p:cNvSpPr>
            <a:spLocks noGrp="1"/>
          </p:cNvSpPr>
          <p:nvPr>
            <p:ph type="body" sz="quarter" idx="12" hasCustomPrompt="1"/>
          </p:nvPr>
        </p:nvSpPr>
        <p:spPr>
          <a:xfrm>
            <a:off x="1117600" y="2819400"/>
            <a:ext cx="4572000" cy="3048000"/>
          </a:xfrm>
          <a:prstGeom prst="rect">
            <a:avLst/>
          </a:prstGeom>
        </p:spPr>
        <p:txBody>
          <a:bodyPr/>
          <a:lstStyle>
            <a:lvl1pPr marL="0" indent="0">
              <a:buNone/>
              <a:defRPr lang="en-US" sz="1600" b="0" i="0" smtClean="0">
                <a:effectLst/>
                <a:latin typeface="Century Gothic" panose="020B0502020202020204" pitchFamily="34" charset="0"/>
              </a:defRPr>
            </a:lvl1pPr>
          </a:lstStyle>
          <a:p>
            <a:pPr lvl="0"/>
            <a:r>
              <a:rPr lang="en-US" dirty="0"/>
              <a:t>To showcase how our Managed Services can empower your organization to operate more efficiently, reduce risk, and free up your internal teams to focus on strategic priorities. </a:t>
            </a:r>
          </a:p>
        </p:txBody>
      </p:sp>
      <p:sp>
        <p:nvSpPr>
          <p:cNvPr id="9" name="Text Placeholder 8">
            <a:extLst>
              <a:ext uri="{FF2B5EF4-FFF2-40B4-BE49-F238E27FC236}">
                <a16:creationId xmlns:a16="http://schemas.microsoft.com/office/drawing/2014/main" id="{391F7F99-31B9-EB90-8AB8-F7447B6824F0}"/>
              </a:ext>
            </a:extLst>
          </p:cNvPr>
          <p:cNvSpPr>
            <a:spLocks noGrp="1"/>
          </p:cNvSpPr>
          <p:nvPr>
            <p:ph type="body" sz="quarter" idx="13" hasCustomPrompt="1"/>
          </p:nvPr>
        </p:nvSpPr>
        <p:spPr>
          <a:xfrm>
            <a:off x="7620000" y="2819400"/>
            <a:ext cx="3810000" cy="2917825"/>
          </a:xfrm>
          <a:prstGeom prst="rect">
            <a:avLst/>
          </a:prstGeom>
        </p:spPr>
        <p:txBody>
          <a:bodyPr/>
          <a:lstStyle>
            <a:lvl1pPr>
              <a:lnSpc>
                <a:spcPct val="150000"/>
              </a:lnSpc>
              <a:buFont typeface="+mj-lt"/>
              <a:buAutoNum type="arabicPeriod"/>
              <a:defRPr sz="1600" b="0" i="0">
                <a:latin typeface="Century Gothic" panose="020B0502020202020204" pitchFamily="34" charset="0"/>
              </a:defRPr>
            </a:lvl1pPr>
            <a:lvl2pPr>
              <a:buFont typeface="+mj-lt"/>
              <a:buAutoNum type="arabicPeriod"/>
              <a:defRPr sz="1600"/>
            </a:lvl2pPr>
            <a:lvl3pPr>
              <a:buFont typeface="+mj-lt"/>
              <a:buAutoNum type="arabicPeriod"/>
              <a:defRPr sz="1600"/>
            </a:lvl3pPr>
            <a:lvl4pPr>
              <a:buFont typeface="+mj-lt"/>
              <a:buAutoNum type="arabicPeriod"/>
              <a:defRPr sz="1600"/>
            </a:lvl4pPr>
            <a:lvl5pPr>
              <a:buFont typeface="+mj-lt"/>
              <a:buAutoNum type="arabicPeriod"/>
              <a:defRPr sz="1600"/>
            </a:lvl5pPr>
          </a:lstStyle>
          <a:p>
            <a:pPr lvl="0"/>
            <a:r>
              <a:rPr lang="en-US" dirty="0" err="1"/>
              <a:t>eGroup</a:t>
            </a:r>
            <a:r>
              <a:rPr lang="en-US" dirty="0"/>
              <a:t> Overview</a:t>
            </a:r>
          </a:p>
          <a:p>
            <a:pPr lvl="0"/>
            <a:r>
              <a:rPr lang="en-US" dirty="0" err="1"/>
              <a:t>eGroup</a:t>
            </a:r>
            <a:r>
              <a:rPr lang="en-US" dirty="0"/>
              <a:t> Overview</a:t>
            </a:r>
          </a:p>
          <a:p>
            <a:pPr lvl="0"/>
            <a:r>
              <a:rPr lang="en-US" dirty="0" err="1"/>
              <a:t>eGroup</a:t>
            </a:r>
            <a:r>
              <a:rPr lang="en-US" dirty="0"/>
              <a:t> Overview</a:t>
            </a:r>
          </a:p>
          <a:p>
            <a:pPr lvl="0"/>
            <a:r>
              <a:rPr lang="en-US" dirty="0" err="1"/>
              <a:t>eGroup</a:t>
            </a:r>
            <a:r>
              <a:rPr lang="en-US" dirty="0"/>
              <a:t> Overview</a:t>
            </a:r>
          </a:p>
        </p:txBody>
      </p:sp>
    </p:spTree>
    <p:extLst>
      <p:ext uri="{BB962C8B-B14F-4D97-AF65-F5344CB8AC3E}">
        <p14:creationId xmlns:p14="http://schemas.microsoft.com/office/powerpoint/2010/main" val="22141340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ark Mode Agenda">
    <p:bg>
      <p:bgPr>
        <a:solidFill>
          <a:schemeClr val="tx2"/>
        </a:solidFill>
        <a:effectLst/>
      </p:bgPr>
    </p:bg>
    <p:spTree>
      <p:nvGrpSpPr>
        <p:cNvPr id="1" name=""/>
        <p:cNvGrpSpPr/>
        <p:nvPr/>
      </p:nvGrpSpPr>
      <p:grpSpPr>
        <a:xfrm>
          <a:off x="0" y="0"/>
          <a:ext cx="0" cy="0"/>
          <a:chOff x="0" y="0"/>
          <a:chExt cx="0" cy="0"/>
        </a:xfrm>
      </p:grpSpPr>
      <p:sp>
        <p:nvSpPr>
          <p:cNvPr id="3" name="TextBox 3">
            <a:extLst>
              <a:ext uri="{FF2B5EF4-FFF2-40B4-BE49-F238E27FC236}">
                <a16:creationId xmlns:a16="http://schemas.microsoft.com/office/drawing/2014/main" id="{E2944346-BF80-65BE-6DCB-18EEE70DA516}"/>
              </a:ext>
            </a:extLst>
          </p:cNvPr>
          <p:cNvSpPr txBox="1"/>
          <p:nvPr userDrawn="1"/>
        </p:nvSpPr>
        <p:spPr>
          <a:xfrm>
            <a:off x="2438400" y="2240796"/>
            <a:ext cx="1165353" cy="371897"/>
          </a:xfrm>
          <a:prstGeom prst="rect">
            <a:avLst/>
          </a:prstGeom>
        </p:spPr>
        <p:txBody>
          <a:bodyPr wrap="square" lIns="0" tIns="0" rIns="0" bIns="0" rtlCol="0" anchor="t">
            <a:spAutoFit/>
          </a:bodyPr>
          <a:lstStyle/>
          <a:p>
            <a:pPr algn="ctr">
              <a:lnSpc>
                <a:spcPts val="2947"/>
              </a:lnSpc>
            </a:pPr>
            <a:r>
              <a:rPr lang="en-US" sz="2933" b="1" i="0" spc="136" dirty="0">
                <a:solidFill>
                  <a:schemeClr val="accent3"/>
                </a:solidFill>
                <a:latin typeface="Century Gothic" panose="020B0502020202020204" pitchFamily="34" charset="0"/>
                <a:ea typeface="Assistant Regular Bold"/>
                <a:cs typeface="Assistant Regular Bold"/>
                <a:sym typeface="Assistant Regular Bold"/>
              </a:rPr>
              <a:t>Goal </a:t>
            </a:r>
          </a:p>
        </p:txBody>
      </p:sp>
      <p:sp>
        <p:nvSpPr>
          <p:cNvPr id="5" name="TextBox 5">
            <a:extLst>
              <a:ext uri="{FF2B5EF4-FFF2-40B4-BE49-F238E27FC236}">
                <a16:creationId xmlns:a16="http://schemas.microsoft.com/office/drawing/2014/main" id="{5A753D11-F92F-9A43-F357-A918FCAD112B}"/>
              </a:ext>
            </a:extLst>
          </p:cNvPr>
          <p:cNvSpPr txBox="1"/>
          <p:nvPr/>
        </p:nvSpPr>
        <p:spPr>
          <a:xfrm>
            <a:off x="7490672" y="1973757"/>
            <a:ext cx="3359354" cy="649473"/>
          </a:xfrm>
          <a:prstGeom prst="rect">
            <a:avLst/>
          </a:prstGeom>
        </p:spPr>
        <p:txBody>
          <a:bodyPr lIns="0" tIns="0" rIns="0" bIns="0" rtlCol="0" anchor="t">
            <a:spAutoFit/>
          </a:bodyPr>
          <a:lstStyle/>
          <a:p>
            <a:pPr algn="ctr">
              <a:lnSpc>
                <a:spcPts val="5867"/>
              </a:lnSpc>
            </a:pPr>
            <a:r>
              <a:rPr lang="en-US" sz="2933" b="1" i="0" dirty="0">
                <a:solidFill>
                  <a:schemeClr val="accent3"/>
                </a:solidFill>
                <a:latin typeface="Century Gothic" panose="020B0502020202020204" pitchFamily="34" charset="0"/>
                <a:ea typeface="Cormorant Garamond Bold"/>
                <a:cs typeface="Cormorant Garamond Bold"/>
                <a:sym typeface="Cormorant Garamond Bold"/>
              </a:rPr>
              <a:t>Agenda</a:t>
            </a:r>
          </a:p>
        </p:txBody>
      </p:sp>
      <p:sp>
        <p:nvSpPr>
          <p:cNvPr id="7" name="AutoShape 7">
            <a:extLst>
              <a:ext uri="{FF2B5EF4-FFF2-40B4-BE49-F238E27FC236}">
                <a16:creationId xmlns:a16="http://schemas.microsoft.com/office/drawing/2014/main" id="{F8376811-20E0-F26B-9411-785D202E5E12}"/>
              </a:ext>
            </a:extLst>
          </p:cNvPr>
          <p:cNvSpPr/>
          <p:nvPr userDrawn="1"/>
        </p:nvSpPr>
        <p:spPr>
          <a:xfrm>
            <a:off x="6096002" y="1120398"/>
            <a:ext cx="30479" cy="4617205"/>
          </a:xfrm>
          <a:prstGeom prst="rect">
            <a:avLst/>
          </a:prstGeom>
          <a:solidFill>
            <a:schemeClr val="bg1"/>
          </a:solidFill>
        </p:spPr>
        <p:txBody>
          <a:bodyPr/>
          <a:lstStyle/>
          <a:p>
            <a:endParaRPr lang="en-US" sz="1200" b="1" i="0" dirty="0">
              <a:latin typeface="Century Gothic" panose="020B0502020202020204" pitchFamily="34" charset="0"/>
            </a:endParaRPr>
          </a:p>
        </p:txBody>
      </p:sp>
      <p:pic>
        <p:nvPicPr>
          <p:cNvPr id="10" name="Graphic 9" descr="Clipboard Checked outline">
            <a:extLst>
              <a:ext uri="{FF2B5EF4-FFF2-40B4-BE49-F238E27FC236}">
                <a16:creationId xmlns:a16="http://schemas.microsoft.com/office/drawing/2014/main" id="{16EE607F-2906-B33A-14C3-DD49473EB4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845560" y="1364157"/>
            <a:ext cx="609600" cy="609600"/>
          </a:xfrm>
          <a:prstGeom prst="rect">
            <a:avLst/>
          </a:prstGeom>
        </p:spPr>
      </p:pic>
      <p:pic>
        <p:nvPicPr>
          <p:cNvPr id="11" name="Graphic 10" descr="Bullseye outline">
            <a:extLst>
              <a:ext uri="{FF2B5EF4-FFF2-40B4-BE49-F238E27FC236}">
                <a16:creationId xmlns:a16="http://schemas.microsoft.com/office/drawing/2014/main" id="{52885BEA-8FD8-31A1-24D7-853484C0ACC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767319" y="1364157"/>
            <a:ext cx="609600" cy="609600"/>
          </a:xfrm>
          <a:prstGeom prst="rect">
            <a:avLst/>
          </a:prstGeom>
        </p:spPr>
      </p:pic>
      <p:pic>
        <p:nvPicPr>
          <p:cNvPr id="12" name="Picture 11" descr="A white text on a black background&#10;&#10;AI-generated content may be incorrect.">
            <a:extLst>
              <a:ext uri="{FF2B5EF4-FFF2-40B4-BE49-F238E27FC236}">
                <a16:creationId xmlns:a16="http://schemas.microsoft.com/office/drawing/2014/main" id="{79CD1793-4BF6-4F4B-6D2F-19F83BE63D7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02800" y="5867400"/>
            <a:ext cx="2590800" cy="863601"/>
          </a:xfrm>
          <a:prstGeom prst="rect">
            <a:avLst/>
          </a:prstGeom>
        </p:spPr>
      </p:pic>
      <p:sp>
        <p:nvSpPr>
          <p:cNvPr id="4" name="Text Placeholder 3">
            <a:extLst>
              <a:ext uri="{FF2B5EF4-FFF2-40B4-BE49-F238E27FC236}">
                <a16:creationId xmlns:a16="http://schemas.microsoft.com/office/drawing/2014/main" id="{7888C59E-58B8-2C85-F005-6FC9D5748394}"/>
              </a:ext>
            </a:extLst>
          </p:cNvPr>
          <p:cNvSpPr>
            <a:spLocks noGrp="1"/>
          </p:cNvSpPr>
          <p:nvPr>
            <p:ph type="body" sz="quarter" idx="12" hasCustomPrompt="1"/>
          </p:nvPr>
        </p:nvSpPr>
        <p:spPr>
          <a:xfrm>
            <a:off x="1117600" y="2819400"/>
            <a:ext cx="4572000" cy="3048000"/>
          </a:xfrm>
          <a:prstGeom prst="rect">
            <a:avLst/>
          </a:prstGeom>
        </p:spPr>
        <p:txBody>
          <a:bodyPr/>
          <a:lstStyle>
            <a:lvl1pPr marL="0" indent="0">
              <a:buNone/>
              <a:defRPr lang="en-US" sz="1600" b="0" i="0" smtClean="0">
                <a:solidFill>
                  <a:schemeClr val="bg1"/>
                </a:solidFill>
                <a:effectLst/>
                <a:latin typeface="Century Gothic" panose="020B0502020202020204" pitchFamily="34" charset="0"/>
              </a:defRPr>
            </a:lvl1pPr>
          </a:lstStyle>
          <a:p>
            <a:pPr lvl="0"/>
            <a:r>
              <a:rPr lang="en-US" dirty="0"/>
              <a:t>To showcase how our Managed Services can empower your organization to operate more efficiently, reduce risk, and free up your internal teams to focus on strategic priorities. </a:t>
            </a:r>
          </a:p>
        </p:txBody>
      </p:sp>
      <p:sp>
        <p:nvSpPr>
          <p:cNvPr id="6" name="Text Placeholder 8">
            <a:extLst>
              <a:ext uri="{FF2B5EF4-FFF2-40B4-BE49-F238E27FC236}">
                <a16:creationId xmlns:a16="http://schemas.microsoft.com/office/drawing/2014/main" id="{422F43E5-9FAC-DD60-3BBA-F7956528B64B}"/>
              </a:ext>
            </a:extLst>
          </p:cNvPr>
          <p:cNvSpPr>
            <a:spLocks noGrp="1"/>
          </p:cNvSpPr>
          <p:nvPr>
            <p:ph type="body" sz="quarter" idx="13" hasCustomPrompt="1"/>
          </p:nvPr>
        </p:nvSpPr>
        <p:spPr>
          <a:xfrm>
            <a:off x="7620000" y="2819400"/>
            <a:ext cx="3810000" cy="2917825"/>
          </a:xfrm>
          <a:prstGeom prst="rect">
            <a:avLst/>
          </a:prstGeom>
        </p:spPr>
        <p:txBody>
          <a:bodyPr/>
          <a:lstStyle>
            <a:lvl1pPr>
              <a:lnSpc>
                <a:spcPct val="150000"/>
              </a:lnSpc>
              <a:buFont typeface="+mj-lt"/>
              <a:buAutoNum type="arabicPeriod"/>
              <a:defRPr sz="1600" b="0" i="0">
                <a:solidFill>
                  <a:schemeClr val="bg1"/>
                </a:solidFill>
                <a:latin typeface="Century Gothic" panose="020B0502020202020204" pitchFamily="34" charset="0"/>
              </a:defRPr>
            </a:lvl1pPr>
            <a:lvl2pPr>
              <a:buFont typeface="+mj-lt"/>
              <a:buAutoNum type="arabicPeriod"/>
              <a:defRPr sz="1600"/>
            </a:lvl2pPr>
            <a:lvl3pPr>
              <a:buFont typeface="+mj-lt"/>
              <a:buAutoNum type="arabicPeriod"/>
              <a:defRPr sz="1600"/>
            </a:lvl3pPr>
            <a:lvl4pPr>
              <a:buFont typeface="+mj-lt"/>
              <a:buAutoNum type="arabicPeriod"/>
              <a:defRPr sz="1600"/>
            </a:lvl4pPr>
            <a:lvl5pPr>
              <a:buFont typeface="+mj-lt"/>
              <a:buAutoNum type="arabicPeriod"/>
              <a:defRPr sz="1600"/>
            </a:lvl5pPr>
          </a:lstStyle>
          <a:p>
            <a:pPr lvl="0"/>
            <a:r>
              <a:rPr lang="en-US" dirty="0" err="1"/>
              <a:t>eGroup</a:t>
            </a:r>
            <a:r>
              <a:rPr lang="en-US" dirty="0"/>
              <a:t> Overview</a:t>
            </a:r>
          </a:p>
          <a:p>
            <a:pPr lvl="0"/>
            <a:r>
              <a:rPr lang="en-US" dirty="0" err="1"/>
              <a:t>eGroup</a:t>
            </a:r>
            <a:r>
              <a:rPr lang="en-US" dirty="0"/>
              <a:t> Overview</a:t>
            </a:r>
          </a:p>
          <a:p>
            <a:pPr lvl="0"/>
            <a:r>
              <a:rPr lang="en-US" dirty="0" err="1"/>
              <a:t>eGroup</a:t>
            </a:r>
            <a:r>
              <a:rPr lang="en-US" dirty="0"/>
              <a:t> Overview</a:t>
            </a:r>
          </a:p>
          <a:p>
            <a:pPr lvl="0"/>
            <a:r>
              <a:rPr lang="en-US" dirty="0" err="1"/>
              <a:t>eGroup</a:t>
            </a:r>
            <a:r>
              <a:rPr lang="en-US" dirty="0"/>
              <a:t> Overview</a:t>
            </a:r>
          </a:p>
        </p:txBody>
      </p:sp>
    </p:spTree>
    <p:extLst>
      <p:ext uri="{BB962C8B-B14F-4D97-AF65-F5344CB8AC3E}">
        <p14:creationId xmlns:p14="http://schemas.microsoft.com/office/powerpoint/2010/main" val="23924992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Agenda Option 2">
    <p:spTree>
      <p:nvGrpSpPr>
        <p:cNvPr id="1" name=""/>
        <p:cNvGrpSpPr/>
        <p:nvPr/>
      </p:nvGrpSpPr>
      <p:grpSpPr>
        <a:xfrm>
          <a:off x="0" y="0"/>
          <a:ext cx="0" cy="0"/>
          <a:chOff x="0" y="0"/>
          <a:chExt cx="0" cy="0"/>
        </a:xfrm>
      </p:grpSpPr>
      <p:pic>
        <p:nvPicPr>
          <p:cNvPr id="3" name="Picture 2" descr="A black background with white text&#10;&#10;AI-generated content may be incorrect.">
            <a:extLst>
              <a:ext uri="{FF2B5EF4-FFF2-40B4-BE49-F238E27FC236}">
                <a16:creationId xmlns:a16="http://schemas.microsoft.com/office/drawing/2014/main" id="{436C6BB2-E0FE-D390-E851-7F6A9C612C6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58400" y="6001927"/>
            <a:ext cx="2111022" cy="703674"/>
          </a:xfrm>
          <a:prstGeom prst="rect">
            <a:avLst/>
          </a:prstGeom>
        </p:spPr>
      </p:pic>
      <p:sp>
        <p:nvSpPr>
          <p:cNvPr id="4" name="Rectangle 3">
            <a:extLst>
              <a:ext uri="{FF2B5EF4-FFF2-40B4-BE49-F238E27FC236}">
                <a16:creationId xmlns:a16="http://schemas.microsoft.com/office/drawing/2014/main" id="{C243DD9C-6C83-AAA0-A236-3AB3D1C6B56A}"/>
              </a:ext>
              <a:ext uri="{C183D7F6-B498-43B3-948B-1728B52AA6E4}">
                <adec:decorative xmlns:adec="http://schemas.microsoft.com/office/drawing/2017/decorative" val="1"/>
              </a:ext>
            </a:extLst>
          </p:cNvPr>
          <p:cNvSpPr>
            <a:spLocks/>
          </p:cNvSpPr>
          <p:nvPr userDrawn="1"/>
        </p:nvSpPr>
        <p:spPr bwMode="auto">
          <a:xfrm rot="5400000">
            <a:off x="803098" y="933302"/>
            <a:ext cx="3016603" cy="4622801"/>
          </a:xfrm>
          <a:prstGeom prst="rect">
            <a:avLst/>
          </a:prstGeom>
          <a:solidFill>
            <a:srgbClr val="02637F"/>
          </a:solidFill>
          <a:ln w="12700">
            <a:miter lim="400000"/>
          </a:ln>
          <a:effectLst/>
        </p:spPr>
        <p:txBody>
          <a:bodyPr wrap="square" lIns="30479" tIns="30479" rIns="30479" bIns="30479" anchor="ctr">
            <a:noAutofit/>
          </a:bodyPr>
          <a:lstStyle/>
          <a:p>
            <a:pPr algn="ctr" defTabSz="621440" hangingPunct="0"/>
            <a:endParaRPr lang="en-GB" sz="1333" b="1" i="0" kern="0" dirty="0">
              <a:gradFill flip="none" rotWithShape="1">
                <a:gsLst>
                  <a:gs pos="0">
                    <a:srgbClr val="FFFFFF"/>
                  </a:gs>
                  <a:gs pos="100000">
                    <a:srgbClr val="FFFFFF"/>
                  </a:gs>
                </a:gsLst>
                <a:lin ang="5400000" scaled="0"/>
              </a:gradFill>
              <a:latin typeface="Century Gothic" panose="020B0502020202020204" pitchFamily="34" charset="0"/>
              <a:cs typeface="Segoe UI Semilight"/>
            </a:endParaRPr>
          </a:p>
        </p:txBody>
      </p:sp>
      <p:sp>
        <p:nvSpPr>
          <p:cNvPr id="5" name="Rectangle: Rounded Corners 41">
            <a:extLst>
              <a:ext uri="{FF2B5EF4-FFF2-40B4-BE49-F238E27FC236}">
                <a16:creationId xmlns:a16="http://schemas.microsoft.com/office/drawing/2014/main" id="{07A6B3FA-4333-7D3C-2C50-42C4463DE0DF}"/>
              </a:ext>
              <a:ext uri="{C183D7F6-B498-43B3-948B-1728B52AA6E4}">
                <adec:decorative xmlns:adec="http://schemas.microsoft.com/office/drawing/2017/decorative" val="1"/>
              </a:ext>
            </a:extLst>
          </p:cNvPr>
          <p:cNvSpPr>
            <a:spLocks/>
          </p:cNvSpPr>
          <p:nvPr userDrawn="1"/>
        </p:nvSpPr>
        <p:spPr bwMode="auto">
          <a:xfrm>
            <a:off x="3660091" y="929617"/>
            <a:ext cx="7569200" cy="4700428"/>
          </a:xfrm>
          <a:prstGeom prst="roundRect">
            <a:avLst>
              <a:gd name="adj" fmla="val 2638"/>
            </a:avLst>
          </a:prstGeom>
          <a:solidFill>
            <a:srgbClr val="373939"/>
          </a:solidFill>
          <a:ln w="19050">
            <a:noFill/>
            <a:headEnd type="none" w="lg" len="med"/>
            <a:tailEnd type="none" w="lg" len="me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30480" numCol="1" spcCol="0" rtlCol="0" fromWordArt="0" anchor="ctr" anchorCtr="0" forceAA="0" compatLnSpc="1">
            <a:prstTxWarp prst="textNoShape">
              <a:avLst/>
            </a:prstTxWarp>
            <a:noAutofit/>
          </a:bodyPr>
          <a:lstStyle/>
          <a:p>
            <a:pPr algn="ctr" fontAlgn="base">
              <a:spcBef>
                <a:spcPts val="800"/>
              </a:spcBef>
              <a:spcAft>
                <a:spcPct val="0"/>
              </a:spcAft>
            </a:pPr>
            <a:endParaRPr lang="en-GB" sz="2400" b="1" i="0" dirty="0">
              <a:solidFill>
                <a:srgbClr val="FFFFFF"/>
              </a:solidFill>
              <a:latin typeface="Century Gothic" panose="020B0502020202020204" pitchFamily="34" charset="0"/>
              <a:ea typeface="+mj-ea"/>
              <a:cs typeface="+mj-cs"/>
            </a:endParaRPr>
          </a:p>
        </p:txBody>
      </p:sp>
      <p:sp>
        <p:nvSpPr>
          <p:cNvPr id="6" name="Oval 5">
            <a:extLst>
              <a:ext uri="{FF2B5EF4-FFF2-40B4-BE49-F238E27FC236}">
                <a16:creationId xmlns:a16="http://schemas.microsoft.com/office/drawing/2014/main" id="{E74A0A2C-6531-2B88-2DA5-16D56638CBE7}"/>
              </a:ext>
              <a:ext uri="{C183D7F6-B498-43B3-948B-1728B52AA6E4}">
                <adec:decorative xmlns:adec="http://schemas.microsoft.com/office/drawing/2017/decorative" val="1"/>
              </a:ext>
            </a:extLst>
          </p:cNvPr>
          <p:cNvSpPr/>
          <p:nvPr userDrawn="1"/>
        </p:nvSpPr>
        <p:spPr bwMode="auto">
          <a:xfrm>
            <a:off x="4807348" y="1696191"/>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7" name="Oval 6">
            <a:extLst>
              <a:ext uri="{FF2B5EF4-FFF2-40B4-BE49-F238E27FC236}">
                <a16:creationId xmlns:a16="http://schemas.microsoft.com/office/drawing/2014/main" id="{40B55FF2-C389-69A7-3DC6-6555ED45AE2E}"/>
              </a:ext>
              <a:ext uri="{C183D7F6-B498-43B3-948B-1728B52AA6E4}">
                <adec:decorative xmlns:adec="http://schemas.microsoft.com/office/drawing/2017/decorative" val="1"/>
              </a:ext>
            </a:extLst>
          </p:cNvPr>
          <p:cNvSpPr/>
          <p:nvPr userDrawn="1"/>
        </p:nvSpPr>
        <p:spPr bwMode="auto">
          <a:xfrm>
            <a:off x="4807348" y="2434270"/>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8" name="Oval 7">
            <a:extLst>
              <a:ext uri="{FF2B5EF4-FFF2-40B4-BE49-F238E27FC236}">
                <a16:creationId xmlns:a16="http://schemas.microsoft.com/office/drawing/2014/main" id="{D89F0B49-3E7B-6F08-9C13-8704A797FC8C}"/>
              </a:ext>
              <a:ext uri="{C183D7F6-B498-43B3-948B-1728B52AA6E4}">
                <adec:decorative xmlns:adec="http://schemas.microsoft.com/office/drawing/2017/decorative" val="1"/>
              </a:ext>
            </a:extLst>
          </p:cNvPr>
          <p:cNvSpPr/>
          <p:nvPr userDrawn="1"/>
        </p:nvSpPr>
        <p:spPr bwMode="auto">
          <a:xfrm>
            <a:off x="4807348" y="3179348"/>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9" name="Oval 8">
            <a:extLst>
              <a:ext uri="{FF2B5EF4-FFF2-40B4-BE49-F238E27FC236}">
                <a16:creationId xmlns:a16="http://schemas.microsoft.com/office/drawing/2014/main" id="{FFFF03B6-8F67-9868-599D-2607F416B474}"/>
              </a:ext>
              <a:ext uri="{C183D7F6-B498-43B3-948B-1728B52AA6E4}">
                <adec:decorative xmlns:adec="http://schemas.microsoft.com/office/drawing/2017/decorative" val="1"/>
              </a:ext>
            </a:extLst>
          </p:cNvPr>
          <p:cNvSpPr/>
          <p:nvPr userDrawn="1"/>
        </p:nvSpPr>
        <p:spPr bwMode="auto">
          <a:xfrm>
            <a:off x="4807348" y="3924425"/>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10" name="Oval 9">
            <a:extLst>
              <a:ext uri="{FF2B5EF4-FFF2-40B4-BE49-F238E27FC236}">
                <a16:creationId xmlns:a16="http://schemas.microsoft.com/office/drawing/2014/main" id="{F71F0079-64C4-B7B7-9C5D-1EDD0EBE0510}"/>
              </a:ext>
              <a:ext uri="{C183D7F6-B498-43B3-948B-1728B52AA6E4}">
                <adec:decorative xmlns:adec="http://schemas.microsoft.com/office/drawing/2017/decorative" val="1"/>
              </a:ext>
            </a:extLst>
          </p:cNvPr>
          <p:cNvSpPr/>
          <p:nvPr userDrawn="1"/>
        </p:nvSpPr>
        <p:spPr bwMode="auto">
          <a:xfrm>
            <a:off x="4807348" y="4662504"/>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cxnSp>
        <p:nvCxnSpPr>
          <p:cNvPr id="11" name="Straight Connector 10">
            <a:extLst>
              <a:ext uri="{FF2B5EF4-FFF2-40B4-BE49-F238E27FC236}">
                <a16:creationId xmlns:a16="http://schemas.microsoft.com/office/drawing/2014/main" id="{16A211F9-0C63-729D-D1F4-AF6AA4D9B953}"/>
              </a:ext>
              <a:ext uri="{C183D7F6-B498-43B3-948B-1728B52AA6E4}">
                <adec:decorative xmlns:adec="http://schemas.microsoft.com/office/drawing/2017/decorative" val="1"/>
              </a:ext>
            </a:extLst>
          </p:cNvPr>
          <p:cNvCxnSpPr>
            <a:cxnSpLocks/>
          </p:cNvCxnSpPr>
          <p:nvPr userDrawn="1"/>
        </p:nvCxnSpPr>
        <p:spPr>
          <a:xfrm>
            <a:off x="5384801" y="2197504"/>
            <a:ext cx="6271119"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631C3F9-4C23-3AE5-C8B5-BED14174CD35}"/>
              </a:ext>
              <a:ext uri="{C183D7F6-B498-43B3-948B-1728B52AA6E4}">
                <adec:decorative xmlns:adec="http://schemas.microsoft.com/office/drawing/2017/decorative" val="1"/>
              </a:ext>
            </a:extLst>
          </p:cNvPr>
          <p:cNvCxnSpPr>
            <a:cxnSpLocks/>
          </p:cNvCxnSpPr>
          <p:nvPr userDrawn="1"/>
        </p:nvCxnSpPr>
        <p:spPr>
          <a:xfrm>
            <a:off x="5384801" y="2942582"/>
            <a:ext cx="5844491"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12F0490-044F-B799-0AF6-0C00F1055160}"/>
              </a:ext>
              <a:ext uri="{C183D7F6-B498-43B3-948B-1728B52AA6E4}">
                <adec:decorative xmlns:adec="http://schemas.microsoft.com/office/drawing/2017/decorative" val="1"/>
              </a:ext>
            </a:extLst>
          </p:cNvPr>
          <p:cNvCxnSpPr>
            <a:cxnSpLocks/>
          </p:cNvCxnSpPr>
          <p:nvPr userDrawn="1"/>
        </p:nvCxnSpPr>
        <p:spPr>
          <a:xfrm>
            <a:off x="5384801" y="3687660"/>
            <a:ext cx="6271119"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632518E-87C8-97AE-2576-033A2E2E5401}"/>
              </a:ext>
              <a:ext uri="{C183D7F6-B498-43B3-948B-1728B52AA6E4}">
                <adec:decorative xmlns:adec="http://schemas.microsoft.com/office/drawing/2017/decorative" val="1"/>
              </a:ext>
            </a:extLst>
          </p:cNvPr>
          <p:cNvCxnSpPr>
            <a:cxnSpLocks/>
          </p:cNvCxnSpPr>
          <p:nvPr userDrawn="1"/>
        </p:nvCxnSpPr>
        <p:spPr>
          <a:xfrm>
            <a:off x="5384801" y="4432738"/>
            <a:ext cx="6271119"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0" name="Title 8">
            <a:extLst>
              <a:ext uri="{FF2B5EF4-FFF2-40B4-BE49-F238E27FC236}">
                <a16:creationId xmlns:a16="http://schemas.microsoft.com/office/drawing/2014/main" id="{EEC33CDA-67F8-44C6-E253-0ACA88AA8B08}"/>
              </a:ext>
            </a:extLst>
          </p:cNvPr>
          <p:cNvSpPr txBox="1">
            <a:spLocks/>
          </p:cNvSpPr>
          <p:nvPr userDrawn="1"/>
        </p:nvSpPr>
        <p:spPr>
          <a:xfrm>
            <a:off x="525040" y="2956918"/>
            <a:ext cx="2840821" cy="494861"/>
          </a:xfrm>
          <a:prstGeom prst="rect">
            <a:avLst/>
          </a:prstGeom>
        </p:spPr>
        <p:txBody>
          <a:bodyPr vert="horz" wrap="square"/>
          <a:lstStyle>
            <a:lvl1pPr algn="ctr" defTabSz="914377" rtl="0" eaLnBrk="1" latinLnBrk="0" hangingPunct="1">
              <a:spcBef>
                <a:spcPct val="0"/>
              </a:spcBef>
              <a:buNone/>
              <a:defRPr sz="4400" kern="1200">
                <a:solidFill>
                  <a:schemeClr val="tx1"/>
                </a:solidFill>
                <a:latin typeface="+mj-lt"/>
                <a:ea typeface="+mj-ea"/>
                <a:cs typeface="+mj-cs"/>
              </a:defRPr>
            </a:lvl1pPr>
          </a:lstStyle>
          <a:p>
            <a:r>
              <a:rPr lang="en-US" sz="4000" b="1" i="0" dirty="0">
                <a:latin typeface="Century Gothic" panose="020B0502020202020204" pitchFamily="34" charset="0"/>
              </a:rPr>
              <a:t>Agenda</a:t>
            </a:r>
          </a:p>
        </p:txBody>
      </p:sp>
      <p:sp>
        <p:nvSpPr>
          <p:cNvPr id="27" name="Text Placeholder 26">
            <a:extLst>
              <a:ext uri="{FF2B5EF4-FFF2-40B4-BE49-F238E27FC236}">
                <a16:creationId xmlns:a16="http://schemas.microsoft.com/office/drawing/2014/main" id="{C2415C52-DA05-85C0-C835-4F396E3F60FD}"/>
              </a:ext>
            </a:extLst>
          </p:cNvPr>
          <p:cNvSpPr>
            <a:spLocks noGrp="1"/>
          </p:cNvSpPr>
          <p:nvPr>
            <p:ph type="body" sz="quarter" idx="10" hasCustomPrompt="1"/>
          </p:nvPr>
        </p:nvSpPr>
        <p:spPr>
          <a:xfrm>
            <a:off x="5384800" y="1681495"/>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8" name="Text Placeholder 26">
            <a:extLst>
              <a:ext uri="{FF2B5EF4-FFF2-40B4-BE49-F238E27FC236}">
                <a16:creationId xmlns:a16="http://schemas.microsoft.com/office/drawing/2014/main" id="{42DF7652-E668-3E7D-DCF7-55513C812EDD}"/>
              </a:ext>
            </a:extLst>
          </p:cNvPr>
          <p:cNvSpPr>
            <a:spLocks noGrp="1"/>
          </p:cNvSpPr>
          <p:nvPr>
            <p:ph type="body" sz="quarter" idx="11" hasCustomPrompt="1"/>
          </p:nvPr>
        </p:nvSpPr>
        <p:spPr>
          <a:xfrm>
            <a:off x="5384800" y="2426573"/>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9" name="Text Placeholder 26">
            <a:extLst>
              <a:ext uri="{FF2B5EF4-FFF2-40B4-BE49-F238E27FC236}">
                <a16:creationId xmlns:a16="http://schemas.microsoft.com/office/drawing/2014/main" id="{6BD9A904-82FC-FEA2-4CA2-1630DC0038D3}"/>
              </a:ext>
            </a:extLst>
          </p:cNvPr>
          <p:cNvSpPr>
            <a:spLocks noGrp="1"/>
          </p:cNvSpPr>
          <p:nvPr>
            <p:ph type="body" sz="quarter" idx="12" hasCustomPrompt="1"/>
          </p:nvPr>
        </p:nvSpPr>
        <p:spPr>
          <a:xfrm>
            <a:off x="5384800" y="3171650"/>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30" name="Text Placeholder 26">
            <a:extLst>
              <a:ext uri="{FF2B5EF4-FFF2-40B4-BE49-F238E27FC236}">
                <a16:creationId xmlns:a16="http://schemas.microsoft.com/office/drawing/2014/main" id="{B6970254-5FA0-9DF4-C174-C015BD469B2C}"/>
              </a:ext>
            </a:extLst>
          </p:cNvPr>
          <p:cNvSpPr>
            <a:spLocks noGrp="1"/>
          </p:cNvSpPr>
          <p:nvPr>
            <p:ph type="body" sz="quarter" idx="13" hasCustomPrompt="1"/>
          </p:nvPr>
        </p:nvSpPr>
        <p:spPr>
          <a:xfrm>
            <a:off x="5384800" y="3911491"/>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31" name="Text Placeholder 26">
            <a:extLst>
              <a:ext uri="{FF2B5EF4-FFF2-40B4-BE49-F238E27FC236}">
                <a16:creationId xmlns:a16="http://schemas.microsoft.com/office/drawing/2014/main" id="{5BA650EE-64E0-1BBE-72E6-70114A79BE65}"/>
              </a:ext>
            </a:extLst>
          </p:cNvPr>
          <p:cNvSpPr>
            <a:spLocks noGrp="1"/>
          </p:cNvSpPr>
          <p:nvPr>
            <p:ph type="body" sz="quarter" idx="14" hasCustomPrompt="1"/>
          </p:nvPr>
        </p:nvSpPr>
        <p:spPr>
          <a:xfrm>
            <a:off x="5370537" y="4571017"/>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3" name="Picture Placeholder 22">
            <a:extLst>
              <a:ext uri="{FF2B5EF4-FFF2-40B4-BE49-F238E27FC236}">
                <a16:creationId xmlns:a16="http://schemas.microsoft.com/office/drawing/2014/main" id="{C9D1DE13-0CE1-6DCE-B1EF-1A0A66C599AB}"/>
              </a:ext>
            </a:extLst>
          </p:cNvPr>
          <p:cNvSpPr>
            <a:spLocks noGrp="1"/>
          </p:cNvSpPr>
          <p:nvPr>
            <p:ph type="pic" sz="quarter" idx="15"/>
          </p:nvPr>
        </p:nvSpPr>
        <p:spPr>
          <a:xfrm>
            <a:off x="4329876" y="1589882"/>
            <a:ext cx="711200" cy="746125"/>
          </a:xfrm>
          <a:prstGeom prst="rect">
            <a:avLst/>
          </a:prstGeom>
        </p:spPr>
        <p:txBody>
          <a:bodyPr/>
          <a:lstStyle/>
          <a:p>
            <a:r>
              <a:rPr lang="en-US"/>
              <a:t>Click icon to add picture</a:t>
            </a:r>
          </a:p>
        </p:txBody>
      </p:sp>
      <p:sp>
        <p:nvSpPr>
          <p:cNvPr id="24" name="Picture Placeholder 22">
            <a:extLst>
              <a:ext uri="{FF2B5EF4-FFF2-40B4-BE49-F238E27FC236}">
                <a16:creationId xmlns:a16="http://schemas.microsoft.com/office/drawing/2014/main" id="{42CB6A2C-CD5E-E6AC-4433-DA98529232AB}"/>
              </a:ext>
            </a:extLst>
          </p:cNvPr>
          <p:cNvSpPr>
            <a:spLocks noGrp="1"/>
          </p:cNvSpPr>
          <p:nvPr>
            <p:ph type="pic" sz="quarter" idx="16"/>
          </p:nvPr>
        </p:nvSpPr>
        <p:spPr>
          <a:xfrm>
            <a:off x="4329502" y="2205645"/>
            <a:ext cx="711200" cy="746125"/>
          </a:xfrm>
          <a:prstGeom prst="rect">
            <a:avLst/>
          </a:prstGeom>
        </p:spPr>
        <p:txBody>
          <a:bodyPr/>
          <a:lstStyle/>
          <a:p>
            <a:r>
              <a:rPr lang="en-US"/>
              <a:t>Click icon to add picture</a:t>
            </a:r>
          </a:p>
        </p:txBody>
      </p:sp>
      <p:sp>
        <p:nvSpPr>
          <p:cNvPr id="25" name="Picture Placeholder 22">
            <a:extLst>
              <a:ext uri="{FF2B5EF4-FFF2-40B4-BE49-F238E27FC236}">
                <a16:creationId xmlns:a16="http://schemas.microsoft.com/office/drawing/2014/main" id="{E56493C7-B15C-5E5D-AEBC-08EC2D1A5788}"/>
              </a:ext>
            </a:extLst>
          </p:cNvPr>
          <p:cNvSpPr>
            <a:spLocks noGrp="1"/>
          </p:cNvSpPr>
          <p:nvPr>
            <p:ph type="pic" sz="quarter" idx="17"/>
          </p:nvPr>
        </p:nvSpPr>
        <p:spPr>
          <a:xfrm>
            <a:off x="4329502" y="3028774"/>
            <a:ext cx="711200" cy="746125"/>
          </a:xfrm>
          <a:prstGeom prst="rect">
            <a:avLst/>
          </a:prstGeom>
        </p:spPr>
        <p:txBody>
          <a:bodyPr/>
          <a:lstStyle/>
          <a:p>
            <a:r>
              <a:rPr lang="en-US"/>
              <a:t>Click icon to add picture</a:t>
            </a:r>
          </a:p>
        </p:txBody>
      </p:sp>
      <p:sp>
        <p:nvSpPr>
          <p:cNvPr id="26" name="Picture Placeholder 22">
            <a:extLst>
              <a:ext uri="{FF2B5EF4-FFF2-40B4-BE49-F238E27FC236}">
                <a16:creationId xmlns:a16="http://schemas.microsoft.com/office/drawing/2014/main" id="{6C6736AD-ECFA-FCDC-F995-B94D1A75C31D}"/>
              </a:ext>
            </a:extLst>
          </p:cNvPr>
          <p:cNvSpPr>
            <a:spLocks noGrp="1"/>
          </p:cNvSpPr>
          <p:nvPr>
            <p:ph type="pic" sz="quarter" idx="18"/>
          </p:nvPr>
        </p:nvSpPr>
        <p:spPr>
          <a:xfrm>
            <a:off x="4329502" y="3817375"/>
            <a:ext cx="711200" cy="746125"/>
          </a:xfrm>
          <a:prstGeom prst="rect">
            <a:avLst/>
          </a:prstGeom>
        </p:spPr>
        <p:txBody>
          <a:bodyPr/>
          <a:lstStyle/>
          <a:p>
            <a:r>
              <a:rPr lang="en-US"/>
              <a:t>Click icon to add picture</a:t>
            </a:r>
          </a:p>
        </p:txBody>
      </p:sp>
      <p:sp>
        <p:nvSpPr>
          <p:cNvPr id="32" name="Picture Placeholder 22">
            <a:extLst>
              <a:ext uri="{FF2B5EF4-FFF2-40B4-BE49-F238E27FC236}">
                <a16:creationId xmlns:a16="http://schemas.microsoft.com/office/drawing/2014/main" id="{CED9C7C3-F7CE-F5A9-97FF-904E5797DEE1}"/>
              </a:ext>
            </a:extLst>
          </p:cNvPr>
          <p:cNvSpPr>
            <a:spLocks noGrp="1"/>
          </p:cNvSpPr>
          <p:nvPr>
            <p:ph type="pic" sz="quarter" idx="19"/>
          </p:nvPr>
        </p:nvSpPr>
        <p:spPr>
          <a:xfrm>
            <a:off x="4329501" y="4432853"/>
            <a:ext cx="711200" cy="746125"/>
          </a:xfrm>
          <a:prstGeom prst="rect">
            <a:avLst/>
          </a:prstGeom>
        </p:spPr>
        <p:txBody>
          <a:bodyPr/>
          <a:lstStyle/>
          <a:p>
            <a:r>
              <a:rPr lang="en-US"/>
              <a:t>Click icon to add picture</a:t>
            </a:r>
          </a:p>
        </p:txBody>
      </p:sp>
    </p:spTree>
    <p:extLst>
      <p:ext uri="{BB962C8B-B14F-4D97-AF65-F5344CB8AC3E}">
        <p14:creationId xmlns:p14="http://schemas.microsoft.com/office/powerpoint/2010/main" val="24924684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Agenda Option 2">
    <p:bg>
      <p:bgPr>
        <a:solidFill>
          <a:schemeClr val="tx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43DD9C-6C83-AAA0-A236-3AB3D1C6B56A}"/>
              </a:ext>
              <a:ext uri="{C183D7F6-B498-43B3-948B-1728B52AA6E4}">
                <adec:decorative xmlns:adec="http://schemas.microsoft.com/office/drawing/2017/decorative" val="1"/>
              </a:ext>
            </a:extLst>
          </p:cNvPr>
          <p:cNvSpPr>
            <a:spLocks/>
          </p:cNvSpPr>
          <p:nvPr userDrawn="1"/>
        </p:nvSpPr>
        <p:spPr bwMode="auto">
          <a:xfrm rot="5400000">
            <a:off x="803098" y="933302"/>
            <a:ext cx="3016603" cy="4622801"/>
          </a:xfrm>
          <a:prstGeom prst="rect">
            <a:avLst/>
          </a:prstGeom>
          <a:solidFill>
            <a:srgbClr val="373939"/>
          </a:solidFill>
          <a:ln w="12700">
            <a:miter lim="400000"/>
          </a:ln>
          <a:effectLst/>
        </p:spPr>
        <p:txBody>
          <a:bodyPr wrap="square" lIns="30479" tIns="30479" rIns="30479" bIns="30479" anchor="ctr">
            <a:noAutofit/>
          </a:bodyPr>
          <a:lstStyle/>
          <a:p>
            <a:pPr algn="ctr" defTabSz="621440" hangingPunct="0"/>
            <a:endParaRPr lang="en-GB" sz="1333" b="1" i="0" kern="0" dirty="0">
              <a:gradFill flip="none" rotWithShape="1">
                <a:gsLst>
                  <a:gs pos="0">
                    <a:srgbClr val="FFFFFF"/>
                  </a:gs>
                  <a:gs pos="100000">
                    <a:srgbClr val="FFFFFF"/>
                  </a:gs>
                </a:gsLst>
                <a:lin ang="5400000" scaled="0"/>
              </a:gradFill>
              <a:latin typeface="Century Gothic" panose="020B0502020202020204" pitchFamily="34" charset="0"/>
              <a:cs typeface="Segoe UI Semilight"/>
            </a:endParaRPr>
          </a:p>
        </p:txBody>
      </p:sp>
      <p:sp>
        <p:nvSpPr>
          <p:cNvPr id="5" name="Rectangle: Rounded Corners 41">
            <a:extLst>
              <a:ext uri="{FF2B5EF4-FFF2-40B4-BE49-F238E27FC236}">
                <a16:creationId xmlns:a16="http://schemas.microsoft.com/office/drawing/2014/main" id="{07A6B3FA-4333-7D3C-2C50-42C4463DE0DF}"/>
              </a:ext>
              <a:ext uri="{C183D7F6-B498-43B3-948B-1728B52AA6E4}">
                <adec:decorative xmlns:adec="http://schemas.microsoft.com/office/drawing/2017/decorative" val="1"/>
              </a:ext>
            </a:extLst>
          </p:cNvPr>
          <p:cNvSpPr>
            <a:spLocks/>
          </p:cNvSpPr>
          <p:nvPr userDrawn="1"/>
        </p:nvSpPr>
        <p:spPr bwMode="auto">
          <a:xfrm>
            <a:off x="3660091" y="929617"/>
            <a:ext cx="7569200" cy="4700428"/>
          </a:xfrm>
          <a:prstGeom prst="roundRect">
            <a:avLst>
              <a:gd name="adj" fmla="val 2638"/>
            </a:avLst>
          </a:prstGeom>
          <a:solidFill>
            <a:schemeClr val="accent1"/>
          </a:solidFill>
          <a:ln w="19050">
            <a:noFill/>
            <a:headEnd type="none" w="lg" len="med"/>
            <a:tailEnd type="none" w="lg" len="me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30480" numCol="1" spcCol="0" rtlCol="0" fromWordArt="0" anchor="ctr" anchorCtr="0" forceAA="0" compatLnSpc="1">
            <a:prstTxWarp prst="textNoShape">
              <a:avLst/>
            </a:prstTxWarp>
            <a:noAutofit/>
          </a:bodyPr>
          <a:lstStyle/>
          <a:p>
            <a:pPr algn="ctr" fontAlgn="base">
              <a:spcBef>
                <a:spcPts val="800"/>
              </a:spcBef>
              <a:spcAft>
                <a:spcPct val="0"/>
              </a:spcAft>
            </a:pPr>
            <a:endParaRPr lang="en-GB" sz="2400" b="1" i="0" dirty="0">
              <a:solidFill>
                <a:srgbClr val="FFFFFF"/>
              </a:solidFill>
              <a:latin typeface="Century Gothic" panose="020B0502020202020204" pitchFamily="34" charset="0"/>
              <a:ea typeface="+mj-ea"/>
              <a:cs typeface="+mj-cs"/>
            </a:endParaRPr>
          </a:p>
        </p:txBody>
      </p:sp>
      <p:sp>
        <p:nvSpPr>
          <p:cNvPr id="6" name="Oval 5">
            <a:extLst>
              <a:ext uri="{FF2B5EF4-FFF2-40B4-BE49-F238E27FC236}">
                <a16:creationId xmlns:a16="http://schemas.microsoft.com/office/drawing/2014/main" id="{E74A0A2C-6531-2B88-2DA5-16D56638CBE7}"/>
              </a:ext>
              <a:ext uri="{C183D7F6-B498-43B3-948B-1728B52AA6E4}">
                <adec:decorative xmlns:adec="http://schemas.microsoft.com/office/drawing/2017/decorative" val="1"/>
              </a:ext>
            </a:extLst>
          </p:cNvPr>
          <p:cNvSpPr/>
          <p:nvPr userDrawn="1"/>
        </p:nvSpPr>
        <p:spPr bwMode="auto">
          <a:xfrm>
            <a:off x="4807348" y="1696191"/>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7" name="Oval 6">
            <a:extLst>
              <a:ext uri="{FF2B5EF4-FFF2-40B4-BE49-F238E27FC236}">
                <a16:creationId xmlns:a16="http://schemas.microsoft.com/office/drawing/2014/main" id="{40B55FF2-C389-69A7-3DC6-6555ED45AE2E}"/>
              </a:ext>
              <a:ext uri="{C183D7F6-B498-43B3-948B-1728B52AA6E4}">
                <adec:decorative xmlns:adec="http://schemas.microsoft.com/office/drawing/2017/decorative" val="1"/>
              </a:ext>
            </a:extLst>
          </p:cNvPr>
          <p:cNvSpPr/>
          <p:nvPr userDrawn="1"/>
        </p:nvSpPr>
        <p:spPr bwMode="auto">
          <a:xfrm>
            <a:off x="4807348" y="2434270"/>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8" name="Oval 7">
            <a:extLst>
              <a:ext uri="{FF2B5EF4-FFF2-40B4-BE49-F238E27FC236}">
                <a16:creationId xmlns:a16="http://schemas.microsoft.com/office/drawing/2014/main" id="{D89F0B49-3E7B-6F08-9C13-8704A797FC8C}"/>
              </a:ext>
              <a:ext uri="{C183D7F6-B498-43B3-948B-1728B52AA6E4}">
                <adec:decorative xmlns:adec="http://schemas.microsoft.com/office/drawing/2017/decorative" val="1"/>
              </a:ext>
            </a:extLst>
          </p:cNvPr>
          <p:cNvSpPr/>
          <p:nvPr userDrawn="1"/>
        </p:nvSpPr>
        <p:spPr bwMode="auto">
          <a:xfrm>
            <a:off x="4807348" y="3179348"/>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9" name="Oval 8">
            <a:extLst>
              <a:ext uri="{FF2B5EF4-FFF2-40B4-BE49-F238E27FC236}">
                <a16:creationId xmlns:a16="http://schemas.microsoft.com/office/drawing/2014/main" id="{FFFF03B6-8F67-9868-599D-2607F416B474}"/>
              </a:ext>
              <a:ext uri="{C183D7F6-B498-43B3-948B-1728B52AA6E4}">
                <adec:decorative xmlns:adec="http://schemas.microsoft.com/office/drawing/2017/decorative" val="1"/>
              </a:ext>
            </a:extLst>
          </p:cNvPr>
          <p:cNvSpPr/>
          <p:nvPr userDrawn="1"/>
        </p:nvSpPr>
        <p:spPr bwMode="auto">
          <a:xfrm>
            <a:off x="4807348" y="3924425"/>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sp>
        <p:nvSpPr>
          <p:cNvPr id="10" name="Oval 9">
            <a:extLst>
              <a:ext uri="{FF2B5EF4-FFF2-40B4-BE49-F238E27FC236}">
                <a16:creationId xmlns:a16="http://schemas.microsoft.com/office/drawing/2014/main" id="{F71F0079-64C4-B7B7-9C5D-1EDD0EBE0510}"/>
              </a:ext>
              <a:ext uri="{C183D7F6-B498-43B3-948B-1728B52AA6E4}">
                <adec:decorative xmlns:adec="http://schemas.microsoft.com/office/drawing/2017/decorative" val="1"/>
              </a:ext>
            </a:extLst>
          </p:cNvPr>
          <p:cNvSpPr/>
          <p:nvPr userDrawn="1"/>
        </p:nvSpPr>
        <p:spPr bwMode="auto">
          <a:xfrm>
            <a:off x="4807348" y="4662504"/>
            <a:ext cx="548553" cy="548553"/>
          </a:xfrm>
          <a:prstGeom prst="ellipse">
            <a:avLst/>
          </a:prstGeom>
          <a:noFill/>
          <a:ln w="9525" cap="flat">
            <a:noFill/>
            <a:prstDash val="solid"/>
            <a:miter/>
          </a:ln>
          <a:effectLst>
            <a:outerShdw blurRad="50800" dist="38100" dir="16200000" rotWithShape="0">
              <a:schemeClr val="accent1">
                <a:alpha val="20000"/>
              </a:scheme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2133" b="1" i="0" dirty="0">
              <a:gradFill>
                <a:gsLst>
                  <a:gs pos="0">
                    <a:srgbClr val="0078D4"/>
                  </a:gs>
                  <a:gs pos="100000">
                    <a:srgbClr val="49C5B1"/>
                  </a:gs>
                </a:gsLst>
                <a:lin ang="0" scaled="1"/>
              </a:gradFill>
              <a:latin typeface="Century Gothic" panose="020B0502020202020204" pitchFamily="34" charset="0"/>
            </a:endParaRPr>
          </a:p>
        </p:txBody>
      </p:sp>
      <p:cxnSp>
        <p:nvCxnSpPr>
          <p:cNvPr id="11" name="Straight Connector 10">
            <a:extLst>
              <a:ext uri="{FF2B5EF4-FFF2-40B4-BE49-F238E27FC236}">
                <a16:creationId xmlns:a16="http://schemas.microsoft.com/office/drawing/2014/main" id="{16A211F9-0C63-729D-D1F4-AF6AA4D9B953}"/>
              </a:ext>
              <a:ext uri="{C183D7F6-B498-43B3-948B-1728B52AA6E4}">
                <adec:decorative xmlns:adec="http://schemas.microsoft.com/office/drawing/2017/decorative" val="1"/>
              </a:ext>
            </a:extLst>
          </p:cNvPr>
          <p:cNvCxnSpPr>
            <a:cxnSpLocks/>
          </p:cNvCxnSpPr>
          <p:nvPr userDrawn="1"/>
        </p:nvCxnSpPr>
        <p:spPr>
          <a:xfrm>
            <a:off x="5384801" y="2197504"/>
            <a:ext cx="5829853"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631C3F9-4C23-3AE5-C8B5-BED14174CD35}"/>
              </a:ext>
              <a:ext uri="{C183D7F6-B498-43B3-948B-1728B52AA6E4}">
                <adec:decorative xmlns:adec="http://schemas.microsoft.com/office/drawing/2017/decorative" val="1"/>
              </a:ext>
            </a:extLst>
          </p:cNvPr>
          <p:cNvCxnSpPr>
            <a:cxnSpLocks/>
          </p:cNvCxnSpPr>
          <p:nvPr userDrawn="1"/>
        </p:nvCxnSpPr>
        <p:spPr>
          <a:xfrm>
            <a:off x="5384801" y="2942582"/>
            <a:ext cx="5844491"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12F0490-044F-B799-0AF6-0C00F1055160}"/>
              </a:ext>
              <a:ext uri="{C183D7F6-B498-43B3-948B-1728B52AA6E4}">
                <adec:decorative xmlns:adec="http://schemas.microsoft.com/office/drawing/2017/decorative" val="1"/>
              </a:ext>
            </a:extLst>
          </p:cNvPr>
          <p:cNvCxnSpPr>
            <a:cxnSpLocks/>
          </p:cNvCxnSpPr>
          <p:nvPr userDrawn="1"/>
        </p:nvCxnSpPr>
        <p:spPr>
          <a:xfrm>
            <a:off x="5384801" y="3687660"/>
            <a:ext cx="5829853"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632518E-87C8-97AE-2576-033A2E2E5401}"/>
              </a:ext>
              <a:ext uri="{C183D7F6-B498-43B3-948B-1728B52AA6E4}">
                <adec:decorative xmlns:adec="http://schemas.microsoft.com/office/drawing/2017/decorative" val="1"/>
              </a:ext>
            </a:extLst>
          </p:cNvPr>
          <p:cNvCxnSpPr>
            <a:cxnSpLocks/>
          </p:cNvCxnSpPr>
          <p:nvPr userDrawn="1"/>
        </p:nvCxnSpPr>
        <p:spPr>
          <a:xfrm>
            <a:off x="5384801" y="4432738"/>
            <a:ext cx="5829853" cy="0"/>
          </a:xfrm>
          <a:prstGeom prst="line">
            <a:avLst/>
          </a:prstGeom>
          <a:ln w="6350" cap="rnd">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0" name="Title 8">
            <a:extLst>
              <a:ext uri="{FF2B5EF4-FFF2-40B4-BE49-F238E27FC236}">
                <a16:creationId xmlns:a16="http://schemas.microsoft.com/office/drawing/2014/main" id="{EEC33CDA-67F8-44C6-E253-0ACA88AA8B08}"/>
              </a:ext>
            </a:extLst>
          </p:cNvPr>
          <p:cNvSpPr txBox="1">
            <a:spLocks/>
          </p:cNvSpPr>
          <p:nvPr userDrawn="1"/>
        </p:nvSpPr>
        <p:spPr>
          <a:xfrm>
            <a:off x="525040" y="2956918"/>
            <a:ext cx="2840821" cy="494861"/>
          </a:xfrm>
          <a:prstGeom prst="rect">
            <a:avLst/>
          </a:prstGeom>
        </p:spPr>
        <p:txBody>
          <a:bodyPr vert="horz" wrap="square"/>
          <a:lstStyle>
            <a:lvl1pPr algn="ctr" defTabSz="914377" rtl="0" eaLnBrk="1" latinLnBrk="0" hangingPunct="1">
              <a:spcBef>
                <a:spcPct val="0"/>
              </a:spcBef>
              <a:buNone/>
              <a:defRPr sz="4400" kern="1200">
                <a:solidFill>
                  <a:schemeClr val="tx1"/>
                </a:solidFill>
                <a:latin typeface="+mj-lt"/>
                <a:ea typeface="+mj-ea"/>
                <a:cs typeface="+mj-cs"/>
              </a:defRPr>
            </a:lvl1pPr>
          </a:lstStyle>
          <a:p>
            <a:r>
              <a:rPr lang="en-US" sz="4000" b="1" i="0" dirty="0">
                <a:solidFill>
                  <a:schemeClr val="bg1"/>
                </a:solidFill>
                <a:latin typeface="Century Gothic" panose="020B0502020202020204" pitchFamily="34" charset="0"/>
              </a:rPr>
              <a:t>Agenda</a:t>
            </a:r>
          </a:p>
        </p:txBody>
      </p:sp>
      <p:pic>
        <p:nvPicPr>
          <p:cNvPr id="26" name="Picture 25" descr="A white text on a black background&#10;&#10;AI-generated content may be incorrect.">
            <a:extLst>
              <a:ext uri="{FF2B5EF4-FFF2-40B4-BE49-F238E27FC236}">
                <a16:creationId xmlns:a16="http://schemas.microsoft.com/office/drawing/2014/main" id="{0B42E627-9D1F-009E-CF49-057EE6DA26D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02800" y="5867400"/>
            <a:ext cx="2590800" cy="863601"/>
          </a:xfrm>
          <a:prstGeom prst="rect">
            <a:avLst/>
          </a:prstGeom>
        </p:spPr>
      </p:pic>
      <p:sp>
        <p:nvSpPr>
          <p:cNvPr id="2" name="Text Placeholder 26">
            <a:extLst>
              <a:ext uri="{FF2B5EF4-FFF2-40B4-BE49-F238E27FC236}">
                <a16:creationId xmlns:a16="http://schemas.microsoft.com/office/drawing/2014/main" id="{EBA30125-0270-5CB4-5D83-16D41B22CD5B}"/>
              </a:ext>
            </a:extLst>
          </p:cNvPr>
          <p:cNvSpPr>
            <a:spLocks noGrp="1"/>
          </p:cNvSpPr>
          <p:nvPr>
            <p:ph type="body" sz="quarter" idx="10" hasCustomPrompt="1"/>
          </p:nvPr>
        </p:nvSpPr>
        <p:spPr>
          <a:xfrm>
            <a:off x="5384800" y="1681495"/>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3" name="Text Placeholder 26">
            <a:extLst>
              <a:ext uri="{FF2B5EF4-FFF2-40B4-BE49-F238E27FC236}">
                <a16:creationId xmlns:a16="http://schemas.microsoft.com/office/drawing/2014/main" id="{EF378EB4-36A7-C0BD-CE62-A3C183320B19}"/>
              </a:ext>
            </a:extLst>
          </p:cNvPr>
          <p:cNvSpPr>
            <a:spLocks noGrp="1"/>
          </p:cNvSpPr>
          <p:nvPr>
            <p:ph type="body" sz="quarter" idx="11" hasCustomPrompt="1"/>
          </p:nvPr>
        </p:nvSpPr>
        <p:spPr>
          <a:xfrm>
            <a:off x="5384800" y="2426573"/>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7" name="Text Placeholder 26">
            <a:extLst>
              <a:ext uri="{FF2B5EF4-FFF2-40B4-BE49-F238E27FC236}">
                <a16:creationId xmlns:a16="http://schemas.microsoft.com/office/drawing/2014/main" id="{4B6F6842-6D62-B215-D4E7-97F784E4D1E5}"/>
              </a:ext>
            </a:extLst>
          </p:cNvPr>
          <p:cNvSpPr>
            <a:spLocks noGrp="1"/>
          </p:cNvSpPr>
          <p:nvPr>
            <p:ph type="body" sz="quarter" idx="12" hasCustomPrompt="1"/>
          </p:nvPr>
        </p:nvSpPr>
        <p:spPr>
          <a:xfrm>
            <a:off x="5384800" y="3171650"/>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8" name="Text Placeholder 26">
            <a:extLst>
              <a:ext uri="{FF2B5EF4-FFF2-40B4-BE49-F238E27FC236}">
                <a16:creationId xmlns:a16="http://schemas.microsoft.com/office/drawing/2014/main" id="{A4DE7A68-786B-1386-E050-413F950A8D6C}"/>
              </a:ext>
            </a:extLst>
          </p:cNvPr>
          <p:cNvSpPr>
            <a:spLocks noGrp="1"/>
          </p:cNvSpPr>
          <p:nvPr>
            <p:ph type="body" sz="quarter" idx="13" hasCustomPrompt="1"/>
          </p:nvPr>
        </p:nvSpPr>
        <p:spPr>
          <a:xfrm>
            <a:off x="5384800" y="3911491"/>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9" name="Text Placeholder 26">
            <a:extLst>
              <a:ext uri="{FF2B5EF4-FFF2-40B4-BE49-F238E27FC236}">
                <a16:creationId xmlns:a16="http://schemas.microsoft.com/office/drawing/2014/main" id="{0AB3DB47-9665-AAF3-0F7E-82A4EF01AD01}"/>
              </a:ext>
            </a:extLst>
          </p:cNvPr>
          <p:cNvSpPr>
            <a:spLocks noGrp="1"/>
          </p:cNvSpPr>
          <p:nvPr>
            <p:ph type="body" sz="quarter" idx="14" hasCustomPrompt="1"/>
          </p:nvPr>
        </p:nvSpPr>
        <p:spPr>
          <a:xfrm>
            <a:off x="5370537" y="4571017"/>
            <a:ext cx="5844117" cy="460375"/>
          </a:xfrm>
          <a:prstGeom prst="rect">
            <a:avLst/>
          </a:prstGeom>
        </p:spPr>
        <p:txBody>
          <a:bodyPr/>
          <a:lstStyle>
            <a:lvl1pPr marL="0" indent="0">
              <a:buNone/>
              <a:defRPr sz="1600" b="1" i="0">
                <a:solidFill>
                  <a:schemeClr val="bg1"/>
                </a:solidFill>
                <a:latin typeface="Century Gothic" panose="020B0502020202020204" pitchFamily="34" charset="0"/>
              </a:defRPr>
            </a:lvl1pPr>
            <a:lvl2pPr marL="304807" indent="0">
              <a:buNone/>
              <a:defRPr sz="1600" b="1" i="0">
                <a:solidFill>
                  <a:schemeClr val="bg1"/>
                </a:solidFill>
                <a:latin typeface="Avenir Heavy" panose="02000503020000020003" pitchFamily="2" charset="0"/>
              </a:defRPr>
            </a:lvl2pPr>
            <a:lvl3pPr marL="609615" indent="0">
              <a:buNone/>
              <a:defRPr sz="1600" b="1" i="0">
                <a:solidFill>
                  <a:schemeClr val="bg1"/>
                </a:solidFill>
                <a:latin typeface="Avenir Heavy" panose="02000503020000020003" pitchFamily="2" charset="0"/>
              </a:defRPr>
            </a:lvl3pPr>
            <a:lvl4pPr marL="914423" indent="0">
              <a:buNone/>
              <a:defRPr sz="1600" b="1" i="0">
                <a:solidFill>
                  <a:schemeClr val="bg1"/>
                </a:solidFill>
                <a:latin typeface="Avenir Heavy" panose="02000503020000020003" pitchFamily="2" charset="0"/>
              </a:defRPr>
            </a:lvl4pPr>
            <a:lvl5pPr marL="1219231" indent="0">
              <a:buNone/>
              <a:defRPr sz="1600" b="1" i="0">
                <a:solidFill>
                  <a:schemeClr val="bg1"/>
                </a:solidFill>
                <a:latin typeface="Avenir Heavy" panose="02000503020000020003" pitchFamily="2" charset="0"/>
              </a:defRPr>
            </a:lvl5pPr>
          </a:lstStyle>
          <a:p>
            <a:pPr lvl="0"/>
            <a:r>
              <a:rPr lang="en-US" dirty="0"/>
              <a:t>Section</a:t>
            </a:r>
          </a:p>
        </p:txBody>
      </p:sp>
      <p:sp>
        <p:nvSpPr>
          <p:cNvPr id="21" name="Picture Placeholder 22">
            <a:extLst>
              <a:ext uri="{FF2B5EF4-FFF2-40B4-BE49-F238E27FC236}">
                <a16:creationId xmlns:a16="http://schemas.microsoft.com/office/drawing/2014/main" id="{104D0975-A080-A3FB-A699-A14303EE9B8E}"/>
              </a:ext>
            </a:extLst>
          </p:cNvPr>
          <p:cNvSpPr>
            <a:spLocks noGrp="1"/>
          </p:cNvSpPr>
          <p:nvPr>
            <p:ph type="pic" sz="quarter" idx="15"/>
          </p:nvPr>
        </p:nvSpPr>
        <p:spPr>
          <a:xfrm>
            <a:off x="4329876" y="1589882"/>
            <a:ext cx="711200" cy="746125"/>
          </a:xfrm>
          <a:prstGeom prst="rect">
            <a:avLst/>
          </a:prstGeom>
        </p:spPr>
        <p:txBody>
          <a:bodyPr/>
          <a:lstStyle/>
          <a:p>
            <a:r>
              <a:rPr lang="en-US"/>
              <a:t>Click icon to add picture</a:t>
            </a:r>
          </a:p>
        </p:txBody>
      </p:sp>
      <p:sp>
        <p:nvSpPr>
          <p:cNvPr id="22" name="Picture Placeholder 22">
            <a:extLst>
              <a:ext uri="{FF2B5EF4-FFF2-40B4-BE49-F238E27FC236}">
                <a16:creationId xmlns:a16="http://schemas.microsoft.com/office/drawing/2014/main" id="{FD3E88B1-0B7D-227A-E8D7-B114204A3017}"/>
              </a:ext>
            </a:extLst>
          </p:cNvPr>
          <p:cNvSpPr>
            <a:spLocks noGrp="1"/>
          </p:cNvSpPr>
          <p:nvPr>
            <p:ph type="pic" sz="quarter" idx="16"/>
          </p:nvPr>
        </p:nvSpPr>
        <p:spPr>
          <a:xfrm>
            <a:off x="4329502" y="2205645"/>
            <a:ext cx="711200" cy="746125"/>
          </a:xfrm>
          <a:prstGeom prst="rect">
            <a:avLst/>
          </a:prstGeom>
        </p:spPr>
        <p:txBody>
          <a:bodyPr/>
          <a:lstStyle/>
          <a:p>
            <a:r>
              <a:rPr lang="en-US"/>
              <a:t>Click icon to add picture</a:t>
            </a:r>
          </a:p>
        </p:txBody>
      </p:sp>
      <p:sp>
        <p:nvSpPr>
          <p:cNvPr id="23" name="Picture Placeholder 22">
            <a:extLst>
              <a:ext uri="{FF2B5EF4-FFF2-40B4-BE49-F238E27FC236}">
                <a16:creationId xmlns:a16="http://schemas.microsoft.com/office/drawing/2014/main" id="{B1918A14-001A-241A-5ED7-B5CFD6FE407C}"/>
              </a:ext>
            </a:extLst>
          </p:cNvPr>
          <p:cNvSpPr>
            <a:spLocks noGrp="1"/>
          </p:cNvSpPr>
          <p:nvPr>
            <p:ph type="pic" sz="quarter" idx="17"/>
          </p:nvPr>
        </p:nvSpPr>
        <p:spPr>
          <a:xfrm>
            <a:off x="4329502" y="3028774"/>
            <a:ext cx="711200" cy="746125"/>
          </a:xfrm>
          <a:prstGeom prst="rect">
            <a:avLst/>
          </a:prstGeom>
        </p:spPr>
        <p:txBody>
          <a:bodyPr/>
          <a:lstStyle/>
          <a:p>
            <a:r>
              <a:rPr lang="en-US"/>
              <a:t>Click icon to add picture</a:t>
            </a:r>
          </a:p>
        </p:txBody>
      </p:sp>
      <p:sp>
        <p:nvSpPr>
          <p:cNvPr id="24" name="Picture Placeholder 22">
            <a:extLst>
              <a:ext uri="{FF2B5EF4-FFF2-40B4-BE49-F238E27FC236}">
                <a16:creationId xmlns:a16="http://schemas.microsoft.com/office/drawing/2014/main" id="{1433F141-1ADE-CCD7-1F4E-18B1A47B24AA}"/>
              </a:ext>
            </a:extLst>
          </p:cNvPr>
          <p:cNvSpPr>
            <a:spLocks noGrp="1"/>
          </p:cNvSpPr>
          <p:nvPr>
            <p:ph type="pic" sz="quarter" idx="18"/>
          </p:nvPr>
        </p:nvSpPr>
        <p:spPr>
          <a:xfrm>
            <a:off x="4329502" y="3817375"/>
            <a:ext cx="711200" cy="746125"/>
          </a:xfrm>
          <a:prstGeom prst="rect">
            <a:avLst/>
          </a:prstGeom>
        </p:spPr>
        <p:txBody>
          <a:bodyPr/>
          <a:lstStyle/>
          <a:p>
            <a:r>
              <a:rPr lang="en-US"/>
              <a:t>Click icon to add picture</a:t>
            </a:r>
          </a:p>
        </p:txBody>
      </p:sp>
      <p:sp>
        <p:nvSpPr>
          <p:cNvPr id="25" name="Picture Placeholder 22">
            <a:extLst>
              <a:ext uri="{FF2B5EF4-FFF2-40B4-BE49-F238E27FC236}">
                <a16:creationId xmlns:a16="http://schemas.microsoft.com/office/drawing/2014/main" id="{F2E5BA9D-BD71-4CF0-EDD6-4BF1DD07C0DF}"/>
              </a:ext>
            </a:extLst>
          </p:cNvPr>
          <p:cNvSpPr>
            <a:spLocks noGrp="1"/>
          </p:cNvSpPr>
          <p:nvPr>
            <p:ph type="pic" sz="quarter" idx="19"/>
          </p:nvPr>
        </p:nvSpPr>
        <p:spPr>
          <a:xfrm>
            <a:off x="4329501" y="4432853"/>
            <a:ext cx="711200" cy="746125"/>
          </a:xfrm>
          <a:prstGeom prst="rect">
            <a:avLst/>
          </a:prstGeom>
        </p:spPr>
        <p:txBody>
          <a:bodyPr/>
          <a:lstStyle/>
          <a:p>
            <a:r>
              <a:rPr lang="en-US"/>
              <a:t>Click icon to add picture</a:t>
            </a:r>
          </a:p>
        </p:txBody>
      </p:sp>
    </p:spTree>
    <p:extLst>
      <p:ext uri="{BB962C8B-B14F-4D97-AF65-F5344CB8AC3E}">
        <p14:creationId xmlns:p14="http://schemas.microsoft.com/office/powerpoint/2010/main" val="9932726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on Divider Slide">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3B85DAE8-108B-D60B-A02B-FD5D76E7FFFA}"/>
              </a:ext>
            </a:extLst>
          </p:cNvPr>
          <p:cNvSpPr/>
          <p:nvPr userDrawn="1"/>
        </p:nvSpPr>
        <p:spPr>
          <a:xfrm>
            <a:off x="0" y="0"/>
            <a:ext cx="4100624" cy="6858000"/>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6" name="AutoShape 5">
            <a:extLst>
              <a:ext uri="{FF2B5EF4-FFF2-40B4-BE49-F238E27FC236}">
                <a16:creationId xmlns:a16="http://schemas.microsoft.com/office/drawing/2014/main" id="{8EF95CB8-EA13-9E5B-2E9E-40856BCCEBA0}"/>
              </a:ext>
            </a:extLst>
          </p:cNvPr>
          <p:cNvSpPr/>
          <p:nvPr userDrawn="1"/>
        </p:nvSpPr>
        <p:spPr>
          <a:xfrm>
            <a:off x="4373445"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pic>
        <p:nvPicPr>
          <p:cNvPr id="7" name="Picture 6" descr="A white text on a black background&#10;&#10;AI-generated content may be incorrect.">
            <a:extLst>
              <a:ext uri="{FF2B5EF4-FFF2-40B4-BE49-F238E27FC236}">
                <a16:creationId xmlns:a16="http://schemas.microsoft.com/office/drawing/2014/main" id="{83025D85-CED2-8017-0A1C-5399325B54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9988" y="127001"/>
            <a:ext cx="2980651" cy="993551"/>
          </a:xfrm>
          <a:prstGeom prst="rect">
            <a:avLst/>
          </a:prstGeom>
        </p:spPr>
      </p:pic>
      <p:sp>
        <p:nvSpPr>
          <p:cNvPr id="8" name="Vertical Text Placeholder 7">
            <a:extLst>
              <a:ext uri="{FF2B5EF4-FFF2-40B4-BE49-F238E27FC236}">
                <a16:creationId xmlns:a16="http://schemas.microsoft.com/office/drawing/2014/main" id="{CA7C37A2-34D7-E958-6C42-A6E3CBA032C1}"/>
              </a:ext>
            </a:extLst>
          </p:cNvPr>
          <p:cNvSpPr>
            <a:spLocks noGrp="1"/>
          </p:cNvSpPr>
          <p:nvPr>
            <p:ph type="body" orient="vert" sz="quarter" idx="10" hasCustomPrompt="1"/>
          </p:nvPr>
        </p:nvSpPr>
        <p:spPr>
          <a:xfrm>
            <a:off x="559988" y="4089400"/>
            <a:ext cx="1914525" cy="2489200"/>
          </a:xfrm>
          <a:prstGeom prst="rect">
            <a:avLst/>
          </a:prstGeom>
        </p:spPr>
        <p:txBody>
          <a:bodyPr vert="vert270"/>
          <a:lstStyle>
            <a:lvl1pPr marL="0" indent="0">
              <a:lnSpc>
                <a:spcPct val="150000"/>
              </a:lnSpc>
              <a:buNone/>
              <a:defRPr sz="1600" b="0" i="0" spc="200">
                <a:solidFill>
                  <a:schemeClr val="bg1"/>
                </a:solidFill>
                <a:latin typeface="Century Gothic" panose="020B0502020202020204" pitchFamily="34" charset="0"/>
              </a:defRPr>
            </a:lvl1pPr>
            <a:lvl2pPr marL="304807" indent="0">
              <a:buNone/>
              <a:defRPr/>
            </a:lvl2pPr>
            <a:lvl3pPr marL="609615" indent="0">
              <a:buNone/>
              <a:defRPr/>
            </a:lvl3pPr>
            <a:lvl4pPr marL="914423" indent="0">
              <a:buNone/>
              <a:defRPr>
                <a:solidFill>
                  <a:schemeClr val="bg1"/>
                </a:solidFill>
              </a:defRPr>
            </a:lvl4pPr>
            <a:lvl5pPr>
              <a:defRPr>
                <a:solidFill>
                  <a:schemeClr val="bg1"/>
                </a:solidFill>
              </a:defRPr>
            </a:lvl5pPr>
          </a:lstStyle>
          <a:p>
            <a:pPr lvl="0"/>
            <a:r>
              <a:rPr lang="en-US" dirty="0"/>
              <a:t>PRESENTATION </a:t>
            </a:r>
            <a:br>
              <a:rPr lang="en-US" dirty="0"/>
            </a:br>
            <a:r>
              <a:rPr lang="en-US" dirty="0"/>
              <a:t>TITLE</a:t>
            </a:r>
          </a:p>
        </p:txBody>
      </p:sp>
      <p:sp>
        <p:nvSpPr>
          <p:cNvPr id="10" name="Text Placeholder 9">
            <a:extLst>
              <a:ext uri="{FF2B5EF4-FFF2-40B4-BE49-F238E27FC236}">
                <a16:creationId xmlns:a16="http://schemas.microsoft.com/office/drawing/2014/main" id="{56C67287-B74F-0C78-2B73-4D17D86E541D}"/>
              </a:ext>
            </a:extLst>
          </p:cNvPr>
          <p:cNvSpPr>
            <a:spLocks noGrp="1"/>
          </p:cNvSpPr>
          <p:nvPr>
            <p:ph type="body" sz="quarter" idx="11" hasCustomPrompt="1"/>
          </p:nvPr>
        </p:nvSpPr>
        <p:spPr>
          <a:xfrm>
            <a:off x="4876800" y="2514600"/>
            <a:ext cx="6400800" cy="2336800"/>
          </a:xfrm>
          <a:prstGeom prst="rect">
            <a:avLst/>
          </a:prstGeom>
        </p:spPr>
        <p:txBody>
          <a:bodyPr/>
          <a:lstStyle>
            <a:lvl1pPr marL="0" indent="0">
              <a:buNone/>
              <a:defRPr sz="5334" b="1" i="0">
                <a:latin typeface="Century Gothic" panose="020B0502020202020204" pitchFamily="34" charset="0"/>
              </a:defRPr>
            </a:lvl1pPr>
            <a:lvl2pPr marL="304807" indent="0">
              <a:buNone/>
              <a:defRPr sz="5334" b="1" i="0">
                <a:latin typeface="Avenir Heavy" panose="02000503020000020003" pitchFamily="2" charset="0"/>
              </a:defRPr>
            </a:lvl2pPr>
            <a:lvl3pPr marL="609615" indent="0">
              <a:buNone/>
              <a:defRPr sz="5334" b="1" i="0">
                <a:latin typeface="Avenir Heavy" panose="02000503020000020003" pitchFamily="2" charset="0"/>
              </a:defRPr>
            </a:lvl3pPr>
            <a:lvl4pPr marL="914423" indent="0">
              <a:buNone/>
              <a:defRPr sz="5334" b="1" i="0">
                <a:latin typeface="Avenir Heavy" panose="02000503020000020003" pitchFamily="2" charset="0"/>
              </a:defRPr>
            </a:lvl4pPr>
            <a:lvl5pPr marL="1219231" indent="0">
              <a:buNone/>
              <a:defRPr sz="5334" b="1" i="0">
                <a:latin typeface="Avenir Heavy" panose="02000503020000020003" pitchFamily="2" charset="0"/>
              </a:defRPr>
            </a:lvl5pPr>
          </a:lstStyle>
          <a:p>
            <a:pPr lvl="0"/>
            <a:r>
              <a:rPr lang="en-US" dirty="0"/>
              <a:t>Section One</a:t>
            </a:r>
          </a:p>
        </p:txBody>
      </p:sp>
    </p:spTree>
    <p:extLst>
      <p:ext uri="{BB962C8B-B14F-4D97-AF65-F5344CB8AC3E}">
        <p14:creationId xmlns:p14="http://schemas.microsoft.com/office/powerpoint/2010/main" val="16630494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Divider Slide 2">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DDB2FF4B-D827-8B30-B152-84CCA83A4EC9}"/>
              </a:ext>
            </a:extLst>
          </p:cNvPr>
          <p:cNvSpPr/>
          <p:nvPr userDrawn="1"/>
        </p:nvSpPr>
        <p:spPr>
          <a:xfrm>
            <a:off x="0" y="0"/>
            <a:ext cx="4100624" cy="6858000"/>
          </a:xfrm>
          <a:prstGeom prst="rect">
            <a:avLst/>
          </a:prstGeom>
          <a:solidFill>
            <a:schemeClr val="accent1"/>
          </a:solidFill>
        </p:spPr>
        <p:txBody>
          <a:bodyPr/>
          <a:lstStyle/>
          <a:p>
            <a:endParaRPr lang="en-US" sz="1200" b="1" i="0" dirty="0">
              <a:solidFill>
                <a:schemeClr val="accent1"/>
              </a:solidFill>
              <a:latin typeface="Century Gothic" panose="020B0502020202020204" pitchFamily="34" charset="0"/>
            </a:endParaRPr>
          </a:p>
        </p:txBody>
      </p:sp>
      <p:sp>
        <p:nvSpPr>
          <p:cNvPr id="6" name="AutoShape 5">
            <a:extLst>
              <a:ext uri="{FF2B5EF4-FFF2-40B4-BE49-F238E27FC236}">
                <a16:creationId xmlns:a16="http://schemas.microsoft.com/office/drawing/2014/main" id="{D03C8239-40FF-682C-417B-2100A3570F48}"/>
              </a:ext>
            </a:extLst>
          </p:cNvPr>
          <p:cNvSpPr/>
          <p:nvPr userDrawn="1"/>
        </p:nvSpPr>
        <p:spPr>
          <a:xfrm>
            <a:off x="4373445"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pic>
        <p:nvPicPr>
          <p:cNvPr id="7" name="Picture 6" descr="A white text on a black background&#10;&#10;AI-generated content may be incorrect.">
            <a:extLst>
              <a:ext uri="{FF2B5EF4-FFF2-40B4-BE49-F238E27FC236}">
                <a16:creationId xmlns:a16="http://schemas.microsoft.com/office/drawing/2014/main" id="{D42570FD-DA15-E705-4EB6-7B544DFD8D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9988" y="127001"/>
            <a:ext cx="2980651" cy="993551"/>
          </a:xfrm>
          <a:prstGeom prst="rect">
            <a:avLst/>
          </a:prstGeom>
        </p:spPr>
      </p:pic>
      <p:sp>
        <p:nvSpPr>
          <p:cNvPr id="2" name="Vertical Text Placeholder 7">
            <a:extLst>
              <a:ext uri="{FF2B5EF4-FFF2-40B4-BE49-F238E27FC236}">
                <a16:creationId xmlns:a16="http://schemas.microsoft.com/office/drawing/2014/main" id="{A0B031E9-DAD2-9C84-D181-A54DECCFFA00}"/>
              </a:ext>
            </a:extLst>
          </p:cNvPr>
          <p:cNvSpPr>
            <a:spLocks noGrp="1"/>
          </p:cNvSpPr>
          <p:nvPr>
            <p:ph type="body" orient="vert" sz="quarter" idx="10" hasCustomPrompt="1"/>
          </p:nvPr>
        </p:nvSpPr>
        <p:spPr>
          <a:xfrm>
            <a:off x="559988" y="4089400"/>
            <a:ext cx="1914525" cy="2489200"/>
          </a:xfrm>
          <a:prstGeom prst="rect">
            <a:avLst/>
          </a:prstGeom>
        </p:spPr>
        <p:txBody>
          <a:bodyPr vert="vert270"/>
          <a:lstStyle>
            <a:lvl1pPr marL="0" indent="0">
              <a:lnSpc>
                <a:spcPct val="150000"/>
              </a:lnSpc>
              <a:buNone/>
              <a:defRPr sz="1600" b="0" i="0" spc="200">
                <a:solidFill>
                  <a:schemeClr val="bg1"/>
                </a:solidFill>
                <a:latin typeface="Century Gothic" panose="020B0502020202020204" pitchFamily="34" charset="0"/>
              </a:defRPr>
            </a:lvl1pPr>
            <a:lvl2pPr marL="304807" indent="0">
              <a:buNone/>
              <a:defRPr/>
            </a:lvl2pPr>
            <a:lvl3pPr marL="609615" indent="0">
              <a:buNone/>
              <a:defRPr/>
            </a:lvl3pPr>
            <a:lvl4pPr marL="914423" indent="0">
              <a:buNone/>
              <a:defRPr>
                <a:solidFill>
                  <a:schemeClr val="bg1"/>
                </a:solidFill>
              </a:defRPr>
            </a:lvl4pPr>
            <a:lvl5pPr>
              <a:defRPr>
                <a:solidFill>
                  <a:schemeClr val="bg1"/>
                </a:solidFill>
              </a:defRPr>
            </a:lvl5pPr>
          </a:lstStyle>
          <a:p>
            <a:pPr lvl="0"/>
            <a:r>
              <a:rPr lang="en-US" dirty="0"/>
              <a:t>PRESENTATION </a:t>
            </a:r>
            <a:br>
              <a:rPr lang="en-US" dirty="0"/>
            </a:br>
            <a:r>
              <a:rPr lang="en-US" dirty="0"/>
              <a:t>TITLE</a:t>
            </a:r>
          </a:p>
        </p:txBody>
      </p:sp>
      <p:sp>
        <p:nvSpPr>
          <p:cNvPr id="8" name="Text Placeholder 9">
            <a:extLst>
              <a:ext uri="{FF2B5EF4-FFF2-40B4-BE49-F238E27FC236}">
                <a16:creationId xmlns:a16="http://schemas.microsoft.com/office/drawing/2014/main" id="{7E3B9718-5B31-63DD-CE31-C12B7E58820B}"/>
              </a:ext>
            </a:extLst>
          </p:cNvPr>
          <p:cNvSpPr>
            <a:spLocks noGrp="1"/>
          </p:cNvSpPr>
          <p:nvPr>
            <p:ph type="body" sz="quarter" idx="11" hasCustomPrompt="1"/>
          </p:nvPr>
        </p:nvSpPr>
        <p:spPr>
          <a:xfrm>
            <a:off x="4876800" y="2514600"/>
            <a:ext cx="6400800" cy="2336800"/>
          </a:xfrm>
          <a:prstGeom prst="rect">
            <a:avLst/>
          </a:prstGeom>
        </p:spPr>
        <p:txBody>
          <a:bodyPr/>
          <a:lstStyle>
            <a:lvl1pPr marL="0" indent="0">
              <a:buNone/>
              <a:defRPr sz="5334" b="1" i="0">
                <a:latin typeface="Century Gothic" panose="020B0502020202020204" pitchFamily="34" charset="0"/>
              </a:defRPr>
            </a:lvl1pPr>
            <a:lvl2pPr marL="304807" indent="0">
              <a:buNone/>
              <a:defRPr sz="5334" b="1" i="0">
                <a:latin typeface="Avenir Heavy" panose="02000503020000020003" pitchFamily="2" charset="0"/>
              </a:defRPr>
            </a:lvl2pPr>
            <a:lvl3pPr marL="609615" indent="0">
              <a:buNone/>
              <a:defRPr sz="5334" b="1" i="0">
                <a:latin typeface="Avenir Heavy" panose="02000503020000020003" pitchFamily="2" charset="0"/>
              </a:defRPr>
            </a:lvl3pPr>
            <a:lvl4pPr marL="914423" indent="0">
              <a:buNone/>
              <a:defRPr sz="5334" b="1" i="0">
                <a:latin typeface="Avenir Heavy" panose="02000503020000020003" pitchFamily="2" charset="0"/>
              </a:defRPr>
            </a:lvl4pPr>
            <a:lvl5pPr marL="1219231" indent="0">
              <a:buNone/>
              <a:defRPr sz="5334" b="1" i="0">
                <a:latin typeface="Avenir Heavy" panose="02000503020000020003" pitchFamily="2" charset="0"/>
              </a:defRPr>
            </a:lvl5pPr>
          </a:lstStyle>
          <a:p>
            <a:pPr lvl="0"/>
            <a:r>
              <a:rPr lang="en-US" dirty="0"/>
              <a:t>Section One</a:t>
            </a:r>
          </a:p>
        </p:txBody>
      </p:sp>
    </p:spTree>
    <p:extLst>
      <p:ext uri="{BB962C8B-B14F-4D97-AF65-F5344CB8AC3E}">
        <p14:creationId xmlns:p14="http://schemas.microsoft.com/office/powerpoint/2010/main" val="25212546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ark Mode Section Divider">
    <p:bg>
      <p:bgPr>
        <a:solidFill>
          <a:schemeClr val="tx2"/>
        </a:solidFill>
        <a:effectLst/>
      </p:bgPr>
    </p:bg>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3B85DAE8-108B-D60B-A02B-FD5D76E7FFFA}"/>
              </a:ext>
            </a:extLst>
          </p:cNvPr>
          <p:cNvSpPr/>
          <p:nvPr userDrawn="1"/>
        </p:nvSpPr>
        <p:spPr>
          <a:xfrm>
            <a:off x="0" y="0"/>
            <a:ext cx="4100624" cy="685800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6" name="AutoShape 5">
            <a:extLst>
              <a:ext uri="{FF2B5EF4-FFF2-40B4-BE49-F238E27FC236}">
                <a16:creationId xmlns:a16="http://schemas.microsoft.com/office/drawing/2014/main" id="{8EF95CB8-EA13-9E5B-2E9E-40856BCCEBA0}"/>
              </a:ext>
            </a:extLst>
          </p:cNvPr>
          <p:cNvSpPr/>
          <p:nvPr userDrawn="1"/>
        </p:nvSpPr>
        <p:spPr>
          <a:xfrm flipH="1">
            <a:off x="4403923" y="0"/>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7" name="Picture 6" descr="A white text on a black background&#10;&#10;AI-generated content may be incorrect.">
            <a:extLst>
              <a:ext uri="{FF2B5EF4-FFF2-40B4-BE49-F238E27FC236}">
                <a16:creationId xmlns:a16="http://schemas.microsoft.com/office/drawing/2014/main" id="{83025D85-CED2-8017-0A1C-5399325B54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9988" y="127001"/>
            <a:ext cx="2980651" cy="993551"/>
          </a:xfrm>
          <a:prstGeom prst="rect">
            <a:avLst/>
          </a:prstGeom>
        </p:spPr>
      </p:pic>
      <p:sp>
        <p:nvSpPr>
          <p:cNvPr id="2" name="Vertical Text Placeholder 7">
            <a:extLst>
              <a:ext uri="{FF2B5EF4-FFF2-40B4-BE49-F238E27FC236}">
                <a16:creationId xmlns:a16="http://schemas.microsoft.com/office/drawing/2014/main" id="{33D76DA3-5FAA-EE92-E794-9E87BBDABD5F}"/>
              </a:ext>
            </a:extLst>
          </p:cNvPr>
          <p:cNvSpPr>
            <a:spLocks noGrp="1"/>
          </p:cNvSpPr>
          <p:nvPr>
            <p:ph type="body" orient="vert" sz="quarter" idx="10" hasCustomPrompt="1"/>
          </p:nvPr>
        </p:nvSpPr>
        <p:spPr>
          <a:xfrm>
            <a:off x="559988" y="4089400"/>
            <a:ext cx="1914525" cy="2489200"/>
          </a:xfrm>
          <a:prstGeom prst="rect">
            <a:avLst/>
          </a:prstGeom>
        </p:spPr>
        <p:txBody>
          <a:bodyPr vert="vert270"/>
          <a:lstStyle>
            <a:lvl1pPr marL="0" indent="0">
              <a:lnSpc>
                <a:spcPct val="150000"/>
              </a:lnSpc>
              <a:buNone/>
              <a:defRPr sz="1600" b="0" i="0" spc="200">
                <a:solidFill>
                  <a:schemeClr val="bg1"/>
                </a:solidFill>
                <a:latin typeface="Century Gothic" panose="020B0502020202020204" pitchFamily="34" charset="0"/>
              </a:defRPr>
            </a:lvl1pPr>
            <a:lvl2pPr marL="304807" indent="0">
              <a:buNone/>
              <a:defRPr/>
            </a:lvl2pPr>
            <a:lvl3pPr marL="609615" indent="0">
              <a:buNone/>
              <a:defRPr/>
            </a:lvl3pPr>
            <a:lvl4pPr marL="914423" indent="0">
              <a:buNone/>
              <a:defRPr>
                <a:solidFill>
                  <a:schemeClr val="bg1"/>
                </a:solidFill>
              </a:defRPr>
            </a:lvl4pPr>
            <a:lvl5pPr>
              <a:defRPr>
                <a:solidFill>
                  <a:schemeClr val="bg1"/>
                </a:solidFill>
              </a:defRPr>
            </a:lvl5pPr>
          </a:lstStyle>
          <a:p>
            <a:pPr lvl="0"/>
            <a:r>
              <a:rPr lang="en-US" dirty="0"/>
              <a:t>PRESENTATION </a:t>
            </a:r>
            <a:br>
              <a:rPr lang="en-US" dirty="0"/>
            </a:br>
            <a:r>
              <a:rPr lang="en-US" dirty="0"/>
              <a:t>TITLE</a:t>
            </a:r>
          </a:p>
        </p:txBody>
      </p:sp>
      <p:sp>
        <p:nvSpPr>
          <p:cNvPr id="8" name="Text Placeholder 9">
            <a:extLst>
              <a:ext uri="{FF2B5EF4-FFF2-40B4-BE49-F238E27FC236}">
                <a16:creationId xmlns:a16="http://schemas.microsoft.com/office/drawing/2014/main" id="{D2EA9547-4407-AC62-F8FC-6A9BBDDA7A6C}"/>
              </a:ext>
            </a:extLst>
          </p:cNvPr>
          <p:cNvSpPr>
            <a:spLocks noGrp="1"/>
          </p:cNvSpPr>
          <p:nvPr>
            <p:ph type="body" sz="quarter" idx="11" hasCustomPrompt="1"/>
          </p:nvPr>
        </p:nvSpPr>
        <p:spPr>
          <a:xfrm>
            <a:off x="4876800" y="2514600"/>
            <a:ext cx="6400800" cy="2336800"/>
          </a:xfrm>
          <a:prstGeom prst="rect">
            <a:avLst/>
          </a:prstGeom>
        </p:spPr>
        <p:txBody>
          <a:bodyPr/>
          <a:lstStyle>
            <a:lvl1pPr marL="0" indent="0">
              <a:buNone/>
              <a:defRPr sz="5334" b="1" i="0">
                <a:solidFill>
                  <a:schemeClr val="bg1"/>
                </a:solidFill>
                <a:latin typeface="Century Gothic" panose="020B0502020202020204" pitchFamily="34" charset="0"/>
              </a:defRPr>
            </a:lvl1pPr>
            <a:lvl2pPr marL="304807" indent="0">
              <a:buNone/>
              <a:defRPr sz="5334" b="1" i="0">
                <a:latin typeface="Avenir Heavy" panose="02000503020000020003" pitchFamily="2" charset="0"/>
              </a:defRPr>
            </a:lvl2pPr>
            <a:lvl3pPr marL="609615" indent="0">
              <a:buNone/>
              <a:defRPr sz="5334" b="1" i="0">
                <a:latin typeface="Avenir Heavy" panose="02000503020000020003" pitchFamily="2" charset="0"/>
              </a:defRPr>
            </a:lvl3pPr>
            <a:lvl4pPr marL="914423" indent="0">
              <a:buNone/>
              <a:defRPr sz="5334" b="1" i="0">
                <a:latin typeface="Avenir Heavy" panose="02000503020000020003" pitchFamily="2" charset="0"/>
              </a:defRPr>
            </a:lvl4pPr>
            <a:lvl5pPr marL="1219231" indent="0">
              <a:buNone/>
              <a:defRPr sz="5334" b="1" i="0">
                <a:latin typeface="Avenir Heavy" panose="02000503020000020003" pitchFamily="2" charset="0"/>
              </a:defRPr>
            </a:lvl5pPr>
          </a:lstStyle>
          <a:p>
            <a:pPr lvl="0"/>
            <a:r>
              <a:rPr lang="en-US" dirty="0"/>
              <a:t>Section One</a:t>
            </a:r>
          </a:p>
        </p:txBody>
      </p:sp>
    </p:spTree>
    <p:extLst>
      <p:ext uri="{BB962C8B-B14F-4D97-AF65-F5344CB8AC3E}">
        <p14:creationId xmlns:p14="http://schemas.microsoft.com/office/powerpoint/2010/main" val="42410784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tandard Info">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id="{9E8DF7D1-0D1C-0378-3EFC-C5DC675F7A31}"/>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7" name="AutoShape 8">
            <a:extLst>
              <a:ext uri="{FF2B5EF4-FFF2-40B4-BE49-F238E27FC236}">
                <a16:creationId xmlns:a16="http://schemas.microsoft.com/office/drawing/2014/main" id="{92448089-E2F3-852A-D944-001BA5CA975A}"/>
              </a:ext>
            </a:extLst>
          </p:cNvPr>
          <p:cNvSpPr/>
          <p:nvPr userDrawn="1"/>
        </p:nvSpPr>
        <p:spPr>
          <a:xfrm rot="5400000" flipH="1">
            <a:off x="4516469" y="-2777681"/>
            <a:ext cx="30479" cy="7741434"/>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9" name="Text Placeholder 8">
            <a:extLst>
              <a:ext uri="{FF2B5EF4-FFF2-40B4-BE49-F238E27FC236}">
                <a16:creationId xmlns:a16="http://schemas.microsoft.com/office/drawing/2014/main" id="{CD22266B-1C4A-B787-AC8A-96300A6E77C9}"/>
              </a:ext>
            </a:extLst>
          </p:cNvPr>
          <p:cNvSpPr>
            <a:spLocks noGrp="1"/>
          </p:cNvSpPr>
          <p:nvPr>
            <p:ph type="body" sz="quarter" idx="10" hasCustomPrompt="1"/>
          </p:nvPr>
        </p:nvSpPr>
        <p:spPr>
          <a:xfrm>
            <a:off x="687402" y="370300"/>
            <a:ext cx="10538883" cy="603250"/>
          </a:xfrm>
          <a:prstGeom prst="rect">
            <a:avLst/>
          </a:prstGeom>
        </p:spPr>
        <p:txBody>
          <a:bodyPr/>
          <a:lstStyle>
            <a:lvl1pPr marL="0" indent="0">
              <a:buNone/>
              <a:defRPr sz="3600" b="1" i="0">
                <a:latin typeface="Century Gothic" panose="020B0502020202020204" pitchFamily="34" charset="0"/>
              </a:defRPr>
            </a:lvl1pPr>
            <a:lvl2pPr marL="304807" indent="0">
              <a:buNone/>
              <a:defRPr sz="3600" b="1" i="0">
                <a:latin typeface="Avenir Heavy" panose="02000503020000020003" pitchFamily="2" charset="0"/>
              </a:defRPr>
            </a:lvl2pPr>
            <a:lvl3pPr marL="609615" indent="0">
              <a:buNone/>
              <a:defRPr sz="3600" b="1" i="0">
                <a:latin typeface="Avenir Heavy" panose="02000503020000020003" pitchFamily="2" charset="0"/>
              </a:defRPr>
            </a:lvl3pPr>
            <a:lvl4pPr marL="914423" indent="0">
              <a:buNone/>
              <a:defRPr sz="3600" b="1" i="0">
                <a:latin typeface="Avenir Heavy" panose="02000503020000020003" pitchFamily="2" charset="0"/>
              </a:defRPr>
            </a:lvl4pPr>
            <a:lvl5pPr marL="1219231" indent="0">
              <a:buNone/>
              <a:defRPr sz="3600" b="1" i="0">
                <a:latin typeface="Avenir Heavy" panose="02000503020000020003" pitchFamily="2" charset="0"/>
              </a:defRPr>
            </a:lvl5pPr>
          </a:lstStyle>
          <a:p>
            <a:pPr lvl="0"/>
            <a:r>
              <a:rPr lang="en-US" dirty="0"/>
              <a:t>What We Do</a:t>
            </a:r>
          </a:p>
        </p:txBody>
      </p:sp>
      <p:sp>
        <p:nvSpPr>
          <p:cNvPr id="11" name="Text Placeholder 10">
            <a:extLst>
              <a:ext uri="{FF2B5EF4-FFF2-40B4-BE49-F238E27FC236}">
                <a16:creationId xmlns:a16="http://schemas.microsoft.com/office/drawing/2014/main" id="{1537011A-D8D6-9A4A-DE0D-DF7E3D487B5E}"/>
              </a:ext>
            </a:extLst>
          </p:cNvPr>
          <p:cNvSpPr>
            <a:spLocks noGrp="1"/>
          </p:cNvSpPr>
          <p:nvPr>
            <p:ph type="body" sz="quarter" idx="11" hasCustomPrompt="1"/>
          </p:nvPr>
        </p:nvSpPr>
        <p:spPr>
          <a:xfrm>
            <a:off x="687402" y="2001549"/>
            <a:ext cx="5029200" cy="812800"/>
          </a:xfrm>
          <a:prstGeom prst="rect">
            <a:avLst/>
          </a:prstGeom>
        </p:spPr>
        <p:txBody>
          <a:bodyPr/>
          <a:lstStyle>
            <a:lvl1pPr marL="0" indent="0">
              <a:buNone/>
              <a:defRPr sz="2400" b="1" i="0">
                <a:latin typeface="Century Gothic" panose="020B0502020202020204" pitchFamily="34" charset="0"/>
              </a:defRPr>
            </a:lvl1pPr>
            <a:lvl2pPr marL="304807" indent="0">
              <a:buNone/>
              <a:defRPr sz="2400" b="1" i="0">
                <a:latin typeface="Avenir Heavy" panose="02000503020000020003" pitchFamily="2" charset="0"/>
              </a:defRPr>
            </a:lvl2pPr>
            <a:lvl3pPr marL="609615" indent="0">
              <a:buNone/>
              <a:defRPr sz="2400" b="1" i="0">
                <a:latin typeface="Avenir Heavy" panose="02000503020000020003" pitchFamily="2" charset="0"/>
              </a:defRPr>
            </a:lvl3pPr>
            <a:lvl4pPr marL="914423" indent="0">
              <a:buNone/>
              <a:defRPr sz="2400" b="1" i="0">
                <a:latin typeface="Avenir Heavy" panose="02000503020000020003" pitchFamily="2" charset="0"/>
              </a:defRPr>
            </a:lvl4pPr>
            <a:lvl5pPr marL="1219231" indent="0">
              <a:buNone/>
              <a:defRPr sz="2400" b="1" i="0">
                <a:latin typeface="Avenir Heavy" panose="02000503020000020003" pitchFamily="2" charset="0"/>
              </a:defRPr>
            </a:lvl5pPr>
          </a:lstStyle>
          <a:p>
            <a:pPr lvl="0"/>
            <a:r>
              <a:rPr lang="en-US" dirty="0"/>
              <a:t>Microsoft 365</a:t>
            </a:r>
          </a:p>
        </p:txBody>
      </p:sp>
      <p:sp>
        <p:nvSpPr>
          <p:cNvPr id="4" name="Text Placeholder 3">
            <a:extLst>
              <a:ext uri="{FF2B5EF4-FFF2-40B4-BE49-F238E27FC236}">
                <a16:creationId xmlns:a16="http://schemas.microsoft.com/office/drawing/2014/main" id="{5632A916-553D-45CA-47DA-8981619ABBB2}"/>
              </a:ext>
            </a:extLst>
          </p:cNvPr>
          <p:cNvSpPr>
            <a:spLocks noGrp="1"/>
          </p:cNvSpPr>
          <p:nvPr>
            <p:ph type="body" sz="quarter" idx="13" hasCustomPrompt="1"/>
          </p:nvPr>
        </p:nvSpPr>
        <p:spPr>
          <a:xfrm>
            <a:off x="661459" y="2814109"/>
            <a:ext cx="5055658" cy="3205691"/>
          </a:xfrm>
          <a:prstGeom prst="rect">
            <a:avLst/>
          </a:prstGeom>
        </p:spPr>
        <p:txBody>
          <a:bodyPr/>
          <a:lstStyle>
            <a:lvl1pPr>
              <a:defRPr sz="1867" b="0" i="0">
                <a:latin typeface="Century Gothic" panose="020B0502020202020204" pitchFamily="34" charset="0"/>
              </a:defRPr>
            </a:lvl1pPr>
          </a:lstStyle>
          <a:p>
            <a:pPr lvl="0"/>
            <a:r>
              <a:rPr lang="en-US" dirty="0"/>
              <a:t>Exchange Online</a:t>
            </a:r>
          </a:p>
          <a:p>
            <a:pPr lvl="0"/>
            <a:r>
              <a:rPr lang="en-US" dirty="0"/>
              <a:t>OneDrive</a:t>
            </a:r>
          </a:p>
          <a:p>
            <a:pPr lvl="0"/>
            <a:r>
              <a:rPr lang="en-US" dirty="0"/>
              <a:t>Microsoft Teams Phone, Meetings, Rooms</a:t>
            </a:r>
          </a:p>
          <a:p>
            <a:pPr lvl="0"/>
            <a:r>
              <a:rPr lang="en-US" dirty="0"/>
              <a:t>Endpoint Management</a:t>
            </a:r>
          </a:p>
          <a:p>
            <a:pPr lvl="0"/>
            <a:r>
              <a:rPr lang="en-US" dirty="0"/>
              <a:t>SharePoint</a:t>
            </a:r>
          </a:p>
          <a:p>
            <a:pPr lvl="0"/>
            <a:r>
              <a:rPr lang="en-US" dirty="0"/>
              <a:t>Microsoft 365 Copilot</a:t>
            </a:r>
          </a:p>
          <a:p>
            <a:pPr lvl="0"/>
            <a:endParaRPr lang="en-US" dirty="0"/>
          </a:p>
        </p:txBody>
      </p:sp>
    </p:spTree>
    <p:extLst>
      <p:ext uri="{BB962C8B-B14F-4D97-AF65-F5344CB8AC3E}">
        <p14:creationId xmlns:p14="http://schemas.microsoft.com/office/powerpoint/2010/main" val="37996344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ark Mode Standard Info">
    <p:bg>
      <p:bgPr>
        <a:solidFill>
          <a:schemeClr val="tx2"/>
        </a:solidFill>
        <a:effectLst/>
      </p:bgPr>
    </p:bg>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id="{9E8DF7D1-0D1C-0378-3EFC-C5DC675F7A31}"/>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7" name="AutoShape 8">
            <a:extLst>
              <a:ext uri="{FF2B5EF4-FFF2-40B4-BE49-F238E27FC236}">
                <a16:creationId xmlns:a16="http://schemas.microsoft.com/office/drawing/2014/main" id="{92448089-E2F3-852A-D944-001BA5CA975A}"/>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 name="Text Placeholder 8">
            <a:extLst>
              <a:ext uri="{FF2B5EF4-FFF2-40B4-BE49-F238E27FC236}">
                <a16:creationId xmlns:a16="http://schemas.microsoft.com/office/drawing/2014/main" id="{39D1B0EF-FA52-29AC-900F-07D9F929C2F1}"/>
              </a:ext>
            </a:extLst>
          </p:cNvPr>
          <p:cNvSpPr>
            <a:spLocks noGrp="1"/>
          </p:cNvSpPr>
          <p:nvPr>
            <p:ph type="body" sz="quarter" idx="10" hasCustomPrompt="1"/>
          </p:nvPr>
        </p:nvSpPr>
        <p:spPr>
          <a:xfrm>
            <a:off x="687402" y="370300"/>
            <a:ext cx="10538883" cy="603250"/>
          </a:xfrm>
          <a:prstGeom prst="rect">
            <a:avLst/>
          </a:prstGeom>
        </p:spPr>
        <p:txBody>
          <a:bodyPr/>
          <a:lstStyle>
            <a:lvl1pPr marL="0" indent="0">
              <a:buNone/>
              <a:defRPr sz="3600" b="1" i="0">
                <a:solidFill>
                  <a:schemeClr val="bg1"/>
                </a:solidFill>
                <a:latin typeface="Century Gothic" panose="020B0502020202020204" pitchFamily="34" charset="0"/>
              </a:defRPr>
            </a:lvl1pPr>
            <a:lvl2pPr marL="304807" indent="0">
              <a:buNone/>
              <a:defRPr sz="3600" b="1" i="0">
                <a:latin typeface="Avenir Heavy" panose="02000503020000020003" pitchFamily="2" charset="0"/>
              </a:defRPr>
            </a:lvl2pPr>
            <a:lvl3pPr marL="609615" indent="0">
              <a:buNone/>
              <a:defRPr sz="3600" b="1" i="0">
                <a:latin typeface="Avenir Heavy" panose="02000503020000020003" pitchFamily="2" charset="0"/>
              </a:defRPr>
            </a:lvl3pPr>
            <a:lvl4pPr marL="914423" indent="0">
              <a:buNone/>
              <a:defRPr sz="3600" b="1" i="0">
                <a:latin typeface="Avenir Heavy" panose="02000503020000020003" pitchFamily="2" charset="0"/>
              </a:defRPr>
            </a:lvl4pPr>
            <a:lvl5pPr marL="1219231" indent="0">
              <a:buNone/>
              <a:defRPr sz="3600" b="1" i="0">
                <a:latin typeface="Avenir Heavy" panose="02000503020000020003" pitchFamily="2" charset="0"/>
              </a:defRPr>
            </a:lvl5pPr>
          </a:lstStyle>
          <a:p>
            <a:pPr lvl="0"/>
            <a:r>
              <a:rPr lang="en-US" dirty="0"/>
              <a:t>What We Do</a:t>
            </a:r>
          </a:p>
        </p:txBody>
      </p:sp>
      <p:sp>
        <p:nvSpPr>
          <p:cNvPr id="8" name="Text Placeholder 10">
            <a:extLst>
              <a:ext uri="{FF2B5EF4-FFF2-40B4-BE49-F238E27FC236}">
                <a16:creationId xmlns:a16="http://schemas.microsoft.com/office/drawing/2014/main" id="{BEE882B4-6840-4CF1-6492-9026F703C8A9}"/>
              </a:ext>
            </a:extLst>
          </p:cNvPr>
          <p:cNvSpPr>
            <a:spLocks noGrp="1"/>
          </p:cNvSpPr>
          <p:nvPr>
            <p:ph type="body" sz="quarter" idx="11" hasCustomPrompt="1"/>
          </p:nvPr>
        </p:nvSpPr>
        <p:spPr>
          <a:xfrm>
            <a:off x="687402" y="2001549"/>
            <a:ext cx="5029200" cy="812800"/>
          </a:xfrm>
          <a:prstGeom prst="rect">
            <a:avLst/>
          </a:prstGeom>
        </p:spPr>
        <p:txBody>
          <a:bodyPr/>
          <a:lstStyle>
            <a:lvl1pPr marL="0" indent="0">
              <a:buNone/>
              <a:defRPr sz="2400" b="1" i="0">
                <a:solidFill>
                  <a:schemeClr val="bg1"/>
                </a:solidFill>
                <a:latin typeface="Century Gothic" panose="020B0502020202020204" pitchFamily="34" charset="0"/>
              </a:defRPr>
            </a:lvl1pPr>
            <a:lvl2pPr marL="304807" indent="0">
              <a:buNone/>
              <a:defRPr sz="2400" b="1" i="0">
                <a:latin typeface="Avenir Heavy" panose="02000503020000020003" pitchFamily="2" charset="0"/>
              </a:defRPr>
            </a:lvl2pPr>
            <a:lvl3pPr marL="609615" indent="0">
              <a:buNone/>
              <a:defRPr sz="2400" b="1" i="0">
                <a:latin typeface="Avenir Heavy" panose="02000503020000020003" pitchFamily="2" charset="0"/>
              </a:defRPr>
            </a:lvl3pPr>
            <a:lvl4pPr marL="914423" indent="0">
              <a:buNone/>
              <a:defRPr sz="2400" b="1" i="0">
                <a:latin typeface="Avenir Heavy" panose="02000503020000020003" pitchFamily="2" charset="0"/>
              </a:defRPr>
            </a:lvl4pPr>
            <a:lvl5pPr marL="1219231" indent="0">
              <a:buNone/>
              <a:defRPr sz="2400" b="1" i="0">
                <a:latin typeface="Avenir Heavy" panose="02000503020000020003" pitchFamily="2" charset="0"/>
              </a:defRPr>
            </a:lvl5pPr>
          </a:lstStyle>
          <a:p>
            <a:pPr lvl="0"/>
            <a:r>
              <a:rPr lang="en-US" dirty="0"/>
              <a:t>Microsoft 365</a:t>
            </a:r>
          </a:p>
        </p:txBody>
      </p:sp>
      <p:sp>
        <p:nvSpPr>
          <p:cNvPr id="4" name="Text Placeholder 3">
            <a:extLst>
              <a:ext uri="{FF2B5EF4-FFF2-40B4-BE49-F238E27FC236}">
                <a16:creationId xmlns:a16="http://schemas.microsoft.com/office/drawing/2014/main" id="{F4F40387-B662-5E71-42B0-C8721C667CAF}"/>
              </a:ext>
            </a:extLst>
          </p:cNvPr>
          <p:cNvSpPr>
            <a:spLocks noGrp="1"/>
          </p:cNvSpPr>
          <p:nvPr>
            <p:ph type="body" sz="quarter" idx="13" hasCustomPrompt="1"/>
          </p:nvPr>
        </p:nvSpPr>
        <p:spPr>
          <a:xfrm>
            <a:off x="661459" y="2814109"/>
            <a:ext cx="5055658" cy="3205691"/>
          </a:xfrm>
          <a:prstGeom prst="rect">
            <a:avLst/>
          </a:prstGeom>
        </p:spPr>
        <p:txBody>
          <a:bodyPr/>
          <a:lstStyle>
            <a:lvl1pPr>
              <a:defRPr sz="1867" b="0" i="0">
                <a:solidFill>
                  <a:schemeClr val="bg1"/>
                </a:solidFill>
                <a:latin typeface="Century Gothic" panose="020B0502020202020204" pitchFamily="34" charset="0"/>
              </a:defRPr>
            </a:lvl1pPr>
          </a:lstStyle>
          <a:p>
            <a:pPr lvl="0"/>
            <a:r>
              <a:rPr lang="en-US" dirty="0"/>
              <a:t>Exchange Online</a:t>
            </a:r>
          </a:p>
          <a:p>
            <a:pPr lvl="0"/>
            <a:r>
              <a:rPr lang="en-US" dirty="0"/>
              <a:t>OneDrive</a:t>
            </a:r>
          </a:p>
          <a:p>
            <a:pPr lvl="0"/>
            <a:r>
              <a:rPr lang="en-US" dirty="0"/>
              <a:t>Microsoft Teams Phone, Meetings, Rooms</a:t>
            </a:r>
          </a:p>
          <a:p>
            <a:pPr lvl="0"/>
            <a:r>
              <a:rPr lang="en-US" dirty="0"/>
              <a:t>Endpoint Management</a:t>
            </a:r>
          </a:p>
          <a:p>
            <a:pPr lvl="0"/>
            <a:r>
              <a:rPr lang="en-US" dirty="0"/>
              <a:t>SharePoint</a:t>
            </a:r>
          </a:p>
          <a:p>
            <a:pPr lvl="0"/>
            <a:r>
              <a:rPr lang="en-US" dirty="0"/>
              <a:t>Microsoft 365 Copilot</a:t>
            </a:r>
          </a:p>
          <a:p>
            <a:pPr lvl="0"/>
            <a:endParaRPr lang="en-US" dirty="0"/>
          </a:p>
        </p:txBody>
      </p:sp>
    </p:spTree>
    <p:extLst>
      <p:ext uri="{BB962C8B-B14F-4D97-AF65-F5344CB8AC3E}">
        <p14:creationId xmlns:p14="http://schemas.microsoft.com/office/powerpoint/2010/main" val="5269934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lide Topic Option 1">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0638AC3-9AC4-569B-AB0F-5F922197959B}"/>
              </a:ext>
            </a:extLst>
          </p:cNvPr>
          <p:cNvSpPr/>
          <p:nvPr userDrawn="1"/>
        </p:nvSpPr>
        <p:spPr>
          <a:xfrm>
            <a:off x="6048478" y="1039843"/>
            <a:ext cx="5052469" cy="5013282"/>
          </a:xfrm>
          <a:custGeom>
            <a:avLst/>
            <a:gdLst/>
            <a:ahLst/>
            <a:cxnLst/>
            <a:rect l="l" t="t" r="r" b="b"/>
            <a:pathLst>
              <a:path w="8812746" h="9067800">
                <a:moveTo>
                  <a:pt x="0" y="0"/>
                </a:moveTo>
                <a:lnTo>
                  <a:pt x="8812745" y="0"/>
                </a:lnTo>
                <a:lnTo>
                  <a:pt x="8812745" y="9067800"/>
                </a:lnTo>
                <a:lnTo>
                  <a:pt x="0" y="9067800"/>
                </a:lnTo>
                <a:lnTo>
                  <a:pt x="0" y="0"/>
                </a:lnTo>
                <a:close/>
              </a:path>
            </a:pathLst>
          </a:custGeom>
          <a:blipFill>
            <a:blip r:embed="rId2"/>
            <a:stretch>
              <a:fillRect l="-32389" r="-26754" b="-3047"/>
            </a:stretch>
          </a:blipFill>
        </p:spPr>
        <p:txBody>
          <a:bodyPr/>
          <a:lstStyle/>
          <a:p>
            <a:endParaRPr lang="en-US" sz="1200" b="1" i="0" dirty="0">
              <a:latin typeface="Century Gothic" panose="020B0502020202020204" pitchFamily="34" charset="0"/>
            </a:endParaRPr>
          </a:p>
        </p:txBody>
      </p:sp>
      <p:sp>
        <p:nvSpPr>
          <p:cNvPr id="7" name="AutoShape 6">
            <a:extLst>
              <a:ext uri="{FF2B5EF4-FFF2-40B4-BE49-F238E27FC236}">
                <a16:creationId xmlns:a16="http://schemas.microsoft.com/office/drawing/2014/main" id="{7DDBF9B8-3E3F-D4B7-F25B-4849FE78FCB2}"/>
              </a:ext>
            </a:extLst>
          </p:cNvPr>
          <p:cNvSpPr/>
          <p:nvPr userDrawn="1"/>
        </p:nvSpPr>
        <p:spPr>
          <a:xfrm>
            <a:off x="5483679" y="-16439"/>
            <a:ext cx="30479" cy="6874439"/>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9" name="AutoShape 9">
            <a:extLst>
              <a:ext uri="{FF2B5EF4-FFF2-40B4-BE49-F238E27FC236}">
                <a16:creationId xmlns:a16="http://schemas.microsoft.com/office/drawing/2014/main" id="{9259E246-72AF-00D7-EAAF-A76841282874}"/>
              </a:ext>
            </a:extLst>
          </p:cNvPr>
          <p:cNvSpPr/>
          <p:nvPr userDrawn="1"/>
        </p:nvSpPr>
        <p:spPr>
          <a:xfrm>
            <a:off x="-2799" y="-16438"/>
            <a:ext cx="443024" cy="6874439"/>
          </a:xfrm>
          <a:prstGeom prst="rect">
            <a:avLst/>
          </a:prstGeom>
          <a:solidFill>
            <a:schemeClr val="accent1"/>
          </a:solidFill>
        </p:spPr>
        <p:txBody>
          <a:bodyPr/>
          <a:lstStyle/>
          <a:p>
            <a:endParaRPr lang="en-US" sz="1200" b="1" i="0" dirty="0">
              <a:latin typeface="Century Gothic" panose="020B0502020202020204" pitchFamily="34" charset="0"/>
            </a:endParaRPr>
          </a:p>
        </p:txBody>
      </p:sp>
      <p:grpSp>
        <p:nvGrpSpPr>
          <p:cNvPr id="10" name="Group 10">
            <a:extLst>
              <a:ext uri="{FF2B5EF4-FFF2-40B4-BE49-F238E27FC236}">
                <a16:creationId xmlns:a16="http://schemas.microsoft.com/office/drawing/2014/main" id="{7AA78C9B-D5A9-AED3-78F7-CFB52E64645E}"/>
              </a:ext>
            </a:extLst>
          </p:cNvPr>
          <p:cNvGrpSpPr/>
          <p:nvPr userDrawn="1"/>
        </p:nvGrpSpPr>
        <p:grpSpPr>
          <a:xfrm>
            <a:off x="5749445" y="5714341"/>
            <a:ext cx="5878624" cy="1143659"/>
            <a:chOff x="0" y="0"/>
            <a:chExt cx="11757249" cy="3068560"/>
          </a:xfrm>
        </p:grpSpPr>
        <p:sp>
          <p:nvSpPr>
            <p:cNvPr id="11" name="AutoShape 11">
              <a:extLst>
                <a:ext uri="{FF2B5EF4-FFF2-40B4-BE49-F238E27FC236}">
                  <a16:creationId xmlns:a16="http://schemas.microsoft.com/office/drawing/2014/main" id="{6F5150C7-D62A-A92D-C6F7-AF6185131B4C}"/>
                </a:ext>
              </a:extLst>
            </p:cNvPr>
            <p:cNvSpPr/>
            <p:nvPr/>
          </p:nvSpPr>
          <p:spPr>
            <a:xfrm>
              <a:off x="0" y="0"/>
              <a:ext cx="11757249" cy="3068560"/>
            </a:xfrm>
            <a:prstGeom prst="rect">
              <a:avLst/>
            </a:prstGeom>
            <a:solidFill>
              <a:srgbClr val="262626"/>
            </a:solidFill>
          </p:spPr>
          <p:txBody>
            <a:bodyPr/>
            <a:lstStyle/>
            <a:p>
              <a:endParaRPr lang="en-US" sz="1200" b="0" i="0" dirty="0">
                <a:latin typeface="Century Gothic" panose="020B0502020202020204" pitchFamily="34" charset="0"/>
              </a:endParaRPr>
            </a:p>
          </p:txBody>
        </p:sp>
        <p:sp>
          <p:nvSpPr>
            <p:cNvPr id="12" name="TextBox 12">
              <a:extLst>
                <a:ext uri="{FF2B5EF4-FFF2-40B4-BE49-F238E27FC236}">
                  <a16:creationId xmlns:a16="http://schemas.microsoft.com/office/drawing/2014/main" id="{7CFE02CE-334D-6C43-4567-ED93338A62F9}"/>
                </a:ext>
              </a:extLst>
            </p:cNvPr>
            <p:cNvSpPr txBox="1"/>
            <p:nvPr/>
          </p:nvSpPr>
          <p:spPr>
            <a:xfrm>
              <a:off x="1648852" y="1002245"/>
              <a:ext cx="8459543" cy="689714"/>
            </a:xfrm>
            <a:prstGeom prst="rect">
              <a:avLst/>
            </a:prstGeom>
          </p:spPr>
          <p:txBody>
            <a:bodyPr lIns="0" tIns="0" rIns="0" bIns="0" rtlCol="0" anchor="t">
              <a:spAutoFit/>
            </a:bodyPr>
            <a:lstStyle/>
            <a:p>
              <a:pPr algn="r">
                <a:lnSpc>
                  <a:spcPts val="2239"/>
                </a:lnSpc>
              </a:pPr>
              <a:endParaRPr lang="en-US" sz="1599" b="0" i="0" spc="95" dirty="0">
                <a:solidFill>
                  <a:srgbClr val="FFFFFF"/>
                </a:solidFill>
                <a:latin typeface="Century Gothic" panose="020B0502020202020204" pitchFamily="34" charset="0"/>
                <a:ea typeface="Cormorant Garamond Bold"/>
                <a:cs typeface="Cormorant Garamond Bold"/>
                <a:sym typeface="Cormorant Garamond Bold"/>
              </a:endParaRPr>
            </a:p>
          </p:txBody>
        </p:sp>
      </p:grpSp>
      <p:pic>
        <p:nvPicPr>
          <p:cNvPr id="14" name="Picture 5">
            <a:extLst>
              <a:ext uri="{FF2B5EF4-FFF2-40B4-BE49-F238E27FC236}">
                <a16:creationId xmlns:a16="http://schemas.microsoft.com/office/drawing/2014/main" id="{E497D376-ACE5-0E39-C8B8-7138FB5E27CA}"/>
              </a:ext>
            </a:extLst>
          </p:cNvPr>
          <p:cNvPicPr>
            <a:picLocks noChangeAspect="1"/>
          </p:cNvPicPr>
          <p:nvPr userDrawn="1"/>
        </p:nvPicPr>
        <p:blipFill>
          <a:blip r:embed="rId3"/>
          <a:srcRect/>
          <a:stretch>
            <a:fillRect/>
          </a:stretch>
        </p:blipFill>
        <p:spPr>
          <a:xfrm>
            <a:off x="11220621" y="387125"/>
            <a:ext cx="571160" cy="744794"/>
          </a:xfrm>
          <a:prstGeom prst="rect">
            <a:avLst/>
          </a:prstGeom>
        </p:spPr>
      </p:pic>
      <p:sp>
        <p:nvSpPr>
          <p:cNvPr id="15" name="Text Placeholder 14">
            <a:extLst>
              <a:ext uri="{FF2B5EF4-FFF2-40B4-BE49-F238E27FC236}">
                <a16:creationId xmlns:a16="http://schemas.microsoft.com/office/drawing/2014/main" id="{5A2245CE-2A0F-CCF6-16DA-353F8B3BDEEF}"/>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17" name="Text Placeholder 16">
            <a:extLst>
              <a:ext uri="{FF2B5EF4-FFF2-40B4-BE49-F238E27FC236}">
                <a16:creationId xmlns:a16="http://schemas.microsoft.com/office/drawing/2014/main" id="{5D0C1A86-A018-98B1-A9B0-66E48E204B56}"/>
              </a:ext>
            </a:extLst>
          </p:cNvPr>
          <p:cNvSpPr>
            <a:spLocks noGrp="1"/>
          </p:cNvSpPr>
          <p:nvPr>
            <p:ph type="body" sz="quarter" idx="11" hasCustomPrompt="1"/>
          </p:nvPr>
        </p:nvSpPr>
        <p:spPr>
          <a:xfrm>
            <a:off x="739776" y="3559176"/>
            <a:ext cx="4391025" cy="2528358"/>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18" name="Text Placeholder 16">
            <a:extLst>
              <a:ext uri="{FF2B5EF4-FFF2-40B4-BE49-F238E27FC236}">
                <a16:creationId xmlns:a16="http://schemas.microsoft.com/office/drawing/2014/main" id="{FE9C9A02-EF2F-30FC-A06E-77EF81D603FE}"/>
              </a:ext>
            </a:extLst>
          </p:cNvPr>
          <p:cNvSpPr>
            <a:spLocks noGrp="1"/>
          </p:cNvSpPr>
          <p:nvPr>
            <p:ph type="body" sz="quarter" idx="12" hasCustomPrompt="1"/>
          </p:nvPr>
        </p:nvSpPr>
        <p:spPr>
          <a:xfrm>
            <a:off x="6493244" y="6053125"/>
            <a:ext cx="4391025" cy="474675"/>
          </a:xfrm>
          <a:prstGeom prst="rect">
            <a:avLst/>
          </a:prstGeom>
        </p:spPr>
        <p:txBody>
          <a:bodyPr/>
          <a:lstStyle>
            <a:lvl1pPr marL="0" indent="0" algn="ctr">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13800323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Dark Mode Slide Topic 1">
    <p:bg>
      <p:bgPr>
        <a:solidFill>
          <a:schemeClr val="tx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0638AC3-9AC4-569B-AB0F-5F922197959B}"/>
              </a:ext>
            </a:extLst>
          </p:cNvPr>
          <p:cNvSpPr/>
          <p:nvPr userDrawn="1"/>
        </p:nvSpPr>
        <p:spPr>
          <a:xfrm>
            <a:off x="6048478" y="1039843"/>
            <a:ext cx="5052469" cy="5013282"/>
          </a:xfrm>
          <a:custGeom>
            <a:avLst/>
            <a:gdLst/>
            <a:ahLst/>
            <a:cxnLst/>
            <a:rect l="l" t="t" r="r" b="b"/>
            <a:pathLst>
              <a:path w="8812746" h="9067800">
                <a:moveTo>
                  <a:pt x="0" y="0"/>
                </a:moveTo>
                <a:lnTo>
                  <a:pt x="8812745" y="0"/>
                </a:lnTo>
                <a:lnTo>
                  <a:pt x="8812745" y="9067800"/>
                </a:lnTo>
                <a:lnTo>
                  <a:pt x="0" y="9067800"/>
                </a:lnTo>
                <a:lnTo>
                  <a:pt x="0" y="0"/>
                </a:lnTo>
                <a:close/>
              </a:path>
            </a:pathLst>
          </a:custGeom>
          <a:blipFill>
            <a:blip r:embed="rId2"/>
            <a:stretch>
              <a:fillRect l="-32389" r="-26754" b="-3047"/>
            </a:stretch>
          </a:blipFill>
        </p:spPr>
        <p:txBody>
          <a:bodyPr/>
          <a:lstStyle/>
          <a:p>
            <a:endParaRPr lang="en-US" sz="1200" b="1" i="0" dirty="0">
              <a:latin typeface="Century Gothic" panose="020B0502020202020204" pitchFamily="34" charset="0"/>
            </a:endParaRPr>
          </a:p>
        </p:txBody>
      </p:sp>
      <p:sp>
        <p:nvSpPr>
          <p:cNvPr id="7" name="AutoShape 6">
            <a:extLst>
              <a:ext uri="{FF2B5EF4-FFF2-40B4-BE49-F238E27FC236}">
                <a16:creationId xmlns:a16="http://schemas.microsoft.com/office/drawing/2014/main" id="{7DDBF9B8-3E3F-D4B7-F25B-4849FE78FCB2}"/>
              </a:ext>
            </a:extLst>
          </p:cNvPr>
          <p:cNvSpPr/>
          <p:nvPr userDrawn="1"/>
        </p:nvSpPr>
        <p:spPr>
          <a:xfrm>
            <a:off x="5483679" y="-16439"/>
            <a:ext cx="30479" cy="6874439"/>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9" name="AutoShape 9">
            <a:extLst>
              <a:ext uri="{FF2B5EF4-FFF2-40B4-BE49-F238E27FC236}">
                <a16:creationId xmlns:a16="http://schemas.microsoft.com/office/drawing/2014/main" id="{9259E246-72AF-00D7-EAAF-A76841282874}"/>
              </a:ext>
            </a:extLst>
          </p:cNvPr>
          <p:cNvSpPr/>
          <p:nvPr userDrawn="1"/>
        </p:nvSpPr>
        <p:spPr>
          <a:xfrm>
            <a:off x="-2799" y="-16438"/>
            <a:ext cx="443024" cy="6874439"/>
          </a:xfrm>
          <a:prstGeom prst="rect">
            <a:avLst/>
          </a:prstGeom>
          <a:solidFill>
            <a:schemeClr val="accent1"/>
          </a:solidFill>
        </p:spPr>
        <p:txBody>
          <a:bodyPr/>
          <a:lstStyle/>
          <a:p>
            <a:endParaRPr lang="en-US" sz="1200" b="1" i="0" dirty="0">
              <a:latin typeface="Century Gothic" panose="020B0502020202020204" pitchFamily="34" charset="0"/>
            </a:endParaRPr>
          </a:p>
        </p:txBody>
      </p:sp>
      <p:grpSp>
        <p:nvGrpSpPr>
          <p:cNvPr id="10" name="Group 10">
            <a:extLst>
              <a:ext uri="{FF2B5EF4-FFF2-40B4-BE49-F238E27FC236}">
                <a16:creationId xmlns:a16="http://schemas.microsoft.com/office/drawing/2014/main" id="{7AA78C9B-D5A9-AED3-78F7-CFB52E64645E}"/>
              </a:ext>
            </a:extLst>
          </p:cNvPr>
          <p:cNvGrpSpPr/>
          <p:nvPr userDrawn="1"/>
        </p:nvGrpSpPr>
        <p:grpSpPr>
          <a:xfrm>
            <a:off x="5749445" y="5714341"/>
            <a:ext cx="5878624" cy="1143659"/>
            <a:chOff x="0" y="0"/>
            <a:chExt cx="11757249" cy="3068560"/>
          </a:xfrm>
        </p:grpSpPr>
        <p:sp>
          <p:nvSpPr>
            <p:cNvPr id="11" name="AutoShape 11">
              <a:extLst>
                <a:ext uri="{FF2B5EF4-FFF2-40B4-BE49-F238E27FC236}">
                  <a16:creationId xmlns:a16="http://schemas.microsoft.com/office/drawing/2014/main" id="{6F5150C7-D62A-A92D-C6F7-AF6185131B4C}"/>
                </a:ext>
              </a:extLst>
            </p:cNvPr>
            <p:cNvSpPr/>
            <p:nvPr/>
          </p:nvSpPr>
          <p:spPr>
            <a:xfrm>
              <a:off x="0" y="0"/>
              <a:ext cx="11757249" cy="306856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2" name="TextBox 12">
              <a:extLst>
                <a:ext uri="{FF2B5EF4-FFF2-40B4-BE49-F238E27FC236}">
                  <a16:creationId xmlns:a16="http://schemas.microsoft.com/office/drawing/2014/main" id="{7CFE02CE-334D-6C43-4567-ED93338A62F9}"/>
                </a:ext>
              </a:extLst>
            </p:cNvPr>
            <p:cNvSpPr txBox="1"/>
            <p:nvPr/>
          </p:nvSpPr>
          <p:spPr>
            <a:xfrm>
              <a:off x="1648852" y="1002245"/>
              <a:ext cx="8459543" cy="687651"/>
            </a:xfrm>
            <a:prstGeom prst="rect">
              <a:avLst/>
            </a:prstGeom>
          </p:spPr>
          <p:txBody>
            <a:bodyPr lIns="0" tIns="0" rIns="0" bIns="0" rtlCol="0" anchor="t">
              <a:spAutoFit/>
            </a:bodyPr>
            <a:lstStyle/>
            <a:p>
              <a:pPr algn="r">
                <a:lnSpc>
                  <a:spcPts val="2239"/>
                </a:lnSpc>
              </a:pPr>
              <a:endParaRPr lang="en-US" sz="1599" b="1" i="0" spc="95" dirty="0">
                <a:solidFill>
                  <a:srgbClr val="FFFFFF"/>
                </a:solidFill>
                <a:latin typeface="Century Gothic" panose="020B0502020202020204" pitchFamily="34" charset="0"/>
                <a:ea typeface="Cormorant Garamond Bold"/>
                <a:cs typeface="Cormorant Garamond Bold"/>
                <a:sym typeface="Cormorant Garamond Bold"/>
              </a:endParaRPr>
            </a:p>
          </p:txBody>
        </p:sp>
      </p:grpSp>
      <p:pic>
        <p:nvPicPr>
          <p:cNvPr id="14" name="Picture 5">
            <a:extLst>
              <a:ext uri="{FF2B5EF4-FFF2-40B4-BE49-F238E27FC236}">
                <a16:creationId xmlns:a16="http://schemas.microsoft.com/office/drawing/2014/main" id="{E497D376-ACE5-0E39-C8B8-7138FB5E27CA}"/>
              </a:ext>
            </a:extLst>
          </p:cNvPr>
          <p:cNvPicPr>
            <a:picLocks noChangeAspect="1"/>
          </p:cNvPicPr>
          <p:nvPr userDrawn="1"/>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2" name="Text Placeholder 14">
            <a:extLst>
              <a:ext uri="{FF2B5EF4-FFF2-40B4-BE49-F238E27FC236}">
                <a16:creationId xmlns:a16="http://schemas.microsoft.com/office/drawing/2014/main" id="{114280E4-49B4-9BF8-1952-197544511051}"/>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15" name="Text Placeholder 16">
            <a:extLst>
              <a:ext uri="{FF2B5EF4-FFF2-40B4-BE49-F238E27FC236}">
                <a16:creationId xmlns:a16="http://schemas.microsoft.com/office/drawing/2014/main" id="{BC8CDC4B-2376-41EE-293C-9AA00795A054}"/>
              </a:ext>
            </a:extLst>
          </p:cNvPr>
          <p:cNvSpPr>
            <a:spLocks noGrp="1"/>
          </p:cNvSpPr>
          <p:nvPr>
            <p:ph type="body" sz="quarter" idx="11" hasCustomPrompt="1"/>
          </p:nvPr>
        </p:nvSpPr>
        <p:spPr>
          <a:xfrm>
            <a:off x="739776" y="3559176"/>
            <a:ext cx="4391025" cy="2528358"/>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16" name="Text Placeholder 16">
            <a:extLst>
              <a:ext uri="{FF2B5EF4-FFF2-40B4-BE49-F238E27FC236}">
                <a16:creationId xmlns:a16="http://schemas.microsoft.com/office/drawing/2014/main" id="{BE3B8EFE-0169-FDE7-B408-FE625B8709A3}"/>
              </a:ext>
            </a:extLst>
          </p:cNvPr>
          <p:cNvSpPr>
            <a:spLocks noGrp="1"/>
          </p:cNvSpPr>
          <p:nvPr>
            <p:ph type="body" sz="quarter" idx="12" hasCustomPrompt="1"/>
          </p:nvPr>
        </p:nvSpPr>
        <p:spPr>
          <a:xfrm>
            <a:off x="6493244" y="6053125"/>
            <a:ext cx="4391025" cy="474675"/>
          </a:xfrm>
          <a:prstGeom prst="rect">
            <a:avLst/>
          </a:prstGeom>
        </p:spPr>
        <p:txBody>
          <a:bodyPr/>
          <a:lstStyle>
            <a:lvl1pPr marL="0" indent="0" algn="ctr">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9630593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lide Option 2">
    <p:spTree>
      <p:nvGrpSpPr>
        <p:cNvPr id="1" name=""/>
        <p:cNvGrpSpPr/>
        <p:nvPr/>
      </p:nvGrpSpPr>
      <p:grpSpPr>
        <a:xfrm>
          <a:off x="0" y="0"/>
          <a:ext cx="0" cy="0"/>
          <a:chOff x="0" y="0"/>
          <a:chExt cx="0" cy="0"/>
        </a:xfrm>
      </p:grpSpPr>
      <p:sp>
        <p:nvSpPr>
          <p:cNvPr id="13" name="AutoShape 12">
            <a:extLst>
              <a:ext uri="{FF2B5EF4-FFF2-40B4-BE49-F238E27FC236}">
                <a16:creationId xmlns:a16="http://schemas.microsoft.com/office/drawing/2014/main" id="{F87F00CD-B49B-EB79-2B2E-BE10B218377B}"/>
              </a:ext>
            </a:extLst>
          </p:cNvPr>
          <p:cNvSpPr/>
          <p:nvPr userDrawn="1"/>
        </p:nvSpPr>
        <p:spPr>
          <a:xfrm>
            <a:off x="7756098"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4" name="AutoShape 13">
            <a:extLst>
              <a:ext uri="{FF2B5EF4-FFF2-40B4-BE49-F238E27FC236}">
                <a16:creationId xmlns:a16="http://schemas.microsoft.com/office/drawing/2014/main" id="{4590AD3B-A9CF-E5EF-D2E5-0009E8564067}"/>
              </a:ext>
            </a:extLst>
          </p:cNvPr>
          <p:cNvSpPr/>
          <p:nvPr userDrawn="1"/>
        </p:nvSpPr>
        <p:spPr>
          <a:xfrm>
            <a:off x="5089098"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grpSp>
        <p:nvGrpSpPr>
          <p:cNvPr id="15" name="Group 14">
            <a:extLst>
              <a:ext uri="{FF2B5EF4-FFF2-40B4-BE49-F238E27FC236}">
                <a16:creationId xmlns:a16="http://schemas.microsoft.com/office/drawing/2014/main" id="{41D27408-8808-DF0F-00C1-9A5494CC159C}"/>
              </a:ext>
            </a:extLst>
          </p:cNvPr>
          <p:cNvGrpSpPr/>
          <p:nvPr userDrawn="1"/>
        </p:nvGrpSpPr>
        <p:grpSpPr>
          <a:xfrm>
            <a:off x="5359401" y="0"/>
            <a:ext cx="2209800" cy="6858000"/>
            <a:chOff x="0" y="0"/>
            <a:chExt cx="4419600" cy="13716000"/>
          </a:xfrm>
        </p:grpSpPr>
        <p:pic>
          <p:nvPicPr>
            <p:cNvPr id="16" name="Picture 15">
              <a:extLst>
                <a:ext uri="{FF2B5EF4-FFF2-40B4-BE49-F238E27FC236}">
                  <a16:creationId xmlns:a16="http://schemas.microsoft.com/office/drawing/2014/main" id="{5CCECEB8-A65D-7FB0-CA92-3B69BF8635BB}"/>
                </a:ext>
              </a:extLst>
            </p:cNvPr>
            <p:cNvPicPr>
              <a:picLocks noChangeAspect="1"/>
            </p:cNvPicPr>
            <p:nvPr/>
          </p:nvPicPr>
          <p:blipFill>
            <a:blip r:embed="rId2"/>
            <a:srcRect l="23319" r="11061"/>
            <a:stretch>
              <a:fillRect/>
            </a:stretch>
          </p:blipFill>
          <p:spPr>
            <a:xfrm>
              <a:off x="0" y="0"/>
              <a:ext cx="4419600" cy="4487333"/>
            </a:xfrm>
            <a:prstGeom prst="rect">
              <a:avLst/>
            </a:prstGeom>
          </p:spPr>
        </p:pic>
        <p:pic>
          <p:nvPicPr>
            <p:cNvPr id="17" name="Picture 16">
              <a:extLst>
                <a:ext uri="{FF2B5EF4-FFF2-40B4-BE49-F238E27FC236}">
                  <a16:creationId xmlns:a16="http://schemas.microsoft.com/office/drawing/2014/main" id="{23B284ED-0473-AFF2-ACFF-04E8F38C4664}"/>
                </a:ext>
              </a:extLst>
            </p:cNvPr>
            <p:cNvPicPr>
              <a:picLocks noChangeAspect="1"/>
            </p:cNvPicPr>
            <p:nvPr/>
          </p:nvPicPr>
          <p:blipFill>
            <a:blip r:embed="rId3"/>
            <a:srcRect l="20907" r="13350"/>
            <a:stretch>
              <a:fillRect/>
            </a:stretch>
          </p:blipFill>
          <p:spPr>
            <a:xfrm>
              <a:off x="0" y="4614333"/>
              <a:ext cx="4419600" cy="4487333"/>
            </a:xfrm>
            <a:prstGeom prst="rect">
              <a:avLst/>
            </a:prstGeom>
          </p:spPr>
        </p:pic>
        <p:pic>
          <p:nvPicPr>
            <p:cNvPr id="18" name="Picture 17">
              <a:extLst>
                <a:ext uri="{FF2B5EF4-FFF2-40B4-BE49-F238E27FC236}">
                  <a16:creationId xmlns:a16="http://schemas.microsoft.com/office/drawing/2014/main" id="{C66AD353-50EA-48DB-2915-EB56A9820F60}"/>
                </a:ext>
              </a:extLst>
            </p:cNvPr>
            <p:cNvPicPr>
              <a:picLocks noChangeAspect="1"/>
            </p:cNvPicPr>
            <p:nvPr/>
          </p:nvPicPr>
          <p:blipFill>
            <a:blip r:embed="rId4"/>
            <a:srcRect r="34380"/>
            <a:stretch>
              <a:fillRect/>
            </a:stretch>
          </p:blipFill>
          <p:spPr>
            <a:xfrm>
              <a:off x="0" y="9228667"/>
              <a:ext cx="4419600" cy="4487333"/>
            </a:xfrm>
            <a:prstGeom prst="rect">
              <a:avLst/>
            </a:prstGeom>
          </p:spPr>
        </p:pic>
      </p:grpSp>
      <p:sp>
        <p:nvSpPr>
          <p:cNvPr id="20" name="AutoShape 19">
            <a:extLst>
              <a:ext uri="{FF2B5EF4-FFF2-40B4-BE49-F238E27FC236}">
                <a16:creationId xmlns:a16="http://schemas.microsoft.com/office/drawing/2014/main" id="{4D67F992-E582-0E93-1DA5-D39F3389C14F}"/>
              </a:ext>
            </a:extLst>
          </p:cNvPr>
          <p:cNvSpPr/>
          <p:nvPr/>
        </p:nvSpPr>
        <p:spPr>
          <a:xfrm>
            <a:off x="0" y="5684069"/>
            <a:ext cx="5120483" cy="1173931"/>
          </a:xfrm>
          <a:prstGeom prst="rect">
            <a:avLst/>
          </a:prstGeom>
          <a:solidFill>
            <a:srgbClr val="262626"/>
          </a:solidFill>
        </p:spPr>
        <p:txBody>
          <a:bodyPr/>
          <a:lstStyle/>
          <a:p>
            <a:endParaRPr lang="en-US" sz="1200" b="1" i="0" dirty="0">
              <a:latin typeface="Century Gothic" panose="020B0502020202020204" pitchFamily="34" charset="0"/>
            </a:endParaRPr>
          </a:p>
        </p:txBody>
      </p:sp>
      <p:pic>
        <p:nvPicPr>
          <p:cNvPr id="22" name="Picture 5">
            <a:extLst>
              <a:ext uri="{FF2B5EF4-FFF2-40B4-BE49-F238E27FC236}">
                <a16:creationId xmlns:a16="http://schemas.microsoft.com/office/drawing/2014/main" id="{6CAC8FE8-6028-7020-1C49-1EBDED26FE7B}"/>
              </a:ext>
            </a:extLst>
          </p:cNvPr>
          <p:cNvPicPr>
            <a:picLocks noChangeAspect="1"/>
          </p:cNvPicPr>
          <p:nvPr userDrawn="1"/>
        </p:nvPicPr>
        <p:blipFill>
          <a:blip r:embed="rId5"/>
          <a:srcRect/>
          <a:stretch>
            <a:fillRect/>
          </a:stretch>
        </p:blipFill>
        <p:spPr>
          <a:xfrm>
            <a:off x="11220621" y="387125"/>
            <a:ext cx="571160" cy="744794"/>
          </a:xfrm>
          <a:prstGeom prst="rect">
            <a:avLst/>
          </a:prstGeom>
        </p:spPr>
      </p:pic>
      <p:sp>
        <p:nvSpPr>
          <p:cNvPr id="2" name="Text Placeholder 14">
            <a:extLst>
              <a:ext uri="{FF2B5EF4-FFF2-40B4-BE49-F238E27FC236}">
                <a16:creationId xmlns:a16="http://schemas.microsoft.com/office/drawing/2014/main" id="{942A298F-C86F-6106-397B-1BA02ADE3C13}"/>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3" name="Text Placeholder 16">
            <a:extLst>
              <a:ext uri="{FF2B5EF4-FFF2-40B4-BE49-F238E27FC236}">
                <a16:creationId xmlns:a16="http://schemas.microsoft.com/office/drawing/2014/main" id="{B1339F15-CB7E-ACDE-D233-963FB3683C0E}"/>
              </a:ext>
            </a:extLst>
          </p:cNvPr>
          <p:cNvSpPr>
            <a:spLocks noGrp="1"/>
          </p:cNvSpPr>
          <p:nvPr>
            <p:ph type="body" sz="quarter" idx="11" hasCustomPrompt="1"/>
          </p:nvPr>
        </p:nvSpPr>
        <p:spPr>
          <a:xfrm>
            <a:off x="739776" y="3559176"/>
            <a:ext cx="439102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26" name="Text Placeholder 14">
            <a:extLst>
              <a:ext uri="{FF2B5EF4-FFF2-40B4-BE49-F238E27FC236}">
                <a16:creationId xmlns:a16="http://schemas.microsoft.com/office/drawing/2014/main" id="{EE83B2C2-E3CB-13D5-8777-F74376B1AF7E}"/>
              </a:ext>
            </a:extLst>
          </p:cNvPr>
          <p:cNvSpPr>
            <a:spLocks noGrp="1"/>
          </p:cNvSpPr>
          <p:nvPr>
            <p:ph type="body" sz="quarter" idx="12" hasCustomPrompt="1"/>
          </p:nvPr>
        </p:nvSpPr>
        <p:spPr>
          <a:xfrm>
            <a:off x="701779" y="6113866"/>
            <a:ext cx="5270500" cy="319617"/>
          </a:xfrm>
          <a:prstGeom prst="rect">
            <a:avLst/>
          </a:prstGeom>
        </p:spPr>
        <p:txBody>
          <a:bodyPr/>
          <a:lstStyle>
            <a:lvl1pPr marL="0" indent="0">
              <a:buNone/>
              <a:defRPr sz="1867" b="0" i="0">
                <a:solidFill>
                  <a:schemeClr val="bg1"/>
                </a:solidFill>
                <a:latin typeface="Century Gothic" panose="020B0502020202020204" pitchFamily="34" charset="0"/>
              </a:defRPr>
            </a:lvl1pPr>
          </a:lstStyle>
          <a:p>
            <a:pPr lvl="0"/>
            <a:r>
              <a:rPr lang="en-US" dirty="0"/>
              <a:t>Alt Text</a:t>
            </a:r>
          </a:p>
        </p:txBody>
      </p:sp>
      <p:sp>
        <p:nvSpPr>
          <p:cNvPr id="39" name="Text Placeholder 27">
            <a:extLst>
              <a:ext uri="{FF2B5EF4-FFF2-40B4-BE49-F238E27FC236}">
                <a16:creationId xmlns:a16="http://schemas.microsoft.com/office/drawing/2014/main" id="{3FDBCCCF-9A9C-58FE-775A-BA6FEBFFE7F0}"/>
              </a:ext>
            </a:extLst>
          </p:cNvPr>
          <p:cNvSpPr>
            <a:spLocks noGrp="1"/>
          </p:cNvSpPr>
          <p:nvPr>
            <p:ph type="body" sz="quarter" idx="13" hasCustomPrompt="1"/>
          </p:nvPr>
        </p:nvSpPr>
        <p:spPr>
          <a:xfrm>
            <a:off x="8083037" y="449643"/>
            <a:ext cx="3137584"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40" name="Text Placeholder 29">
            <a:extLst>
              <a:ext uri="{FF2B5EF4-FFF2-40B4-BE49-F238E27FC236}">
                <a16:creationId xmlns:a16="http://schemas.microsoft.com/office/drawing/2014/main" id="{2084929C-A0C8-059B-0774-5D89FFA3E0D6}"/>
              </a:ext>
            </a:extLst>
          </p:cNvPr>
          <p:cNvSpPr>
            <a:spLocks noGrp="1"/>
          </p:cNvSpPr>
          <p:nvPr>
            <p:ph type="body" sz="quarter" idx="14" hasCustomPrompt="1"/>
          </p:nvPr>
        </p:nvSpPr>
        <p:spPr>
          <a:xfrm>
            <a:off x="8083037" y="896260"/>
            <a:ext cx="3137584"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41" name="Text Placeholder 27">
            <a:extLst>
              <a:ext uri="{FF2B5EF4-FFF2-40B4-BE49-F238E27FC236}">
                <a16:creationId xmlns:a16="http://schemas.microsoft.com/office/drawing/2014/main" id="{3479816B-E235-987F-B543-A6639123A3FA}"/>
              </a:ext>
            </a:extLst>
          </p:cNvPr>
          <p:cNvSpPr>
            <a:spLocks noGrp="1"/>
          </p:cNvSpPr>
          <p:nvPr>
            <p:ph type="body" sz="quarter" idx="15" hasCustomPrompt="1"/>
          </p:nvPr>
        </p:nvSpPr>
        <p:spPr>
          <a:xfrm>
            <a:off x="8083037" y="2531533"/>
            <a:ext cx="3137584"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42" name="Text Placeholder 29">
            <a:extLst>
              <a:ext uri="{FF2B5EF4-FFF2-40B4-BE49-F238E27FC236}">
                <a16:creationId xmlns:a16="http://schemas.microsoft.com/office/drawing/2014/main" id="{6CF0A5EB-E712-B229-93F6-B3A91C3D569F}"/>
              </a:ext>
            </a:extLst>
          </p:cNvPr>
          <p:cNvSpPr>
            <a:spLocks noGrp="1"/>
          </p:cNvSpPr>
          <p:nvPr>
            <p:ph type="body" sz="quarter" idx="16" hasCustomPrompt="1"/>
          </p:nvPr>
        </p:nvSpPr>
        <p:spPr>
          <a:xfrm>
            <a:off x="8083037" y="2978150"/>
            <a:ext cx="3137584"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43" name="Text Placeholder 27">
            <a:extLst>
              <a:ext uri="{FF2B5EF4-FFF2-40B4-BE49-F238E27FC236}">
                <a16:creationId xmlns:a16="http://schemas.microsoft.com/office/drawing/2014/main" id="{515D39C5-E067-BB37-A72F-2936EFCA3B4E}"/>
              </a:ext>
            </a:extLst>
          </p:cNvPr>
          <p:cNvSpPr>
            <a:spLocks noGrp="1"/>
          </p:cNvSpPr>
          <p:nvPr>
            <p:ph type="body" sz="quarter" idx="17" hasCustomPrompt="1"/>
          </p:nvPr>
        </p:nvSpPr>
        <p:spPr>
          <a:xfrm>
            <a:off x="8083037" y="4808347"/>
            <a:ext cx="3137584"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44" name="Text Placeholder 29">
            <a:extLst>
              <a:ext uri="{FF2B5EF4-FFF2-40B4-BE49-F238E27FC236}">
                <a16:creationId xmlns:a16="http://schemas.microsoft.com/office/drawing/2014/main" id="{24A5F2AC-5980-DB63-8756-96B8C9D4A4F1}"/>
              </a:ext>
            </a:extLst>
          </p:cNvPr>
          <p:cNvSpPr>
            <a:spLocks noGrp="1"/>
          </p:cNvSpPr>
          <p:nvPr>
            <p:ph type="body" sz="quarter" idx="18" hasCustomPrompt="1"/>
          </p:nvPr>
        </p:nvSpPr>
        <p:spPr>
          <a:xfrm>
            <a:off x="8083037" y="5254964"/>
            <a:ext cx="3137584"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Tree>
    <p:extLst>
      <p:ext uri="{BB962C8B-B14F-4D97-AF65-F5344CB8AC3E}">
        <p14:creationId xmlns:p14="http://schemas.microsoft.com/office/powerpoint/2010/main" val="9128135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Dark Mode Slide Option 2">
    <p:bg>
      <p:bgPr>
        <a:solidFill>
          <a:schemeClr val="tx2"/>
        </a:solidFill>
        <a:effectLst/>
      </p:bgPr>
    </p:bg>
    <p:spTree>
      <p:nvGrpSpPr>
        <p:cNvPr id="1" name=""/>
        <p:cNvGrpSpPr/>
        <p:nvPr/>
      </p:nvGrpSpPr>
      <p:grpSpPr>
        <a:xfrm>
          <a:off x="0" y="0"/>
          <a:ext cx="0" cy="0"/>
          <a:chOff x="0" y="0"/>
          <a:chExt cx="0" cy="0"/>
        </a:xfrm>
      </p:grpSpPr>
      <p:sp>
        <p:nvSpPr>
          <p:cNvPr id="13" name="AutoShape 12">
            <a:extLst>
              <a:ext uri="{FF2B5EF4-FFF2-40B4-BE49-F238E27FC236}">
                <a16:creationId xmlns:a16="http://schemas.microsoft.com/office/drawing/2014/main" id="{F87F00CD-B49B-EB79-2B2E-BE10B218377B}"/>
              </a:ext>
            </a:extLst>
          </p:cNvPr>
          <p:cNvSpPr/>
          <p:nvPr userDrawn="1"/>
        </p:nvSpPr>
        <p:spPr>
          <a:xfrm>
            <a:off x="7756098" y="0"/>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grpSp>
        <p:nvGrpSpPr>
          <p:cNvPr id="15" name="Group 14">
            <a:extLst>
              <a:ext uri="{FF2B5EF4-FFF2-40B4-BE49-F238E27FC236}">
                <a16:creationId xmlns:a16="http://schemas.microsoft.com/office/drawing/2014/main" id="{41D27408-8808-DF0F-00C1-9A5494CC159C}"/>
              </a:ext>
            </a:extLst>
          </p:cNvPr>
          <p:cNvGrpSpPr/>
          <p:nvPr userDrawn="1"/>
        </p:nvGrpSpPr>
        <p:grpSpPr>
          <a:xfrm>
            <a:off x="5359401" y="0"/>
            <a:ext cx="2209800" cy="6858000"/>
            <a:chOff x="0" y="0"/>
            <a:chExt cx="4419600" cy="13716000"/>
          </a:xfrm>
        </p:grpSpPr>
        <p:pic>
          <p:nvPicPr>
            <p:cNvPr id="16" name="Picture 15">
              <a:extLst>
                <a:ext uri="{FF2B5EF4-FFF2-40B4-BE49-F238E27FC236}">
                  <a16:creationId xmlns:a16="http://schemas.microsoft.com/office/drawing/2014/main" id="{5CCECEB8-A65D-7FB0-CA92-3B69BF8635BB}"/>
                </a:ext>
              </a:extLst>
            </p:cNvPr>
            <p:cNvPicPr>
              <a:picLocks noChangeAspect="1"/>
            </p:cNvPicPr>
            <p:nvPr/>
          </p:nvPicPr>
          <p:blipFill>
            <a:blip r:embed="rId2"/>
            <a:srcRect l="23319" r="11061"/>
            <a:stretch>
              <a:fillRect/>
            </a:stretch>
          </p:blipFill>
          <p:spPr>
            <a:xfrm>
              <a:off x="0" y="0"/>
              <a:ext cx="4419600" cy="4487333"/>
            </a:xfrm>
            <a:prstGeom prst="rect">
              <a:avLst/>
            </a:prstGeom>
          </p:spPr>
        </p:pic>
        <p:pic>
          <p:nvPicPr>
            <p:cNvPr id="17" name="Picture 16">
              <a:extLst>
                <a:ext uri="{FF2B5EF4-FFF2-40B4-BE49-F238E27FC236}">
                  <a16:creationId xmlns:a16="http://schemas.microsoft.com/office/drawing/2014/main" id="{23B284ED-0473-AFF2-ACFF-04E8F38C4664}"/>
                </a:ext>
              </a:extLst>
            </p:cNvPr>
            <p:cNvPicPr>
              <a:picLocks noChangeAspect="1"/>
            </p:cNvPicPr>
            <p:nvPr/>
          </p:nvPicPr>
          <p:blipFill>
            <a:blip r:embed="rId3"/>
            <a:srcRect l="20907" r="13350"/>
            <a:stretch>
              <a:fillRect/>
            </a:stretch>
          </p:blipFill>
          <p:spPr>
            <a:xfrm>
              <a:off x="0" y="4614333"/>
              <a:ext cx="4419600" cy="4487333"/>
            </a:xfrm>
            <a:prstGeom prst="rect">
              <a:avLst/>
            </a:prstGeom>
          </p:spPr>
        </p:pic>
        <p:pic>
          <p:nvPicPr>
            <p:cNvPr id="18" name="Picture 17">
              <a:extLst>
                <a:ext uri="{FF2B5EF4-FFF2-40B4-BE49-F238E27FC236}">
                  <a16:creationId xmlns:a16="http://schemas.microsoft.com/office/drawing/2014/main" id="{C66AD353-50EA-48DB-2915-EB56A9820F60}"/>
                </a:ext>
              </a:extLst>
            </p:cNvPr>
            <p:cNvPicPr>
              <a:picLocks noChangeAspect="1"/>
            </p:cNvPicPr>
            <p:nvPr/>
          </p:nvPicPr>
          <p:blipFill>
            <a:blip r:embed="rId4"/>
            <a:srcRect r="34380"/>
            <a:stretch>
              <a:fillRect/>
            </a:stretch>
          </p:blipFill>
          <p:spPr>
            <a:xfrm>
              <a:off x="0" y="9228667"/>
              <a:ext cx="4419600" cy="4487333"/>
            </a:xfrm>
            <a:prstGeom prst="rect">
              <a:avLst/>
            </a:prstGeom>
          </p:spPr>
        </p:pic>
      </p:grpSp>
      <p:sp>
        <p:nvSpPr>
          <p:cNvPr id="20" name="AutoShape 19">
            <a:extLst>
              <a:ext uri="{FF2B5EF4-FFF2-40B4-BE49-F238E27FC236}">
                <a16:creationId xmlns:a16="http://schemas.microsoft.com/office/drawing/2014/main" id="{4D67F992-E582-0E93-1DA5-D39F3389C14F}"/>
              </a:ext>
            </a:extLst>
          </p:cNvPr>
          <p:cNvSpPr/>
          <p:nvPr/>
        </p:nvSpPr>
        <p:spPr>
          <a:xfrm>
            <a:off x="0" y="5684069"/>
            <a:ext cx="5120483" cy="1173931"/>
          </a:xfrm>
          <a:prstGeom prst="rect">
            <a:avLst/>
          </a:prstGeom>
          <a:solidFill>
            <a:srgbClr val="373939"/>
          </a:solidFill>
        </p:spPr>
        <p:txBody>
          <a:bodyPr/>
          <a:lstStyle/>
          <a:p>
            <a:endParaRPr lang="en-US" sz="1200" b="1" i="0" dirty="0">
              <a:latin typeface="Century Gothic" panose="020B0502020202020204" pitchFamily="34" charset="0"/>
            </a:endParaRPr>
          </a:p>
        </p:txBody>
      </p:sp>
      <p:pic>
        <p:nvPicPr>
          <p:cNvPr id="22" name="Picture 5">
            <a:extLst>
              <a:ext uri="{FF2B5EF4-FFF2-40B4-BE49-F238E27FC236}">
                <a16:creationId xmlns:a16="http://schemas.microsoft.com/office/drawing/2014/main" id="{6CAC8FE8-6028-7020-1C49-1EBDED26FE7B}"/>
              </a:ext>
            </a:extLst>
          </p:cNvPr>
          <p:cNvPicPr>
            <a:picLocks noChangeAspect="1"/>
          </p:cNvPicPr>
          <p:nvPr userDrawn="1"/>
        </p:nvPicPr>
        <p:blipFill>
          <a:blip r:embed="rId5"/>
          <a:srcRect/>
          <a:stretch>
            <a:fillRect/>
          </a:stretch>
        </p:blipFill>
        <p:spPr>
          <a:xfrm>
            <a:off x="11220621" y="387125"/>
            <a:ext cx="571160" cy="744794"/>
          </a:xfrm>
          <a:prstGeom prst="rect">
            <a:avLst/>
          </a:prstGeom>
        </p:spPr>
      </p:pic>
      <p:sp>
        <p:nvSpPr>
          <p:cNvPr id="14" name="AutoShape 13">
            <a:extLst>
              <a:ext uri="{FF2B5EF4-FFF2-40B4-BE49-F238E27FC236}">
                <a16:creationId xmlns:a16="http://schemas.microsoft.com/office/drawing/2014/main" id="{4590AD3B-A9CF-E5EF-D2E5-0009E8564067}"/>
              </a:ext>
            </a:extLst>
          </p:cNvPr>
          <p:cNvSpPr/>
          <p:nvPr userDrawn="1"/>
        </p:nvSpPr>
        <p:spPr>
          <a:xfrm>
            <a:off x="5089098" y="0"/>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 name="Text Placeholder 27">
            <a:extLst>
              <a:ext uri="{FF2B5EF4-FFF2-40B4-BE49-F238E27FC236}">
                <a16:creationId xmlns:a16="http://schemas.microsoft.com/office/drawing/2014/main" id="{73665994-8185-C675-728C-5426E3BD7FE1}"/>
              </a:ext>
            </a:extLst>
          </p:cNvPr>
          <p:cNvSpPr>
            <a:spLocks noGrp="1"/>
          </p:cNvSpPr>
          <p:nvPr>
            <p:ph type="body" sz="quarter" idx="13" hasCustomPrompt="1"/>
          </p:nvPr>
        </p:nvSpPr>
        <p:spPr>
          <a:xfrm>
            <a:off x="7952084" y="443519"/>
            <a:ext cx="40451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23" name="Text Placeholder 29">
            <a:extLst>
              <a:ext uri="{FF2B5EF4-FFF2-40B4-BE49-F238E27FC236}">
                <a16:creationId xmlns:a16="http://schemas.microsoft.com/office/drawing/2014/main" id="{9E225824-E113-1B8D-8662-6471B19A8177}"/>
              </a:ext>
            </a:extLst>
          </p:cNvPr>
          <p:cNvSpPr>
            <a:spLocks noGrp="1"/>
          </p:cNvSpPr>
          <p:nvPr>
            <p:ph type="body" sz="quarter" idx="14" hasCustomPrompt="1"/>
          </p:nvPr>
        </p:nvSpPr>
        <p:spPr>
          <a:xfrm>
            <a:off x="7952084" y="890136"/>
            <a:ext cx="4045157"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4" name="Text Placeholder 27">
            <a:extLst>
              <a:ext uri="{FF2B5EF4-FFF2-40B4-BE49-F238E27FC236}">
                <a16:creationId xmlns:a16="http://schemas.microsoft.com/office/drawing/2014/main" id="{3D0CE0D8-5897-28BF-7AA2-063CA144B3E0}"/>
              </a:ext>
            </a:extLst>
          </p:cNvPr>
          <p:cNvSpPr>
            <a:spLocks noGrp="1"/>
          </p:cNvSpPr>
          <p:nvPr>
            <p:ph type="body" sz="quarter" idx="15" hasCustomPrompt="1"/>
          </p:nvPr>
        </p:nvSpPr>
        <p:spPr>
          <a:xfrm>
            <a:off x="7952084" y="2605213"/>
            <a:ext cx="40451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25" name="Text Placeholder 29">
            <a:extLst>
              <a:ext uri="{FF2B5EF4-FFF2-40B4-BE49-F238E27FC236}">
                <a16:creationId xmlns:a16="http://schemas.microsoft.com/office/drawing/2014/main" id="{F90CD816-8BF9-CF33-0604-B6D392895039}"/>
              </a:ext>
            </a:extLst>
          </p:cNvPr>
          <p:cNvSpPr>
            <a:spLocks noGrp="1"/>
          </p:cNvSpPr>
          <p:nvPr>
            <p:ph type="body" sz="quarter" idx="16" hasCustomPrompt="1"/>
          </p:nvPr>
        </p:nvSpPr>
        <p:spPr>
          <a:xfrm>
            <a:off x="7952084" y="3051830"/>
            <a:ext cx="4045157"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6" name="Text Placeholder 27">
            <a:extLst>
              <a:ext uri="{FF2B5EF4-FFF2-40B4-BE49-F238E27FC236}">
                <a16:creationId xmlns:a16="http://schemas.microsoft.com/office/drawing/2014/main" id="{4F9BB77A-25F2-6647-6BA9-957BF4D727C9}"/>
              </a:ext>
            </a:extLst>
          </p:cNvPr>
          <p:cNvSpPr>
            <a:spLocks noGrp="1"/>
          </p:cNvSpPr>
          <p:nvPr>
            <p:ph type="body" sz="quarter" idx="17" hasCustomPrompt="1"/>
          </p:nvPr>
        </p:nvSpPr>
        <p:spPr>
          <a:xfrm>
            <a:off x="7952084" y="4802223"/>
            <a:ext cx="40451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7" name="Text Placeholder 29">
            <a:extLst>
              <a:ext uri="{FF2B5EF4-FFF2-40B4-BE49-F238E27FC236}">
                <a16:creationId xmlns:a16="http://schemas.microsoft.com/office/drawing/2014/main" id="{1EC5F679-FB99-B518-5798-6BD2FD471032}"/>
              </a:ext>
            </a:extLst>
          </p:cNvPr>
          <p:cNvSpPr>
            <a:spLocks noGrp="1"/>
          </p:cNvSpPr>
          <p:nvPr>
            <p:ph type="body" sz="quarter" idx="18" hasCustomPrompt="1"/>
          </p:nvPr>
        </p:nvSpPr>
        <p:spPr>
          <a:xfrm>
            <a:off x="7952084" y="5248840"/>
            <a:ext cx="4045157"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8" name="Text Placeholder 14">
            <a:extLst>
              <a:ext uri="{FF2B5EF4-FFF2-40B4-BE49-F238E27FC236}">
                <a16:creationId xmlns:a16="http://schemas.microsoft.com/office/drawing/2014/main" id="{DF486590-B8A0-B6E5-A66A-42DC081C0E98}"/>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9" name="Text Placeholder 16">
            <a:extLst>
              <a:ext uri="{FF2B5EF4-FFF2-40B4-BE49-F238E27FC236}">
                <a16:creationId xmlns:a16="http://schemas.microsoft.com/office/drawing/2014/main" id="{EEF88F92-D8B2-35F1-BA9F-EE99ADE05155}"/>
              </a:ext>
            </a:extLst>
          </p:cNvPr>
          <p:cNvSpPr>
            <a:spLocks noGrp="1"/>
          </p:cNvSpPr>
          <p:nvPr>
            <p:ph type="body" sz="quarter" idx="11" hasCustomPrompt="1"/>
          </p:nvPr>
        </p:nvSpPr>
        <p:spPr>
          <a:xfrm>
            <a:off x="739776" y="3559176"/>
            <a:ext cx="4391025" cy="2124894"/>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30" name="Text Placeholder 14">
            <a:extLst>
              <a:ext uri="{FF2B5EF4-FFF2-40B4-BE49-F238E27FC236}">
                <a16:creationId xmlns:a16="http://schemas.microsoft.com/office/drawing/2014/main" id="{783E62F8-3519-A95D-136C-5FF32108822A}"/>
              </a:ext>
            </a:extLst>
          </p:cNvPr>
          <p:cNvSpPr>
            <a:spLocks noGrp="1"/>
          </p:cNvSpPr>
          <p:nvPr>
            <p:ph type="body" sz="quarter" idx="12" hasCustomPrompt="1"/>
          </p:nvPr>
        </p:nvSpPr>
        <p:spPr>
          <a:xfrm>
            <a:off x="701779" y="6113866"/>
            <a:ext cx="5270500" cy="319617"/>
          </a:xfrm>
          <a:prstGeom prst="rect">
            <a:avLst/>
          </a:prstGeom>
        </p:spPr>
        <p:txBody>
          <a:bodyPr/>
          <a:lstStyle>
            <a:lvl1pPr marL="0" indent="0">
              <a:buNone/>
              <a:defRPr sz="1867" b="0" i="0">
                <a:solidFill>
                  <a:schemeClr val="bg1"/>
                </a:solidFill>
                <a:latin typeface="Century Gothic" panose="020B0502020202020204" pitchFamily="34" charset="0"/>
              </a:defRPr>
            </a:lvl1pPr>
          </a:lstStyle>
          <a:p>
            <a:pPr lvl="0"/>
            <a:r>
              <a:rPr lang="en-US" dirty="0"/>
              <a:t>Alt Text</a:t>
            </a:r>
          </a:p>
        </p:txBody>
      </p:sp>
    </p:spTree>
    <p:extLst>
      <p:ext uri="{BB962C8B-B14F-4D97-AF65-F5344CB8AC3E}">
        <p14:creationId xmlns:p14="http://schemas.microsoft.com/office/powerpoint/2010/main" val="27569651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lide Topic Option 3">
    <p:spTree>
      <p:nvGrpSpPr>
        <p:cNvPr id="1" name=""/>
        <p:cNvGrpSpPr/>
        <p:nvPr/>
      </p:nvGrpSpPr>
      <p:grpSpPr>
        <a:xfrm>
          <a:off x="0" y="0"/>
          <a:ext cx="0" cy="0"/>
          <a:chOff x="0" y="0"/>
          <a:chExt cx="0" cy="0"/>
        </a:xfrm>
      </p:grpSpPr>
      <p:sp>
        <p:nvSpPr>
          <p:cNvPr id="13" name="AutoShape 12">
            <a:extLst>
              <a:ext uri="{FF2B5EF4-FFF2-40B4-BE49-F238E27FC236}">
                <a16:creationId xmlns:a16="http://schemas.microsoft.com/office/drawing/2014/main" id="{40B37597-B259-9B31-52B5-52E27DADB115}"/>
              </a:ext>
            </a:extLst>
          </p:cNvPr>
          <p:cNvSpPr/>
          <p:nvPr userDrawn="1"/>
        </p:nvSpPr>
        <p:spPr>
          <a:xfrm>
            <a:off x="7756098"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4" name="AutoShape 13">
            <a:extLst>
              <a:ext uri="{FF2B5EF4-FFF2-40B4-BE49-F238E27FC236}">
                <a16:creationId xmlns:a16="http://schemas.microsoft.com/office/drawing/2014/main" id="{E7C23162-FD08-9D79-F187-1486189CFCEB}"/>
              </a:ext>
            </a:extLst>
          </p:cNvPr>
          <p:cNvSpPr/>
          <p:nvPr userDrawn="1"/>
        </p:nvSpPr>
        <p:spPr>
          <a:xfrm>
            <a:off x="5089098"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grpSp>
        <p:nvGrpSpPr>
          <p:cNvPr id="15" name="Group 14">
            <a:extLst>
              <a:ext uri="{FF2B5EF4-FFF2-40B4-BE49-F238E27FC236}">
                <a16:creationId xmlns:a16="http://schemas.microsoft.com/office/drawing/2014/main" id="{FCF65F09-7708-2C6C-B3B9-59B83823721A}"/>
              </a:ext>
            </a:extLst>
          </p:cNvPr>
          <p:cNvGrpSpPr/>
          <p:nvPr userDrawn="1"/>
        </p:nvGrpSpPr>
        <p:grpSpPr>
          <a:xfrm>
            <a:off x="5359401" y="0"/>
            <a:ext cx="2209800" cy="6858000"/>
            <a:chOff x="0" y="0"/>
            <a:chExt cx="4419600" cy="13716000"/>
          </a:xfrm>
        </p:grpSpPr>
        <p:pic>
          <p:nvPicPr>
            <p:cNvPr id="16" name="Picture 15">
              <a:extLst>
                <a:ext uri="{FF2B5EF4-FFF2-40B4-BE49-F238E27FC236}">
                  <a16:creationId xmlns:a16="http://schemas.microsoft.com/office/drawing/2014/main" id="{2F483CBC-FDD8-C6CF-C2B1-403033375A35}"/>
                </a:ext>
              </a:extLst>
            </p:cNvPr>
            <p:cNvPicPr>
              <a:picLocks noChangeAspect="1"/>
            </p:cNvPicPr>
            <p:nvPr/>
          </p:nvPicPr>
          <p:blipFill>
            <a:blip r:embed="rId2"/>
            <a:srcRect l="23319" r="11061"/>
            <a:stretch>
              <a:fillRect/>
            </a:stretch>
          </p:blipFill>
          <p:spPr>
            <a:xfrm>
              <a:off x="0" y="0"/>
              <a:ext cx="4419600" cy="4487333"/>
            </a:xfrm>
            <a:prstGeom prst="rect">
              <a:avLst/>
            </a:prstGeom>
          </p:spPr>
        </p:pic>
        <p:pic>
          <p:nvPicPr>
            <p:cNvPr id="17" name="Picture 16">
              <a:extLst>
                <a:ext uri="{FF2B5EF4-FFF2-40B4-BE49-F238E27FC236}">
                  <a16:creationId xmlns:a16="http://schemas.microsoft.com/office/drawing/2014/main" id="{83C2FFF6-70B1-F547-F975-650EDD2505FD}"/>
                </a:ext>
              </a:extLst>
            </p:cNvPr>
            <p:cNvPicPr>
              <a:picLocks noChangeAspect="1"/>
            </p:cNvPicPr>
            <p:nvPr/>
          </p:nvPicPr>
          <p:blipFill>
            <a:blip r:embed="rId3"/>
            <a:srcRect l="20907" r="13350"/>
            <a:stretch>
              <a:fillRect/>
            </a:stretch>
          </p:blipFill>
          <p:spPr>
            <a:xfrm>
              <a:off x="0" y="4614333"/>
              <a:ext cx="4419600" cy="4487333"/>
            </a:xfrm>
            <a:prstGeom prst="rect">
              <a:avLst/>
            </a:prstGeom>
          </p:spPr>
        </p:pic>
        <p:pic>
          <p:nvPicPr>
            <p:cNvPr id="18" name="Picture 17">
              <a:extLst>
                <a:ext uri="{FF2B5EF4-FFF2-40B4-BE49-F238E27FC236}">
                  <a16:creationId xmlns:a16="http://schemas.microsoft.com/office/drawing/2014/main" id="{7C8A1ED3-0ADE-6148-4C75-AF6E0DA8EFD2}"/>
                </a:ext>
              </a:extLst>
            </p:cNvPr>
            <p:cNvPicPr>
              <a:picLocks noChangeAspect="1"/>
            </p:cNvPicPr>
            <p:nvPr/>
          </p:nvPicPr>
          <p:blipFill>
            <a:blip r:embed="rId4"/>
            <a:srcRect r="34380"/>
            <a:stretch>
              <a:fillRect/>
            </a:stretch>
          </p:blipFill>
          <p:spPr>
            <a:xfrm>
              <a:off x="0" y="9228667"/>
              <a:ext cx="4419600" cy="4487333"/>
            </a:xfrm>
            <a:prstGeom prst="rect">
              <a:avLst/>
            </a:prstGeom>
          </p:spPr>
        </p:pic>
      </p:grpSp>
      <p:grpSp>
        <p:nvGrpSpPr>
          <p:cNvPr id="19" name="Group 18">
            <a:extLst>
              <a:ext uri="{FF2B5EF4-FFF2-40B4-BE49-F238E27FC236}">
                <a16:creationId xmlns:a16="http://schemas.microsoft.com/office/drawing/2014/main" id="{83049FEF-43CF-E027-CE51-7D597A543CB3}"/>
              </a:ext>
            </a:extLst>
          </p:cNvPr>
          <p:cNvGrpSpPr/>
          <p:nvPr userDrawn="1"/>
        </p:nvGrpSpPr>
        <p:grpSpPr>
          <a:xfrm>
            <a:off x="0" y="5684069"/>
            <a:ext cx="5120483" cy="1173931"/>
            <a:chOff x="0" y="0"/>
            <a:chExt cx="11147649" cy="3068560"/>
          </a:xfrm>
        </p:grpSpPr>
        <p:sp>
          <p:nvSpPr>
            <p:cNvPr id="20" name="AutoShape 19">
              <a:extLst>
                <a:ext uri="{FF2B5EF4-FFF2-40B4-BE49-F238E27FC236}">
                  <a16:creationId xmlns:a16="http://schemas.microsoft.com/office/drawing/2014/main" id="{2A88C872-1E53-548C-61A3-7A2C8BCB49E8}"/>
                </a:ext>
              </a:extLst>
            </p:cNvPr>
            <p:cNvSpPr/>
            <p:nvPr/>
          </p:nvSpPr>
          <p:spPr>
            <a:xfrm>
              <a:off x="0" y="0"/>
              <a:ext cx="11147649" cy="306856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1" name="TextBox 20">
              <a:extLst>
                <a:ext uri="{FF2B5EF4-FFF2-40B4-BE49-F238E27FC236}">
                  <a16:creationId xmlns:a16="http://schemas.microsoft.com/office/drawing/2014/main" id="{1C81861E-6683-A663-79AF-D03EBADCE84A}"/>
                </a:ext>
              </a:extLst>
            </p:cNvPr>
            <p:cNvSpPr txBox="1"/>
            <p:nvPr/>
          </p:nvSpPr>
          <p:spPr>
            <a:xfrm>
              <a:off x="1708919" y="1091849"/>
              <a:ext cx="7088927" cy="669919"/>
            </a:xfrm>
            <a:prstGeom prst="rect">
              <a:avLst/>
            </a:prstGeom>
          </p:spPr>
          <p:txBody>
            <a:bodyPr lIns="0" tIns="0" rIns="0" bIns="0" rtlCol="0" anchor="t">
              <a:spAutoFit/>
            </a:bodyPr>
            <a:lstStyle/>
            <a:p>
              <a:pPr algn="ctr">
                <a:lnSpc>
                  <a:spcPts val="2239"/>
                </a:lnSpc>
              </a:pPr>
              <a:endParaRPr lang="en-US" sz="1599" b="1" i="0" spc="95" dirty="0">
                <a:solidFill>
                  <a:srgbClr val="FFFFFF"/>
                </a:solidFill>
                <a:latin typeface="Century Gothic" panose="020B0502020202020204" pitchFamily="34" charset="0"/>
                <a:ea typeface="Cormorant Garamond Bold"/>
                <a:cs typeface="Cormorant Garamond Bold"/>
                <a:sym typeface="Cormorant Garamond Bold"/>
              </a:endParaRPr>
            </a:p>
          </p:txBody>
        </p:sp>
      </p:grpSp>
      <p:pic>
        <p:nvPicPr>
          <p:cNvPr id="22" name="Picture 5">
            <a:extLst>
              <a:ext uri="{FF2B5EF4-FFF2-40B4-BE49-F238E27FC236}">
                <a16:creationId xmlns:a16="http://schemas.microsoft.com/office/drawing/2014/main" id="{2592E711-27F3-C441-5160-D649E05C680A}"/>
              </a:ext>
            </a:extLst>
          </p:cNvPr>
          <p:cNvPicPr>
            <a:picLocks noChangeAspect="1"/>
          </p:cNvPicPr>
          <p:nvPr userDrawn="1"/>
        </p:nvPicPr>
        <p:blipFill>
          <a:blip r:embed="rId5"/>
          <a:srcRect/>
          <a:stretch>
            <a:fillRect/>
          </a:stretch>
        </p:blipFill>
        <p:spPr>
          <a:xfrm>
            <a:off x="11220621" y="387125"/>
            <a:ext cx="571160" cy="744794"/>
          </a:xfrm>
          <a:prstGeom prst="rect">
            <a:avLst/>
          </a:prstGeom>
        </p:spPr>
      </p:pic>
      <p:sp>
        <p:nvSpPr>
          <p:cNvPr id="2" name="Text Placeholder 27">
            <a:extLst>
              <a:ext uri="{FF2B5EF4-FFF2-40B4-BE49-F238E27FC236}">
                <a16:creationId xmlns:a16="http://schemas.microsoft.com/office/drawing/2014/main" id="{F3900F0A-F8F8-5DC6-78E4-108665E1BFFC}"/>
              </a:ext>
            </a:extLst>
          </p:cNvPr>
          <p:cNvSpPr>
            <a:spLocks noGrp="1"/>
          </p:cNvSpPr>
          <p:nvPr>
            <p:ph type="body" sz="quarter" idx="13" hasCustomPrompt="1"/>
          </p:nvPr>
        </p:nvSpPr>
        <p:spPr>
          <a:xfrm>
            <a:off x="8083037" y="449643"/>
            <a:ext cx="3137584"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23" name="Text Placeholder 29">
            <a:extLst>
              <a:ext uri="{FF2B5EF4-FFF2-40B4-BE49-F238E27FC236}">
                <a16:creationId xmlns:a16="http://schemas.microsoft.com/office/drawing/2014/main" id="{493F1BDE-ABEF-3791-8B71-6FBFE19FBD06}"/>
              </a:ext>
            </a:extLst>
          </p:cNvPr>
          <p:cNvSpPr>
            <a:spLocks noGrp="1"/>
          </p:cNvSpPr>
          <p:nvPr>
            <p:ph type="body" sz="quarter" idx="14" hasCustomPrompt="1"/>
          </p:nvPr>
        </p:nvSpPr>
        <p:spPr>
          <a:xfrm>
            <a:off x="8083037" y="896260"/>
            <a:ext cx="3137584"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4" name="Text Placeholder 27">
            <a:extLst>
              <a:ext uri="{FF2B5EF4-FFF2-40B4-BE49-F238E27FC236}">
                <a16:creationId xmlns:a16="http://schemas.microsoft.com/office/drawing/2014/main" id="{8DA9FDC0-239B-3008-5FC1-6917F9DCFC56}"/>
              </a:ext>
            </a:extLst>
          </p:cNvPr>
          <p:cNvSpPr>
            <a:spLocks noGrp="1"/>
          </p:cNvSpPr>
          <p:nvPr>
            <p:ph type="body" sz="quarter" idx="15" hasCustomPrompt="1"/>
          </p:nvPr>
        </p:nvSpPr>
        <p:spPr>
          <a:xfrm>
            <a:off x="8083037" y="2481643"/>
            <a:ext cx="3137584"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25" name="Text Placeholder 29">
            <a:extLst>
              <a:ext uri="{FF2B5EF4-FFF2-40B4-BE49-F238E27FC236}">
                <a16:creationId xmlns:a16="http://schemas.microsoft.com/office/drawing/2014/main" id="{E92A7D94-DC47-4D86-09AF-39A9E53C9C73}"/>
              </a:ext>
            </a:extLst>
          </p:cNvPr>
          <p:cNvSpPr>
            <a:spLocks noGrp="1"/>
          </p:cNvSpPr>
          <p:nvPr>
            <p:ph type="body" sz="quarter" idx="16" hasCustomPrompt="1"/>
          </p:nvPr>
        </p:nvSpPr>
        <p:spPr>
          <a:xfrm>
            <a:off x="8083037" y="2928260"/>
            <a:ext cx="3137584"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6" name="Text Placeholder 27">
            <a:extLst>
              <a:ext uri="{FF2B5EF4-FFF2-40B4-BE49-F238E27FC236}">
                <a16:creationId xmlns:a16="http://schemas.microsoft.com/office/drawing/2014/main" id="{4FEF7E9C-50DC-A75A-CD58-3E7131B3FACE}"/>
              </a:ext>
            </a:extLst>
          </p:cNvPr>
          <p:cNvSpPr>
            <a:spLocks noGrp="1"/>
          </p:cNvSpPr>
          <p:nvPr>
            <p:ph type="body" sz="quarter" idx="17" hasCustomPrompt="1"/>
          </p:nvPr>
        </p:nvSpPr>
        <p:spPr>
          <a:xfrm>
            <a:off x="8083037" y="4808347"/>
            <a:ext cx="3137584"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7" name="Text Placeholder 29">
            <a:extLst>
              <a:ext uri="{FF2B5EF4-FFF2-40B4-BE49-F238E27FC236}">
                <a16:creationId xmlns:a16="http://schemas.microsoft.com/office/drawing/2014/main" id="{EAA90F31-8A7C-9C78-E4D3-20336FDEF48E}"/>
              </a:ext>
            </a:extLst>
          </p:cNvPr>
          <p:cNvSpPr>
            <a:spLocks noGrp="1"/>
          </p:cNvSpPr>
          <p:nvPr>
            <p:ph type="body" sz="quarter" idx="18" hasCustomPrompt="1"/>
          </p:nvPr>
        </p:nvSpPr>
        <p:spPr>
          <a:xfrm>
            <a:off x="8083037" y="5254964"/>
            <a:ext cx="3137584"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8" name="Text Placeholder 14">
            <a:extLst>
              <a:ext uri="{FF2B5EF4-FFF2-40B4-BE49-F238E27FC236}">
                <a16:creationId xmlns:a16="http://schemas.microsoft.com/office/drawing/2014/main" id="{4049A98C-EF45-3EC5-824D-8E4381A645FD}"/>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9" name="Text Placeholder 16">
            <a:extLst>
              <a:ext uri="{FF2B5EF4-FFF2-40B4-BE49-F238E27FC236}">
                <a16:creationId xmlns:a16="http://schemas.microsoft.com/office/drawing/2014/main" id="{A7B96C18-1BF3-8CEF-B799-ADE2B881C1ED}"/>
              </a:ext>
            </a:extLst>
          </p:cNvPr>
          <p:cNvSpPr>
            <a:spLocks noGrp="1"/>
          </p:cNvSpPr>
          <p:nvPr>
            <p:ph type="body" sz="quarter" idx="11" hasCustomPrompt="1"/>
          </p:nvPr>
        </p:nvSpPr>
        <p:spPr>
          <a:xfrm>
            <a:off x="739776" y="3559176"/>
            <a:ext cx="439102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26081511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opic With Bullet Points">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11EECE21-FE4A-62C3-66FF-009BCCD73225}"/>
              </a:ext>
            </a:extLst>
          </p:cNvPr>
          <p:cNvSpPr/>
          <p:nvPr userDrawn="1"/>
        </p:nvSpPr>
        <p:spPr>
          <a:xfrm>
            <a:off x="0" y="6568320"/>
            <a:ext cx="6490171" cy="28968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860228E6-B8B7-113F-0AF2-36E5AD280180}"/>
              </a:ext>
            </a:extLst>
          </p:cNvPr>
          <p:cNvSpPr/>
          <p:nvPr userDrawn="1"/>
        </p:nvSpPr>
        <p:spPr>
          <a:xfrm>
            <a:off x="6477002"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1" name="AutoShape 12">
            <a:extLst>
              <a:ext uri="{FF2B5EF4-FFF2-40B4-BE49-F238E27FC236}">
                <a16:creationId xmlns:a16="http://schemas.microsoft.com/office/drawing/2014/main" id="{BBE9F943-FD3B-BDFB-0AEE-9F5152E65653}"/>
              </a:ext>
            </a:extLst>
          </p:cNvPr>
          <p:cNvSpPr/>
          <p:nvPr userDrawn="1"/>
        </p:nvSpPr>
        <p:spPr>
          <a:xfrm>
            <a:off x="6350000" y="1335039"/>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5" name="AutoShape 16">
            <a:extLst>
              <a:ext uri="{FF2B5EF4-FFF2-40B4-BE49-F238E27FC236}">
                <a16:creationId xmlns:a16="http://schemas.microsoft.com/office/drawing/2014/main" id="{E19B93F8-4C5D-8E38-F421-42732C5C0A55}"/>
              </a:ext>
            </a:extLst>
          </p:cNvPr>
          <p:cNvSpPr/>
          <p:nvPr userDrawn="1"/>
        </p:nvSpPr>
        <p:spPr>
          <a:xfrm>
            <a:off x="6350000" y="3314701"/>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9" name="AutoShape 20">
            <a:extLst>
              <a:ext uri="{FF2B5EF4-FFF2-40B4-BE49-F238E27FC236}">
                <a16:creationId xmlns:a16="http://schemas.microsoft.com/office/drawing/2014/main" id="{19A2B572-C4F3-98DF-6859-F6D5240158E2}"/>
              </a:ext>
            </a:extLst>
          </p:cNvPr>
          <p:cNvSpPr/>
          <p:nvPr userDrawn="1"/>
        </p:nvSpPr>
        <p:spPr>
          <a:xfrm>
            <a:off x="6350000" y="5198622"/>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pic>
        <p:nvPicPr>
          <p:cNvPr id="20" name="Picture 5">
            <a:extLst>
              <a:ext uri="{FF2B5EF4-FFF2-40B4-BE49-F238E27FC236}">
                <a16:creationId xmlns:a16="http://schemas.microsoft.com/office/drawing/2014/main" id="{CD6192DC-DEB5-34A3-E95C-E4877D8A8248}"/>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2" name="Text Placeholder 27">
            <a:extLst>
              <a:ext uri="{FF2B5EF4-FFF2-40B4-BE49-F238E27FC236}">
                <a16:creationId xmlns:a16="http://schemas.microsoft.com/office/drawing/2014/main" id="{A067DB67-3BC8-AB80-4762-CBF00F493D68}"/>
              </a:ext>
            </a:extLst>
          </p:cNvPr>
          <p:cNvSpPr>
            <a:spLocks noGrp="1"/>
          </p:cNvSpPr>
          <p:nvPr>
            <p:ph type="body" sz="quarter" idx="13" hasCustomPrompt="1"/>
          </p:nvPr>
        </p:nvSpPr>
        <p:spPr>
          <a:xfrm>
            <a:off x="7112000" y="725439"/>
            <a:ext cx="40451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21" name="Text Placeholder 29">
            <a:extLst>
              <a:ext uri="{FF2B5EF4-FFF2-40B4-BE49-F238E27FC236}">
                <a16:creationId xmlns:a16="http://schemas.microsoft.com/office/drawing/2014/main" id="{CEF092BD-69AE-7763-81F9-F0663A9DF321}"/>
              </a:ext>
            </a:extLst>
          </p:cNvPr>
          <p:cNvSpPr>
            <a:spLocks noGrp="1"/>
          </p:cNvSpPr>
          <p:nvPr>
            <p:ph type="body" sz="quarter" idx="14" hasCustomPrompt="1"/>
          </p:nvPr>
        </p:nvSpPr>
        <p:spPr>
          <a:xfrm>
            <a:off x="7112000" y="1172056"/>
            <a:ext cx="40451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2" name="Text Placeholder 27">
            <a:extLst>
              <a:ext uri="{FF2B5EF4-FFF2-40B4-BE49-F238E27FC236}">
                <a16:creationId xmlns:a16="http://schemas.microsoft.com/office/drawing/2014/main" id="{38612667-071A-0F72-396E-261779D5F6B7}"/>
              </a:ext>
            </a:extLst>
          </p:cNvPr>
          <p:cNvSpPr>
            <a:spLocks noGrp="1"/>
          </p:cNvSpPr>
          <p:nvPr>
            <p:ph type="body" sz="quarter" idx="15" hasCustomPrompt="1"/>
          </p:nvPr>
        </p:nvSpPr>
        <p:spPr>
          <a:xfrm>
            <a:off x="7112000" y="2887133"/>
            <a:ext cx="40451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23" name="Text Placeholder 29">
            <a:extLst>
              <a:ext uri="{FF2B5EF4-FFF2-40B4-BE49-F238E27FC236}">
                <a16:creationId xmlns:a16="http://schemas.microsoft.com/office/drawing/2014/main" id="{B75CC7C1-30AB-ABD5-2CCD-0594B1509C52}"/>
              </a:ext>
            </a:extLst>
          </p:cNvPr>
          <p:cNvSpPr>
            <a:spLocks noGrp="1"/>
          </p:cNvSpPr>
          <p:nvPr>
            <p:ph type="body" sz="quarter" idx="16" hasCustomPrompt="1"/>
          </p:nvPr>
        </p:nvSpPr>
        <p:spPr>
          <a:xfrm>
            <a:off x="7112000" y="3333750"/>
            <a:ext cx="40451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4" name="Text Placeholder 27">
            <a:extLst>
              <a:ext uri="{FF2B5EF4-FFF2-40B4-BE49-F238E27FC236}">
                <a16:creationId xmlns:a16="http://schemas.microsoft.com/office/drawing/2014/main" id="{7BC22A23-A622-9225-71BB-1547A4D036D1}"/>
              </a:ext>
            </a:extLst>
          </p:cNvPr>
          <p:cNvSpPr>
            <a:spLocks noGrp="1"/>
          </p:cNvSpPr>
          <p:nvPr>
            <p:ph type="body" sz="quarter" idx="17" hasCustomPrompt="1"/>
          </p:nvPr>
        </p:nvSpPr>
        <p:spPr>
          <a:xfrm>
            <a:off x="7112000" y="5084143"/>
            <a:ext cx="40451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5" name="Text Placeholder 29">
            <a:extLst>
              <a:ext uri="{FF2B5EF4-FFF2-40B4-BE49-F238E27FC236}">
                <a16:creationId xmlns:a16="http://schemas.microsoft.com/office/drawing/2014/main" id="{3A77ECC6-2BE1-CD67-E8BD-6BA2FE8B3E8B}"/>
              </a:ext>
            </a:extLst>
          </p:cNvPr>
          <p:cNvSpPr>
            <a:spLocks noGrp="1"/>
          </p:cNvSpPr>
          <p:nvPr>
            <p:ph type="body" sz="quarter" idx="18" hasCustomPrompt="1"/>
          </p:nvPr>
        </p:nvSpPr>
        <p:spPr>
          <a:xfrm>
            <a:off x="7112000" y="5530760"/>
            <a:ext cx="40451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6" name="Text Placeholder 14">
            <a:extLst>
              <a:ext uri="{FF2B5EF4-FFF2-40B4-BE49-F238E27FC236}">
                <a16:creationId xmlns:a16="http://schemas.microsoft.com/office/drawing/2014/main" id="{C5013BD8-557D-D8E5-C2B5-B07B5C02BA99}"/>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7" name="Text Placeholder 16">
            <a:extLst>
              <a:ext uri="{FF2B5EF4-FFF2-40B4-BE49-F238E27FC236}">
                <a16:creationId xmlns:a16="http://schemas.microsoft.com/office/drawing/2014/main" id="{F0373D6F-8CFC-BD6C-795E-0505305E4549}"/>
              </a:ext>
            </a:extLst>
          </p:cNvPr>
          <p:cNvSpPr>
            <a:spLocks noGrp="1"/>
          </p:cNvSpPr>
          <p:nvPr>
            <p:ph type="body" sz="quarter" idx="11" hasCustomPrompt="1"/>
          </p:nvPr>
        </p:nvSpPr>
        <p:spPr>
          <a:xfrm>
            <a:off x="739776" y="3559176"/>
            <a:ext cx="439102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36902131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ark Mode Topic with Bullet Points">
    <p:bg>
      <p:bgPr>
        <a:solidFill>
          <a:schemeClr val="tx2"/>
        </a:solidFill>
        <a:effectLst/>
      </p:bgPr>
    </p:bg>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11EECE21-FE4A-62C3-66FF-009BCCD73225}"/>
              </a:ext>
            </a:extLst>
          </p:cNvPr>
          <p:cNvSpPr/>
          <p:nvPr userDrawn="1"/>
        </p:nvSpPr>
        <p:spPr>
          <a:xfrm>
            <a:off x="0" y="6568320"/>
            <a:ext cx="6490171" cy="28968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860228E6-B8B7-113F-0AF2-36E5AD280180}"/>
              </a:ext>
            </a:extLst>
          </p:cNvPr>
          <p:cNvSpPr/>
          <p:nvPr userDrawn="1"/>
        </p:nvSpPr>
        <p:spPr>
          <a:xfrm>
            <a:off x="6477002" y="0"/>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1" name="AutoShape 12">
            <a:extLst>
              <a:ext uri="{FF2B5EF4-FFF2-40B4-BE49-F238E27FC236}">
                <a16:creationId xmlns:a16="http://schemas.microsoft.com/office/drawing/2014/main" id="{BBE9F943-FD3B-BDFB-0AEE-9F5152E65653}"/>
              </a:ext>
            </a:extLst>
          </p:cNvPr>
          <p:cNvSpPr/>
          <p:nvPr userDrawn="1"/>
        </p:nvSpPr>
        <p:spPr>
          <a:xfrm>
            <a:off x="6350000" y="1335039"/>
            <a:ext cx="254000" cy="22860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5" name="AutoShape 16">
            <a:extLst>
              <a:ext uri="{FF2B5EF4-FFF2-40B4-BE49-F238E27FC236}">
                <a16:creationId xmlns:a16="http://schemas.microsoft.com/office/drawing/2014/main" id="{E19B93F8-4C5D-8E38-F421-42732C5C0A55}"/>
              </a:ext>
            </a:extLst>
          </p:cNvPr>
          <p:cNvSpPr/>
          <p:nvPr userDrawn="1"/>
        </p:nvSpPr>
        <p:spPr>
          <a:xfrm>
            <a:off x="6350000" y="3314701"/>
            <a:ext cx="254000" cy="22860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9" name="AutoShape 20">
            <a:extLst>
              <a:ext uri="{FF2B5EF4-FFF2-40B4-BE49-F238E27FC236}">
                <a16:creationId xmlns:a16="http://schemas.microsoft.com/office/drawing/2014/main" id="{19A2B572-C4F3-98DF-6859-F6D5240158E2}"/>
              </a:ext>
            </a:extLst>
          </p:cNvPr>
          <p:cNvSpPr/>
          <p:nvPr userDrawn="1"/>
        </p:nvSpPr>
        <p:spPr>
          <a:xfrm>
            <a:off x="6350000" y="5198622"/>
            <a:ext cx="254000" cy="228600"/>
          </a:xfrm>
          <a:prstGeom prst="rect">
            <a:avLst/>
          </a:prstGeom>
          <a:solidFill>
            <a:srgbClr val="373939"/>
          </a:solidFill>
        </p:spPr>
        <p:txBody>
          <a:bodyPr/>
          <a:lstStyle/>
          <a:p>
            <a:endParaRPr lang="en-US" sz="1200" b="1" i="0" dirty="0">
              <a:latin typeface="Century Gothic" panose="020B0502020202020204" pitchFamily="34" charset="0"/>
            </a:endParaRPr>
          </a:p>
        </p:txBody>
      </p:sp>
      <p:pic>
        <p:nvPicPr>
          <p:cNvPr id="20" name="Picture 5">
            <a:extLst>
              <a:ext uri="{FF2B5EF4-FFF2-40B4-BE49-F238E27FC236}">
                <a16:creationId xmlns:a16="http://schemas.microsoft.com/office/drawing/2014/main" id="{CD6192DC-DEB5-34A3-E95C-E4877D8A8248}"/>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2" name="Text Placeholder 27">
            <a:extLst>
              <a:ext uri="{FF2B5EF4-FFF2-40B4-BE49-F238E27FC236}">
                <a16:creationId xmlns:a16="http://schemas.microsoft.com/office/drawing/2014/main" id="{0E589E23-BC4C-2D0E-D0D9-030DBBE32271}"/>
              </a:ext>
            </a:extLst>
          </p:cNvPr>
          <p:cNvSpPr>
            <a:spLocks noGrp="1"/>
          </p:cNvSpPr>
          <p:nvPr>
            <p:ph type="body" sz="quarter" idx="13" hasCustomPrompt="1"/>
          </p:nvPr>
        </p:nvSpPr>
        <p:spPr>
          <a:xfrm>
            <a:off x="6937991" y="725439"/>
            <a:ext cx="40451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21" name="Text Placeholder 29">
            <a:extLst>
              <a:ext uri="{FF2B5EF4-FFF2-40B4-BE49-F238E27FC236}">
                <a16:creationId xmlns:a16="http://schemas.microsoft.com/office/drawing/2014/main" id="{5BDD1CCD-7AB1-B4ED-0393-290E18F6BF96}"/>
              </a:ext>
            </a:extLst>
          </p:cNvPr>
          <p:cNvSpPr>
            <a:spLocks noGrp="1"/>
          </p:cNvSpPr>
          <p:nvPr>
            <p:ph type="body" sz="quarter" idx="14" hasCustomPrompt="1"/>
          </p:nvPr>
        </p:nvSpPr>
        <p:spPr>
          <a:xfrm>
            <a:off x="6937991" y="1172056"/>
            <a:ext cx="4045157"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2" name="Text Placeholder 27">
            <a:extLst>
              <a:ext uri="{FF2B5EF4-FFF2-40B4-BE49-F238E27FC236}">
                <a16:creationId xmlns:a16="http://schemas.microsoft.com/office/drawing/2014/main" id="{12746CD3-56DD-4428-1639-A5A195FB8188}"/>
              </a:ext>
            </a:extLst>
          </p:cNvPr>
          <p:cNvSpPr>
            <a:spLocks noGrp="1"/>
          </p:cNvSpPr>
          <p:nvPr>
            <p:ph type="body" sz="quarter" idx="15" hasCustomPrompt="1"/>
          </p:nvPr>
        </p:nvSpPr>
        <p:spPr>
          <a:xfrm>
            <a:off x="6937991" y="2887133"/>
            <a:ext cx="40451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23" name="Text Placeholder 29">
            <a:extLst>
              <a:ext uri="{FF2B5EF4-FFF2-40B4-BE49-F238E27FC236}">
                <a16:creationId xmlns:a16="http://schemas.microsoft.com/office/drawing/2014/main" id="{7882FD57-26EF-D585-5988-8FC6502345E5}"/>
              </a:ext>
            </a:extLst>
          </p:cNvPr>
          <p:cNvSpPr>
            <a:spLocks noGrp="1"/>
          </p:cNvSpPr>
          <p:nvPr>
            <p:ph type="body" sz="quarter" idx="16" hasCustomPrompt="1"/>
          </p:nvPr>
        </p:nvSpPr>
        <p:spPr>
          <a:xfrm>
            <a:off x="6937991" y="3333750"/>
            <a:ext cx="4045157"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4" name="Text Placeholder 27">
            <a:extLst>
              <a:ext uri="{FF2B5EF4-FFF2-40B4-BE49-F238E27FC236}">
                <a16:creationId xmlns:a16="http://schemas.microsoft.com/office/drawing/2014/main" id="{4272A0C9-A5EF-2F8E-2E1C-DC6E77E4C237}"/>
              </a:ext>
            </a:extLst>
          </p:cNvPr>
          <p:cNvSpPr>
            <a:spLocks noGrp="1"/>
          </p:cNvSpPr>
          <p:nvPr>
            <p:ph type="body" sz="quarter" idx="17" hasCustomPrompt="1"/>
          </p:nvPr>
        </p:nvSpPr>
        <p:spPr>
          <a:xfrm>
            <a:off x="6937991" y="5084143"/>
            <a:ext cx="40451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5" name="Text Placeholder 29">
            <a:extLst>
              <a:ext uri="{FF2B5EF4-FFF2-40B4-BE49-F238E27FC236}">
                <a16:creationId xmlns:a16="http://schemas.microsoft.com/office/drawing/2014/main" id="{5010720B-5175-7977-A1D3-06DE452F4531}"/>
              </a:ext>
            </a:extLst>
          </p:cNvPr>
          <p:cNvSpPr>
            <a:spLocks noGrp="1"/>
          </p:cNvSpPr>
          <p:nvPr>
            <p:ph type="body" sz="quarter" idx="18" hasCustomPrompt="1"/>
          </p:nvPr>
        </p:nvSpPr>
        <p:spPr>
          <a:xfrm>
            <a:off x="6937991" y="5530760"/>
            <a:ext cx="4045157"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6" name="Text Placeholder 14">
            <a:extLst>
              <a:ext uri="{FF2B5EF4-FFF2-40B4-BE49-F238E27FC236}">
                <a16:creationId xmlns:a16="http://schemas.microsoft.com/office/drawing/2014/main" id="{D7A679E0-7F5B-71F6-DAF1-ED75F0812571}"/>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7" name="Text Placeholder 16">
            <a:extLst>
              <a:ext uri="{FF2B5EF4-FFF2-40B4-BE49-F238E27FC236}">
                <a16:creationId xmlns:a16="http://schemas.microsoft.com/office/drawing/2014/main" id="{55BFA7D6-CD69-E840-A6AF-BD2BBC9D5CED}"/>
              </a:ext>
            </a:extLst>
          </p:cNvPr>
          <p:cNvSpPr>
            <a:spLocks noGrp="1"/>
          </p:cNvSpPr>
          <p:nvPr>
            <p:ph type="body" sz="quarter" idx="11" hasCustomPrompt="1"/>
          </p:nvPr>
        </p:nvSpPr>
        <p:spPr>
          <a:xfrm>
            <a:off x="739776" y="3559176"/>
            <a:ext cx="4391025" cy="2124894"/>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13648649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opic With Bullet Points Option 2">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81860EBA-8FB3-006A-288B-9564FABE1ACA}"/>
              </a:ext>
            </a:extLst>
          </p:cNvPr>
          <p:cNvSpPr/>
          <p:nvPr userDrawn="1"/>
        </p:nvSpPr>
        <p:spPr>
          <a:xfrm>
            <a:off x="0" y="6568320"/>
            <a:ext cx="6490171" cy="28968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B8FE95B4-9098-B72A-BF9F-204C833F08FB}"/>
              </a:ext>
            </a:extLst>
          </p:cNvPr>
          <p:cNvSpPr/>
          <p:nvPr userDrawn="1"/>
        </p:nvSpPr>
        <p:spPr>
          <a:xfrm>
            <a:off x="6477002"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1" name="AutoShape 12">
            <a:extLst>
              <a:ext uri="{FF2B5EF4-FFF2-40B4-BE49-F238E27FC236}">
                <a16:creationId xmlns:a16="http://schemas.microsoft.com/office/drawing/2014/main" id="{0DFAB169-610A-1F07-74CF-EF5671CA09D4}"/>
              </a:ext>
            </a:extLst>
          </p:cNvPr>
          <p:cNvSpPr/>
          <p:nvPr userDrawn="1"/>
        </p:nvSpPr>
        <p:spPr>
          <a:xfrm>
            <a:off x="6350000" y="1335039"/>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5" name="AutoShape 16">
            <a:extLst>
              <a:ext uri="{FF2B5EF4-FFF2-40B4-BE49-F238E27FC236}">
                <a16:creationId xmlns:a16="http://schemas.microsoft.com/office/drawing/2014/main" id="{B95C0933-A007-3567-765E-EC783CE0A7E4}"/>
              </a:ext>
            </a:extLst>
          </p:cNvPr>
          <p:cNvSpPr/>
          <p:nvPr userDrawn="1"/>
        </p:nvSpPr>
        <p:spPr>
          <a:xfrm>
            <a:off x="6350000" y="3314701"/>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9" name="AutoShape 20">
            <a:extLst>
              <a:ext uri="{FF2B5EF4-FFF2-40B4-BE49-F238E27FC236}">
                <a16:creationId xmlns:a16="http://schemas.microsoft.com/office/drawing/2014/main" id="{6B0AD098-4C47-7CA0-1FA1-B4F524F07FB3}"/>
              </a:ext>
            </a:extLst>
          </p:cNvPr>
          <p:cNvSpPr/>
          <p:nvPr userDrawn="1"/>
        </p:nvSpPr>
        <p:spPr>
          <a:xfrm>
            <a:off x="6350000" y="5198622"/>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pic>
        <p:nvPicPr>
          <p:cNvPr id="20" name="Picture 5">
            <a:extLst>
              <a:ext uri="{FF2B5EF4-FFF2-40B4-BE49-F238E27FC236}">
                <a16:creationId xmlns:a16="http://schemas.microsoft.com/office/drawing/2014/main" id="{4EA7622C-795D-EE2E-6291-1A9C6F2D77CD}"/>
              </a:ext>
            </a:extLst>
          </p:cNvPr>
          <p:cNvPicPr>
            <a:picLocks noChangeAspect="1"/>
          </p:cNvPicPr>
          <p:nvPr userDrawn="1"/>
        </p:nvPicPr>
        <p:blipFill>
          <a:blip r:embed="rId2"/>
          <a:srcRect/>
          <a:stretch>
            <a:fillRect/>
          </a:stretch>
        </p:blipFill>
        <p:spPr>
          <a:xfrm>
            <a:off x="11220621" y="387125"/>
            <a:ext cx="571160" cy="744794"/>
          </a:xfrm>
          <a:prstGeom prst="rect">
            <a:avLst/>
          </a:prstGeom>
        </p:spPr>
      </p:pic>
      <p:sp>
        <p:nvSpPr>
          <p:cNvPr id="2" name="Text Placeholder 27">
            <a:extLst>
              <a:ext uri="{FF2B5EF4-FFF2-40B4-BE49-F238E27FC236}">
                <a16:creationId xmlns:a16="http://schemas.microsoft.com/office/drawing/2014/main" id="{62ACB0E8-AE4C-3BA5-6338-FCFA5B02A8B1}"/>
              </a:ext>
            </a:extLst>
          </p:cNvPr>
          <p:cNvSpPr>
            <a:spLocks noGrp="1"/>
          </p:cNvSpPr>
          <p:nvPr>
            <p:ph type="body" sz="quarter" idx="13" hasCustomPrompt="1"/>
          </p:nvPr>
        </p:nvSpPr>
        <p:spPr>
          <a:xfrm>
            <a:off x="7010400" y="725439"/>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21" name="Text Placeholder 29">
            <a:extLst>
              <a:ext uri="{FF2B5EF4-FFF2-40B4-BE49-F238E27FC236}">
                <a16:creationId xmlns:a16="http://schemas.microsoft.com/office/drawing/2014/main" id="{E4CFA081-CDE3-7014-E948-63F6D740E618}"/>
              </a:ext>
            </a:extLst>
          </p:cNvPr>
          <p:cNvSpPr>
            <a:spLocks noGrp="1"/>
          </p:cNvSpPr>
          <p:nvPr>
            <p:ph type="body" sz="quarter" idx="14" hasCustomPrompt="1"/>
          </p:nvPr>
        </p:nvSpPr>
        <p:spPr>
          <a:xfrm>
            <a:off x="7010400" y="1172056"/>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2" name="Text Placeholder 27">
            <a:extLst>
              <a:ext uri="{FF2B5EF4-FFF2-40B4-BE49-F238E27FC236}">
                <a16:creationId xmlns:a16="http://schemas.microsoft.com/office/drawing/2014/main" id="{B38206CA-DAFB-F52E-4AF0-C7640F9547D3}"/>
              </a:ext>
            </a:extLst>
          </p:cNvPr>
          <p:cNvSpPr>
            <a:spLocks noGrp="1"/>
          </p:cNvSpPr>
          <p:nvPr>
            <p:ph type="body" sz="quarter" idx="15" hasCustomPrompt="1"/>
          </p:nvPr>
        </p:nvSpPr>
        <p:spPr>
          <a:xfrm>
            <a:off x="7010400" y="2937933"/>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23" name="Text Placeholder 29">
            <a:extLst>
              <a:ext uri="{FF2B5EF4-FFF2-40B4-BE49-F238E27FC236}">
                <a16:creationId xmlns:a16="http://schemas.microsoft.com/office/drawing/2014/main" id="{97D9F920-FB3B-57BC-35FD-B41DB335D424}"/>
              </a:ext>
            </a:extLst>
          </p:cNvPr>
          <p:cNvSpPr>
            <a:spLocks noGrp="1"/>
          </p:cNvSpPr>
          <p:nvPr>
            <p:ph type="body" sz="quarter" idx="16" hasCustomPrompt="1"/>
          </p:nvPr>
        </p:nvSpPr>
        <p:spPr>
          <a:xfrm>
            <a:off x="7010400" y="3384550"/>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4" name="Text Placeholder 27">
            <a:extLst>
              <a:ext uri="{FF2B5EF4-FFF2-40B4-BE49-F238E27FC236}">
                <a16:creationId xmlns:a16="http://schemas.microsoft.com/office/drawing/2014/main" id="{41168819-23A2-8488-0600-4024D097A81D}"/>
              </a:ext>
            </a:extLst>
          </p:cNvPr>
          <p:cNvSpPr>
            <a:spLocks noGrp="1"/>
          </p:cNvSpPr>
          <p:nvPr>
            <p:ph type="body" sz="quarter" idx="17" hasCustomPrompt="1"/>
          </p:nvPr>
        </p:nvSpPr>
        <p:spPr>
          <a:xfrm>
            <a:off x="7010400" y="5084143"/>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5" name="Text Placeholder 29">
            <a:extLst>
              <a:ext uri="{FF2B5EF4-FFF2-40B4-BE49-F238E27FC236}">
                <a16:creationId xmlns:a16="http://schemas.microsoft.com/office/drawing/2014/main" id="{71660532-C7FC-F871-64AE-35814870294D}"/>
              </a:ext>
            </a:extLst>
          </p:cNvPr>
          <p:cNvSpPr>
            <a:spLocks noGrp="1"/>
          </p:cNvSpPr>
          <p:nvPr>
            <p:ph type="body" sz="quarter" idx="18" hasCustomPrompt="1"/>
          </p:nvPr>
        </p:nvSpPr>
        <p:spPr>
          <a:xfrm>
            <a:off x="7010400" y="5530760"/>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6" name="Text Placeholder 14">
            <a:extLst>
              <a:ext uri="{FF2B5EF4-FFF2-40B4-BE49-F238E27FC236}">
                <a16:creationId xmlns:a16="http://schemas.microsoft.com/office/drawing/2014/main" id="{5CB7BACB-FC2C-DEE4-3E34-18E96D034CDC}"/>
              </a:ext>
            </a:extLst>
          </p:cNvPr>
          <p:cNvSpPr>
            <a:spLocks noGrp="1"/>
          </p:cNvSpPr>
          <p:nvPr>
            <p:ph type="body" sz="quarter" idx="10" hasCustomPrompt="1"/>
          </p:nvPr>
        </p:nvSpPr>
        <p:spPr>
          <a:xfrm>
            <a:off x="739258" y="1803400"/>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7" name="Text Placeholder 16">
            <a:extLst>
              <a:ext uri="{FF2B5EF4-FFF2-40B4-BE49-F238E27FC236}">
                <a16:creationId xmlns:a16="http://schemas.microsoft.com/office/drawing/2014/main" id="{A27EDE8C-98EB-BC04-1F51-54F5FFF1D739}"/>
              </a:ext>
            </a:extLst>
          </p:cNvPr>
          <p:cNvSpPr>
            <a:spLocks noGrp="1"/>
          </p:cNvSpPr>
          <p:nvPr>
            <p:ph type="body" sz="quarter" idx="11" hasCustomPrompt="1"/>
          </p:nvPr>
        </p:nvSpPr>
        <p:spPr>
          <a:xfrm>
            <a:off x="739776" y="3559176"/>
            <a:ext cx="439102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36416447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opic With Bullet Points Option 3">
    <p:spTree>
      <p:nvGrpSpPr>
        <p:cNvPr id="1" name=""/>
        <p:cNvGrpSpPr/>
        <p:nvPr/>
      </p:nvGrpSpPr>
      <p:grpSpPr>
        <a:xfrm>
          <a:off x="0" y="0"/>
          <a:ext cx="0" cy="0"/>
          <a:chOff x="0" y="0"/>
          <a:chExt cx="0" cy="0"/>
        </a:xfrm>
      </p:grpSpPr>
      <p:sp>
        <p:nvSpPr>
          <p:cNvPr id="4" name="AutoShape 3">
            <a:extLst>
              <a:ext uri="{FF2B5EF4-FFF2-40B4-BE49-F238E27FC236}">
                <a16:creationId xmlns:a16="http://schemas.microsoft.com/office/drawing/2014/main" id="{B2A67673-53B6-0592-474F-55E34EB32434}"/>
              </a:ext>
            </a:extLst>
          </p:cNvPr>
          <p:cNvSpPr/>
          <p:nvPr userDrawn="1"/>
        </p:nvSpPr>
        <p:spPr>
          <a:xfrm>
            <a:off x="925879" y="468575"/>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5" name="AutoShape 4">
            <a:extLst>
              <a:ext uri="{FF2B5EF4-FFF2-40B4-BE49-F238E27FC236}">
                <a16:creationId xmlns:a16="http://schemas.microsoft.com/office/drawing/2014/main" id="{7ED76132-3BF3-68FB-2005-3F14EDA317FB}"/>
              </a:ext>
            </a:extLst>
          </p:cNvPr>
          <p:cNvSpPr/>
          <p:nvPr userDrawn="1"/>
        </p:nvSpPr>
        <p:spPr>
          <a:xfrm>
            <a:off x="925879" y="2208301"/>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6" name="AutoShape 5">
            <a:extLst>
              <a:ext uri="{FF2B5EF4-FFF2-40B4-BE49-F238E27FC236}">
                <a16:creationId xmlns:a16="http://schemas.microsoft.com/office/drawing/2014/main" id="{B595B4FF-EF0F-2B2F-7EFD-759AED15B33E}"/>
              </a:ext>
            </a:extLst>
          </p:cNvPr>
          <p:cNvSpPr/>
          <p:nvPr userDrawn="1"/>
        </p:nvSpPr>
        <p:spPr>
          <a:xfrm>
            <a:off x="925879" y="3963103"/>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6" name="AutoShape 15">
            <a:extLst>
              <a:ext uri="{FF2B5EF4-FFF2-40B4-BE49-F238E27FC236}">
                <a16:creationId xmlns:a16="http://schemas.microsoft.com/office/drawing/2014/main" id="{1BA57965-08BF-BFA2-74A9-B8C49ADB8F23}"/>
              </a:ext>
            </a:extLst>
          </p:cNvPr>
          <p:cNvSpPr/>
          <p:nvPr userDrawn="1"/>
        </p:nvSpPr>
        <p:spPr>
          <a:xfrm>
            <a:off x="6226372" y="1"/>
            <a:ext cx="30479" cy="6858001"/>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7" name="AutoShape 17">
            <a:extLst>
              <a:ext uri="{FF2B5EF4-FFF2-40B4-BE49-F238E27FC236}">
                <a16:creationId xmlns:a16="http://schemas.microsoft.com/office/drawing/2014/main" id="{D1B42BF2-56E4-1347-F2CE-4178412D749A}"/>
              </a:ext>
            </a:extLst>
          </p:cNvPr>
          <p:cNvSpPr/>
          <p:nvPr userDrawn="1"/>
        </p:nvSpPr>
        <p:spPr>
          <a:xfrm>
            <a:off x="6256850" y="5323721"/>
            <a:ext cx="5935151" cy="153428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8" name="AutoShape 19">
            <a:extLst>
              <a:ext uri="{FF2B5EF4-FFF2-40B4-BE49-F238E27FC236}">
                <a16:creationId xmlns:a16="http://schemas.microsoft.com/office/drawing/2014/main" id="{93B6515B-D119-41EF-3B4A-D98DFC205CF8}"/>
              </a:ext>
            </a:extLst>
          </p:cNvPr>
          <p:cNvSpPr/>
          <p:nvPr userDrawn="1"/>
        </p:nvSpPr>
        <p:spPr>
          <a:xfrm>
            <a:off x="0" y="0"/>
            <a:ext cx="443024"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19" name="Picture 5">
            <a:extLst>
              <a:ext uri="{FF2B5EF4-FFF2-40B4-BE49-F238E27FC236}">
                <a16:creationId xmlns:a16="http://schemas.microsoft.com/office/drawing/2014/main" id="{FFEF4D47-ADD4-ED8B-5A60-DF41D55F130F}"/>
              </a:ext>
            </a:extLst>
          </p:cNvPr>
          <p:cNvPicPr>
            <a:picLocks noChangeAspect="1"/>
          </p:cNvPicPr>
          <p:nvPr userDrawn="1"/>
        </p:nvPicPr>
        <p:blipFill>
          <a:blip r:embed="rId2"/>
          <a:srcRect/>
          <a:stretch>
            <a:fillRect/>
          </a:stretch>
        </p:blipFill>
        <p:spPr>
          <a:xfrm>
            <a:off x="11220621" y="387125"/>
            <a:ext cx="571160" cy="744794"/>
          </a:xfrm>
          <a:prstGeom prst="rect">
            <a:avLst/>
          </a:prstGeom>
        </p:spPr>
      </p:pic>
      <p:pic>
        <p:nvPicPr>
          <p:cNvPr id="20" name="Picture 19" descr="A white text on a black background&#10;&#10;AI-generated content may be incorrect.">
            <a:extLst>
              <a:ext uri="{FF2B5EF4-FFF2-40B4-BE49-F238E27FC236}">
                <a16:creationId xmlns:a16="http://schemas.microsoft.com/office/drawing/2014/main" id="{E2E26039-813E-2E44-36DE-8D6E9564399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04223" y="5594085"/>
            <a:ext cx="2980651" cy="993551"/>
          </a:xfrm>
          <a:prstGeom prst="rect">
            <a:avLst/>
          </a:prstGeom>
        </p:spPr>
      </p:pic>
      <p:sp>
        <p:nvSpPr>
          <p:cNvPr id="2" name="Text Placeholder 27">
            <a:extLst>
              <a:ext uri="{FF2B5EF4-FFF2-40B4-BE49-F238E27FC236}">
                <a16:creationId xmlns:a16="http://schemas.microsoft.com/office/drawing/2014/main" id="{BC2F2C18-3C89-2886-3DE3-9A852FA6AC1F}"/>
              </a:ext>
            </a:extLst>
          </p:cNvPr>
          <p:cNvSpPr>
            <a:spLocks noGrp="1"/>
          </p:cNvSpPr>
          <p:nvPr>
            <p:ph type="body" sz="quarter" idx="13" hasCustomPrompt="1"/>
          </p:nvPr>
        </p:nvSpPr>
        <p:spPr>
          <a:xfrm>
            <a:off x="1596760" y="398303"/>
            <a:ext cx="4146757" cy="777294"/>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21" name="Text Placeholder 29">
            <a:extLst>
              <a:ext uri="{FF2B5EF4-FFF2-40B4-BE49-F238E27FC236}">
                <a16:creationId xmlns:a16="http://schemas.microsoft.com/office/drawing/2014/main" id="{86F4824E-B824-D255-0E7C-710C9478118F}"/>
              </a:ext>
            </a:extLst>
          </p:cNvPr>
          <p:cNvSpPr>
            <a:spLocks noGrp="1"/>
          </p:cNvSpPr>
          <p:nvPr>
            <p:ph type="body" sz="quarter" idx="14" hasCustomPrompt="1"/>
          </p:nvPr>
        </p:nvSpPr>
        <p:spPr>
          <a:xfrm>
            <a:off x="1596760" y="844920"/>
            <a:ext cx="4146757" cy="777294"/>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2" name="Text Placeholder 27">
            <a:extLst>
              <a:ext uri="{FF2B5EF4-FFF2-40B4-BE49-F238E27FC236}">
                <a16:creationId xmlns:a16="http://schemas.microsoft.com/office/drawing/2014/main" id="{2E387CBF-8FAF-68BB-29DF-D1BDE68DB258}"/>
              </a:ext>
            </a:extLst>
          </p:cNvPr>
          <p:cNvSpPr>
            <a:spLocks noGrp="1"/>
          </p:cNvSpPr>
          <p:nvPr>
            <p:ph type="body" sz="quarter" idx="15" hasCustomPrompt="1"/>
          </p:nvPr>
        </p:nvSpPr>
        <p:spPr>
          <a:xfrm>
            <a:off x="1588385" y="2123864"/>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23" name="Text Placeholder 29">
            <a:extLst>
              <a:ext uri="{FF2B5EF4-FFF2-40B4-BE49-F238E27FC236}">
                <a16:creationId xmlns:a16="http://schemas.microsoft.com/office/drawing/2014/main" id="{2B0CD5D7-22F7-9991-41CF-DBE80D8C6D3C}"/>
              </a:ext>
            </a:extLst>
          </p:cNvPr>
          <p:cNvSpPr>
            <a:spLocks noGrp="1"/>
          </p:cNvSpPr>
          <p:nvPr>
            <p:ph type="body" sz="quarter" idx="16" hasCustomPrompt="1"/>
          </p:nvPr>
        </p:nvSpPr>
        <p:spPr>
          <a:xfrm>
            <a:off x="1588385" y="2570481"/>
            <a:ext cx="4146757" cy="729089"/>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4" name="Text Placeholder 27">
            <a:extLst>
              <a:ext uri="{FF2B5EF4-FFF2-40B4-BE49-F238E27FC236}">
                <a16:creationId xmlns:a16="http://schemas.microsoft.com/office/drawing/2014/main" id="{66C016B8-7E1B-1313-EF48-BA407B9E2A9F}"/>
              </a:ext>
            </a:extLst>
          </p:cNvPr>
          <p:cNvSpPr>
            <a:spLocks noGrp="1"/>
          </p:cNvSpPr>
          <p:nvPr>
            <p:ph type="body" sz="quarter" idx="17" hasCustomPrompt="1"/>
          </p:nvPr>
        </p:nvSpPr>
        <p:spPr>
          <a:xfrm>
            <a:off x="1596760" y="3883751"/>
            <a:ext cx="4146757" cy="40812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5" name="Text Placeholder 29">
            <a:extLst>
              <a:ext uri="{FF2B5EF4-FFF2-40B4-BE49-F238E27FC236}">
                <a16:creationId xmlns:a16="http://schemas.microsoft.com/office/drawing/2014/main" id="{BBBC165A-779F-55A6-BE9F-1CC35A1F9524}"/>
              </a:ext>
            </a:extLst>
          </p:cNvPr>
          <p:cNvSpPr>
            <a:spLocks noGrp="1"/>
          </p:cNvSpPr>
          <p:nvPr>
            <p:ph type="body" sz="quarter" idx="18" hasCustomPrompt="1"/>
          </p:nvPr>
        </p:nvSpPr>
        <p:spPr>
          <a:xfrm>
            <a:off x="1596760" y="4330368"/>
            <a:ext cx="4146757" cy="743969"/>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6" name="Text Placeholder 14">
            <a:extLst>
              <a:ext uri="{FF2B5EF4-FFF2-40B4-BE49-F238E27FC236}">
                <a16:creationId xmlns:a16="http://schemas.microsoft.com/office/drawing/2014/main" id="{9BDE6977-1003-0D6F-2A71-C74D550536E2}"/>
              </a:ext>
            </a:extLst>
          </p:cNvPr>
          <p:cNvSpPr>
            <a:spLocks noGrp="1"/>
          </p:cNvSpPr>
          <p:nvPr>
            <p:ph type="body" sz="quarter" idx="10" hasCustomPrompt="1"/>
          </p:nvPr>
        </p:nvSpPr>
        <p:spPr>
          <a:xfrm>
            <a:off x="6515321" y="1131919"/>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7" name="Text Placeholder 16">
            <a:extLst>
              <a:ext uri="{FF2B5EF4-FFF2-40B4-BE49-F238E27FC236}">
                <a16:creationId xmlns:a16="http://schemas.microsoft.com/office/drawing/2014/main" id="{27985727-3A30-8FA3-49D5-52DA2614AAA7}"/>
              </a:ext>
            </a:extLst>
          </p:cNvPr>
          <p:cNvSpPr>
            <a:spLocks noGrp="1"/>
          </p:cNvSpPr>
          <p:nvPr>
            <p:ph type="body" sz="quarter" idx="11" hasCustomPrompt="1"/>
          </p:nvPr>
        </p:nvSpPr>
        <p:spPr>
          <a:xfrm>
            <a:off x="6515839" y="2887694"/>
            <a:ext cx="439102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3" name="AutoShape 5">
            <a:extLst>
              <a:ext uri="{FF2B5EF4-FFF2-40B4-BE49-F238E27FC236}">
                <a16:creationId xmlns:a16="http://schemas.microsoft.com/office/drawing/2014/main" id="{5BC6756D-363A-DE05-3798-B557A79E093C}"/>
              </a:ext>
            </a:extLst>
          </p:cNvPr>
          <p:cNvSpPr/>
          <p:nvPr userDrawn="1"/>
        </p:nvSpPr>
        <p:spPr>
          <a:xfrm>
            <a:off x="925879" y="5624387"/>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7" name="Text Placeholder 27">
            <a:extLst>
              <a:ext uri="{FF2B5EF4-FFF2-40B4-BE49-F238E27FC236}">
                <a16:creationId xmlns:a16="http://schemas.microsoft.com/office/drawing/2014/main" id="{40C092C4-B68A-7AD3-C5B2-4BD2A4FF0D1C}"/>
              </a:ext>
            </a:extLst>
          </p:cNvPr>
          <p:cNvSpPr>
            <a:spLocks noGrp="1"/>
          </p:cNvSpPr>
          <p:nvPr>
            <p:ph type="body" sz="quarter" idx="19" hasCustomPrompt="1"/>
          </p:nvPr>
        </p:nvSpPr>
        <p:spPr>
          <a:xfrm>
            <a:off x="1588385" y="5554728"/>
            <a:ext cx="4146757" cy="40812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Four</a:t>
            </a:r>
          </a:p>
        </p:txBody>
      </p:sp>
      <p:sp>
        <p:nvSpPr>
          <p:cNvPr id="8" name="Text Placeholder 29">
            <a:extLst>
              <a:ext uri="{FF2B5EF4-FFF2-40B4-BE49-F238E27FC236}">
                <a16:creationId xmlns:a16="http://schemas.microsoft.com/office/drawing/2014/main" id="{A7F37B25-A8C5-B456-209B-6202E6C7CDDE}"/>
              </a:ext>
            </a:extLst>
          </p:cNvPr>
          <p:cNvSpPr>
            <a:spLocks noGrp="1"/>
          </p:cNvSpPr>
          <p:nvPr>
            <p:ph type="body" sz="quarter" idx="20" hasCustomPrompt="1"/>
          </p:nvPr>
        </p:nvSpPr>
        <p:spPr>
          <a:xfrm>
            <a:off x="1588385" y="6001345"/>
            <a:ext cx="4146757" cy="743969"/>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Tree>
    <p:extLst>
      <p:ext uri="{BB962C8B-B14F-4D97-AF65-F5344CB8AC3E}">
        <p14:creationId xmlns:p14="http://schemas.microsoft.com/office/powerpoint/2010/main" val="40621143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opic With Bullet Points Option 4">
    <p:spTree>
      <p:nvGrpSpPr>
        <p:cNvPr id="1" name=""/>
        <p:cNvGrpSpPr/>
        <p:nvPr/>
      </p:nvGrpSpPr>
      <p:grpSpPr>
        <a:xfrm>
          <a:off x="0" y="0"/>
          <a:ext cx="0" cy="0"/>
          <a:chOff x="0" y="0"/>
          <a:chExt cx="0" cy="0"/>
        </a:xfrm>
      </p:grpSpPr>
      <p:sp>
        <p:nvSpPr>
          <p:cNvPr id="16" name="AutoShape 15">
            <a:extLst>
              <a:ext uri="{FF2B5EF4-FFF2-40B4-BE49-F238E27FC236}">
                <a16:creationId xmlns:a16="http://schemas.microsoft.com/office/drawing/2014/main" id="{3A673E65-468B-D130-0D67-72AE541CF7E4}"/>
              </a:ext>
            </a:extLst>
          </p:cNvPr>
          <p:cNvSpPr/>
          <p:nvPr userDrawn="1"/>
        </p:nvSpPr>
        <p:spPr>
          <a:xfrm>
            <a:off x="6226372" y="1"/>
            <a:ext cx="30479" cy="6858001"/>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7" name="AutoShape 17">
            <a:extLst>
              <a:ext uri="{FF2B5EF4-FFF2-40B4-BE49-F238E27FC236}">
                <a16:creationId xmlns:a16="http://schemas.microsoft.com/office/drawing/2014/main" id="{BE590FAE-89F0-25A0-EA31-639280392E4C}"/>
              </a:ext>
            </a:extLst>
          </p:cNvPr>
          <p:cNvSpPr/>
          <p:nvPr userDrawn="1"/>
        </p:nvSpPr>
        <p:spPr>
          <a:xfrm>
            <a:off x="6256850" y="5323721"/>
            <a:ext cx="5935151" cy="1534280"/>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18" name="AutoShape 19">
            <a:extLst>
              <a:ext uri="{FF2B5EF4-FFF2-40B4-BE49-F238E27FC236}">
                <a16:creationId xmlns:a16="http://schemas.microsoft.com/office/drawing/2014/main" id="{F4138FA6-6BD4-8DFC-51CC-A68A49262C66}"/>
              </a:ext>
            </a:extLst>
          </p:cNvPr>
          <p:cNvSpPr/>
          <p:nvPr userDrawn="1"/>
        </p:nvSpPr>
        <p:spPr>
          <a:xfrm>
            <a:off x="0" y="0"/>
            <a:ext cx="443024"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19" name="Picture 5">
            <a:extLst>
              <a:ext uri="{FF2B5EF4-FFF2-40B4-BE49-F238E27FC236}">
                <a16:creationId xmlns:a16="http://schemas.microsoft.com/office/drawing/2014/main" id="{13313669-C673-4065-DFB1-DD179A04C864}"/>
              </a:ext>
            </a:extLst>
          </p:cNvPr>
          <p:cNvPicPr>
            <a:picLocks noChangeAspect="1"/>
          </p:cNvPicPr>
          <p:nvPr userDrawn="1"/>
        </p:nvPicPr>
        <p:blipFill>
          <a:blip r:embed="rId2"/>
          <a:srcRect/>
          <a:stretch>
            <a:fillRect/>
          </a:stretch>
        </p:blipFill>
        <p:spPr>
          <a:xfrm>
            <a:off x="11220621" y="387125"/>
            <a:ext cx="571160" cy="744794"/>
          </a:xfrm>
          <a:prstGeom prst="rect">
            <a:avLst/>
          </a:prstGeom>
        </p:spPr>
      </p:pic>
      <p:pic>
        <p:nvPicPr>
          <p:cNvPr id="20" name="Picture 19" descr="A white text on a black background&#10;&#10;AI-generated content may be incorrect.">
            <a:extLst>
              <a:ext uri="{FF2B5EF4-FFF2-40B4-BE49-F238E27FC236}">
                <a16:creationId xmlns:a16="http://schemas.microsoft.com/office/drawing/2014/main" id="{5067107E-1EDE-E5CF-A328-FA217D984C8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04223" y="5594085"/>
            <a:ext cx="2980651" cy="993551"/>
          </a:xfrm>
          <a:prstGeom prst="rect">
            <a:avLst/>
          </a:prstGeom>
        </p:spPr>
      </p:pic>
      <p:sp>
        <p:nvSpPr>
          <p:cNvPr id="26" name="Text Placeholder 14">
            <a:extLst>
              <a:ext uri="{FF2B5EF4-FFF2-40B4-BE49-F238E27FC236}">
                <a16:creationId xmlns:a16="http://schemas.microsoft.com/office/drawing/2014/main" id="{5A9550AB-6358-73CA-24DE-4DE464B5C668}"/>
              </a:ext>
            </a:extLst>
          </p:cNvPr>
          <p:cNvSpPr>
            <a:spLocks noGrp="1"/>
          </p:cNvSpPr>
          <p:nvPr>
            <p:ph type="body" sz="quarter" idx="10" hasCustomPrompt="1"/>
          </p:nvPr>
        </p:nvSpPr>
        <p:spPr>
          <a:xfrm>
            <a:off x="6507871" y="1162821"/>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7" name="Text Placeholder 16">
            <a:extLst>
              <a:ext uri="{FF2B5EF4-FFF2-40B4-BE49-F238E27FC236}">
                <a16:creationId xmlns:a16="http://schemas.microsoft.com/office/drawing/2014/main" id="{5AA39707-CA27-17D4-B341-F6EC182007FB}"/>
              </a:ext>
            </a:extLst>
          </p:cNvPr>
          <p:cNvSpPr>
            <a:spLocks noGrp="1"/>
          </p:cNvSpPr>
          <p:nvPr>
            <p:ph type="body" sz="quarter" idx="11" hasCustomPrompt="1"/>
          </p:nvPr>
        </p:nvSpPr>
        <p:spPr>
          <a:xfrm>
            <a:off x="6508388" y="2918597"/>
            <a:ext cx="439102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3" name="AutoShape 3">
            <a:extLst>
              <a:ext uri="{FF2B5EF4-FFF2-40B4-BE49-F238E27FC236}">
                <a16:creationId xmlns:a16="http://schemas.microsoft.com/office/drawing/2014/main" id="{911891AB-16DE-821B-ED1B-9E5107B2524A}"/>
              </a:ext>
            </a:extLst>
          </p:cNvPr>
          <p:cNvSpPr/>
          <p:nvPr userDrawn="1"/>
        </p:nvSpPr>
        <p:spPr>
          <a:xfrm>
            <a:off x="925879" y="468575"/>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7" name="AutoShape 4">
            <a:extLst>
              <a:ext uri="{FF2B5EF4-FFF2-40B4-BE49-F238E27FC236}">
                <a16:creationId xmlns:a16="http://schemas.microsoft.com/office/drawing/2014/main" id="{77A1FA0A-8F2D-A780-95C7-3DCDB3A0F0F4}"/>
              </a:ext>
            </a:extLst>
          </p:cNvPr>
          <p:cNvSpPr/>
          <p:nvPr userDrawn="1"/>
        </p:nvSpPr>
        <p:spPr>
          <a:xfrm>
            <a:off x="925879" y="2208301"/>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8" name="AutoShape 5">
            <a:extLst>
              <a:ext uri="{FF2B5EF4-FFF2-40B4-BE49-F238E27FC236}">
                <a16:creationId xmlns:a16="http://schemas.microsoft.com/office/drawing/2014/main" id="{6AECC83D-E50E-F8A4-24DC-D3BA777215DE}"/>
              </a:ext>
            </a:extLst>
          </p:cNvPr>
          <p:cNvSpPr/>
          <p:nvPr userDrawn="1"/>
        </p:nvSpPr>
        <p:spPr>
          <a:xfrm>
            <a:off x="925879" y="3963103"/>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9" name="Text Placeholder 27">
            <a:extLst>
              <a:ext uri="{FF2B5EF4-FFF2-40B4-BE49-F238E27FC236}">
                <a16:creationId xmlns:a16="http://schemas.microsoft.com/office/drawing/2014/main" id="{04F430D0-6F63-56E4-0933-51515AE1DB1B}"/>
              </a:ext>
            </a:extLst>
          </p:cNvPr>
          <p:cNvSpPr>
            <a:spLocks noGrp="1"/>
          </p:cNvSpPr>
          <p:nvPr>
            <p:ph type="body" sz="quarter" idx="13" hasCustomPrompt="1"/>
          </p:nvPr>
        </p:nvSpPr>
        <p:spPr>
          <a:xfrm>
            <a:off x="1596760" y="398303"/>
            <a:ext cx="4146757" cy="777294"/>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0" name="Text Placeholder 29">
            <a:extLst>
              <a:ext uri="{FF2B5EF4-FFF2-40B4-BE49-F238E27FC236}">
                <a16:creationId xmlns:a16="http://schemas.microsoft.com/office/drawing/2014/main" id="{F748527A-E4FE-3EE1-FC53-CDFA8DCB9ED4}"/>
              </a:ext>
            </a:extLst>
          </p:cNvPr>
          <p:cNvSpPr>
            <a:spLocks noGrp="1"/>
          </p:cNvSpPr>
          <p:nvPr>
            <p:ph type="body" sz="quarter" idx="14" hasCustomPrompt="1"/>
          </p:nvPr>
        </p:nvSpPr>
        <p:spPr>
          <a:xfrm>
            <a:off x="1596760" y="844920"/>
            <a:ext cx="4146757" cy="777294"/>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1" name="Text Placeholder 27">
            <a:extLst>
              <a:ext uri="{FF2B5EF4-FFF2-40B4-BE49-F238E27FC236}">
                <a16:creationId xmlns:a16="http://schemas.microsoft.com/office/drawing/2014/main" id="{44AF0003-0525-AB26-1D58-2B9F87F4FFE4}"/>
              </a:ext>
            </a:extLst>
          </p:cNvPr>
          <p:cNvSpPr>
            <a:spLocks noGrp="1"/>
          </p:cNvSpPr>
          <p:nvPr>
            <p:ph type="body" sz="quarter" idx="15" hasCustomPrompt="1"/>
          </p:nvPr>
        </p:nvSpPr>
        <p:spPr>
          <a:xfrm>
            <a:off x="1588385" y="2123864"/>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2" name="Text Placeholder 29">
            <a:extLst>
              <a:ext uri="{FF2B5EF4-FFF2-40B4-BE49-F238E27FC236}">
                <a16:creationId xmlns:a16="http://schemas.microsoft.com/office/drawing/2014/main" id="{A1003563-C8B5-1C04-45FC-031D396FAB97}"/>
              </a:ext>
            </a:extLst>
          </p:cNvPr>
          <p:cNvSpPr>
            <a:spLocks noGrp="1"/>
          </p:cNvSpPr>
          <p:nvPr>
            <p:ph type="body" sz="quarter" idx="16" hasCustomPrompt="1"/>
          </p:nvPr>
        </p:nvSpPr>
        <p:spPr>
          <a:xfrm>
            <a:off x="1588385" y="2570481"/>
            <a:ext cx="4146757" cy="729089"/>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3" name="Text Placeholder 27">
            <a:extLst>
              <a:ext uri="{FF2B5EF4-FFF2-40B4-BE49-F238E27FC236}">
                <a16:creationId xmlns:a16="http://schemas.microsoft.com/office/drawing/2014/main" id="{1F0A34AB-2A65-1698-1150-E218E9970F67}"/>
              </a:ext>
            </a:extLst>
          </p:cNvPr>
          <p:cNvSpPr>
            <a:spLocks noGrp="1"/>
          </p:cNvSpPr>
          <p:nvPr>
            <p:ph type="body" sz="quarter" idx="17" hasCustomPrompt="1"/>
          </p:nvPr>
        </p:nvSpPr>
        <p:spPr>
          <a:xfrm>
            <a:off x="1596760" y="3883751"/>
            <a:ext cx="4146757" cy="40812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14" name="Text Placeholder 29">
            <a:extLst>
              <a:ext uri="{FF2B5EF4-FFF2-40B4-BE49-F238E27FC236}">
                <a16:creationId xmlns:a16="http://schemas.microsoft.com/office/drawing/2014/main" id="{4E67256D-973D-0B28-EF02-99C69B130004}"/>
              </a:ext>
            </a:extLst>
          </p:cNvPr>
          <p:cNvSpPr>
            <a:spLocks noGrp="1"/>
          </p:cNvSpPr>
          <p:nvPr>
            <p:ph type="body" sz="quarter" idx="18" hasCustomPrompt="1"/>
          </p:nvPr>
        </p:nvSpPr>
        <p:spPr>
          <a:xfrm>
            <a:off x="1596760" y="4330368"/>
            <a:ext cx="4146757" cy="743969"/>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5" name="AutoShape 5">
            <a:extLst>
              <a:ext uri="{FF2B5EF4-FFF2-40B4-BE49-F238E27FC236}">
                <a16:creationId xmlns:a16="http://schemas.microsoft.com/office/drawing/2014/main" id="{8D087144-ADD3-AB3D-8629-0044F2A81527}"/>
              </a:ext>
            </a:extLst>
          </p:cNvPr>
          <p:cNvSpPr/>
          <p:nvPr userDrawn="1"/>
        </p:nvSpPr>
        <p:spPr>
          <a:xfrm>
            <a:off x="925879" y="5624387"/>
            <a:ext cx="254000" cy="2286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28" name="Text Placeholder 27">
            <a:extLst>
              <a:ext uri="{FF2B5EF4-FFF2-40B4-BE49-F238E27FC236}">
                <a16:creationId xmlns:a16="http://schemas.microsoft.com/office/drawing/2014/main" id="{BA97DD78-32C9-2CED-B6C9-52FD2EA187D6}"/>
              </a:ext>
            </a:extLst>
          </p:cNvPr>
          <p:cNvSpPr>
            <a:spLocks noGrp="1"/>
          </p:cNvSpPr>
          <p:nvPr>
            <p:ph type="body" sz="quarter" idx="19" hasCustomPrompt="1"/>
          </p:nvPr>
        </p:nvSpPr>
        <p:spPr>
          <a:xfrm>
            <a:off x="1588385" y="5554728"/>
            <a:ext cx="4146757" cy="40812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Four</a:t>
            </a:r>
          </a:p>
        </p:txBody>
      </p:sp>
      <p:sp>
        <p:nvSpPr>
          <p:cNvPr id="29" name="Text Placeholder 29">
            <a:extLst>
              <a:ext uri="{FF2B5EF4-FFF2-40B4-BE49-F238E27FC236}">
                <a16:creationId xmlns:a16="http://schemas.microsoft.com/office/drawing/2014/main" id="{C3575544-C11F-534B-A3E2-510E72F1ED56}"/>
              </a:ext>
            </a:extLst>
          </p:cNvPr>
          <p:cNvSpPr>
            <a:spLocks noGrp="1"/>
          </p:cNvSpPr>
          <p:nvPr>
            <p:ph type="body" sz="quarter" idx="20" hasCustomPrompt="1"/>
          </p:nvPr>
        </p:nvSpPr>
        <p:spPr>
          <a:xfrm>
            <a:off x="1588385" y="6001345"/>
            <a:ext cx="4146757" cy="743969"/>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Tree>
    <p:extLst>
      <p:ext uri="{BB962C8B-B14F-4D97-AF65-F5344CB8AC3E}">
        <p14:creationId xmlns:p14="http://schemas.microsoft.com/office/powerpoint/2010/main" val="30685846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ark Mode Topic With Bullet Points 4">
    <p:bg>
      <p:bgPr>
        <a:solidFill>
          <a:schemeClr val="tx2"/>
        </a:solidFill>
        <a:effectLst/>
      </p:bgPr>
    </p:bg>
    <p:spTree>
      <p:nvGrpSpPr>
        <p:cNvPr id="1" name=""/>
        <p:cNvGrpSpPr/>
        <p:nvPr/>
      </p:nvGrpSpPr>
      <p:grpSpPr>
        <a:xfrm>
          <a:off x="0" y="0"/>
          <a:ext cx="0" cy="0"/>
          <a:chOff x="0" y="0"/>
          <a:chExt cx="0" cy="0"/>
        </a:xfrm>
      </p:grpSpPr>
      <p:sp>
        <p:nvSpPr>
          <p:cNvPr id="16" name="AutoShape 15">
            <a:extLst>
              <a:ext uri="{FF2B5EF4-FFF2-40B4-BE49-F238E27FC236}">
                <a16:creationId xmlns:a16="http://schemas.microsoft.com/office/drawing/2014/main" id="{3A673E65-468B-D130-0D67-72AE541CF7E4}"/>
              </a:ext>
            </a:extLst>
          </p:cNvPr>
          <p:cNvSpPr/>
          <p:nvPr userDrawn="1"/>
        </p:nvSpPr>
        <p:spPr>
          <a:xfrm>
            <a:off x="6226372" y="1"/>
            <a:ext cx="30479" cy="6858001"/>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7" name="AutoShape 17">
            <a:extLst>
              <a:ext uri="{FF2B5EF4-FFF2-40B4-BE49-F238E27FC236}">
                <a16:creationId xmlns:a16="http://schemas.microsoft.com/office/drawing/2014/main" id="{BE590FAE-89F0-25A0-EA31-639280392E4C}"/>
              </a:ext>
            </a:extLst>
          </p:cNvPr>
          <p:cNvSpPr/>
          <p:nvPr userDrawn="1"/>
        </p:nvSpPr>
        <p:spPr>
          <a:xfrm>
            <a:off x="6256850" y="5323721"/>
            <a:ext cx="5935151" cy="153428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8" name="AutoShape 19">
            <a:extLst>
              <a:ext uri="{FF2B5EF4-FFF2-40B4-BE49-F238E27FC236}">
                <a16:creationId xmlns:a16="http://schemas.microsoft.com/office/drawing/2014/main" id="{F4138FA6-6BD4-8DFC-51CC-A68A49262C66}"/>
              </a:ext>
            </a:extLst>
          </p:cNvPr>
          <p:cNvSpPr/>
          <p:nvPr userDrawn="1"/>
        </p:nvSpPr>
        <p:spPr>
          <a:xfrm>
            <a:off x="0" y="0"/>
            <a:ext cx="443024"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pic>
        <p:nvPicPr>
          <p:cNvPr id="19" name="Picture 5">
            <a:extLst>
              <a:ext uri="{FF2B5EF4-FFF2-40B4-BE49-F238E27FC236}">
                <a16:creationId xmlns:a16="http://schemas.microsoft.com/office/drawing/2014/main" id="{13313669-C673-4065-DFB1-DD179A04C864}"/>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pic>
        <p:nvPicPr>
          <p:cNvPr id="20" name="Picture 19" descr="A white text on a black background&#10;&#10;AI-generated content may be incorrect.">
            <a:extLst>
              <a:ext uri="{FF2B5EF4-FFF2-40B4-BE49-F238E27FC236}">
                <a16:creationId xmlns:a16="http://schemas.microsoft.com/office/drawing/2014/main" id="{5067107E-1EDE-E5CF-A328-FA217D984C8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204223" y="5594085"/>
            <a:ext cx="2980651" cy="993551"/>
          </a:xfrm>
          <a:prstGeom prst="rect">
            <a:avLst/>
          </a:prstGeom>
        </p:spPr>
      </p:pic>
      <p:sp>
        <p:nvSpPr>
          <p:cNvPr id="26" name="Text Placeholder 14">
            <a:extLst>
              <a:ext uri="{FF2B5EF4-FFF2-40B4-BE49-F238E27FC236}">
                <a16:creationId xmlns:a16="http://schemas.microsoft.com/office/drawing/2014/main" id="{223740A1-9E10-6219-7668-7FA72A23D2C7}"/>
              </a:ext>
            </a:extLst>
          </p:cNvPr>
          <p:cNvSpPr>
            <a:spLocks noGrp="1"/>
          </p:cNvSpPr>
          <p:nvPr>
            <p:ph type="body" sz="quarter" idx="10" hasCustomPrompt="1"/>
          </p:nvPr>
        </p:nvSpPr>
        <p:spPr>
          <a:xfrm>
            <a:off x="6463893" y="1024966"/>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7" name="Text Placeholder 16">
            <a:extLst>
              <a:ext uri="{FF2B5EF4-FFF2-40B4-BE49-F238E27FC236}">
                <a16:creationId xmlns:a16="http://schemas.microsoft.com/office/drawing/2014/main" id="{5B3FBA40-9BEE-1018-EA93-947BE599E85E}"/>
              </a:ext>
            </a:extLst>
          </p:cNvPr>
          <p:cNvSpPr>
            <a:spLocks noGrp="1"/>
          </p:cNvSpPr>
          <p:nvPr>
            <p:ph type="body" sz="quarter" idx="11" hasCustomPrompt="1"/>
          </p:nvPr>
        </p:nvSpPr>
        <p:spPr>
          <a:xfrm>
            <a:off x="6464410" y="2780742"/>
            <a:ext cx="4391025" cy="2124894"/>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3" name="AutoShape 3">
            <a:extLst>
              <a:ext uri="{FF2B5EF4-FFF2-40B4-BE49-F238E27FC236}">
                <a16:creationId xmlns:a16="http://schemas.microsoft.com/office/drawing/2014/main" id="{AF441BB2-C903-E188-13A2-AE55ED264E1F}"/>
              </a:ext>
            </a:extLst>
          </p:cNvPr>
          <p:cNvSpPr/>
          <p:nvPr userDrawn="1"/>
        </p:nvSpPr>
        <p:spPr>
          <a:xfrm>
            <a:off x="925879" y="468575"/>
            <a:ext cx="254000" cy="228600"/>
          </a:xfrm>
          <a:prstGeom prst="rect">
            <a:avLst/>
          </a:prstGeom>
          <a:solidFill>
            <a:srgbClr val="111B1E"/>
          </a:solidFill>
        </p:spPr>
        <p:txBody>
          <a:bodyPr/>
          <a:lstStyle/>
          <a:p>
            <a:endParaRPr lang="en-US" sz="1200" b="1" i="0" dirty="0">
              <a:solidFill>
                <a:schemeClr val="bg1"/>
              </a:solidFill>
              <a:latin typeface="Century Gothic" panose="020B0502020202020204" pitchFamily="34" charset="0"/>
            </a:endParaRPr>
          </a:p>
        </p:txBody>
      </p:sp>
      <p:sp>
        <p:nvSpPr>
          <p:cNvPr id="7" name="AutoShape 4">
            <a:extLst>
              <a:ext uri="{FF2B5EF4-FFF2-40B4-BE49-F238E27FC236}">
                <a16:creationId xmlns:a16="http://schemas.microsoft.com/office/drawing/2014/main" id="{C9624D3F-AF08-1F1D-A2B6-DAC43A98976B}"/>
              </a:ext>
            </a:extLst>
          </p:cNvPr>
          <p:cNvSpPr/>
          <p:nvPr userDrawn="1"/>
        </p:nvSpPr>
        <p:spPr>
          <a:xfrm>
            <a:off x="925879" y="2208301"/>
            <a:ext cx="254000" cy="228600"/>
          </a:xfrm>
          <a:prstGeom prst="rect">
            <a:avLst/>
          </a:prstGeom>
          <a:solidFill>
            <a:srgbClr val="111B1E"/>
          </a:solidFill>
        </p:spPr>
        <p:txBody>
          <a:bodyPr/>
          <a:lstStyle/>
          <a:p>
            <a:endParaRPr lang="en-US" sz="1200" b="1" i="0" dirty="0">
              <a:solidFill>
                <a:schemeClr val="bg1"/>
              </a:solidFill>
              <a:latin typeface="Century Gothic" panose="020B0502020202020204" pitchFamily="34" charset="0"/>
            </a:endParaRPr>
          </a:p>
        </p:txBody>
      </p:sp>
      <p:sp>
        <p:nvSpPr>
          <p:cNvPr id="8" name="AutoShape 5">
            <a:extLst>
              <a:ext uri="{FF2B5EF4-FFF2-40B4-BE49-F238E27FC236}">
                <a16:creationId xmlns:a16="http://schemas.microsoft.com/office/drawing/2014/main" id="{BD9FC5C5-473D-17A4-7D38-D1219E6F7123}"/>
              </a:ext>
            </a:extLst>
          </p:cNvPr>
          <p:cNvSpPr/>
          <p:nvPr userDrawn="1"/>
        </p:nvSpPr>
        <p:spPr>
          <a:xfrm>
            <a:off x="925879" y="3963103"/>
            <a:ext cx="254000" cy="228600"/>
          </a:xfrm>
          <a:prstGeom prst="rect">
            <a:avLst/>
          </a:prstGeom>
          <a:solidFill>
            <a:srgbClr val="111B1E"/>
          </a:solidFill>
        </p:spPr>
        <p:txBody>
          <a:bodyPr/>
          <a:lstStyle/>
          <a:p>
            <a:endParaRPr lang="en-US" sz="1200" b="1" i="0" dirty="0">
              <a:solidFill>
                <a:schemeClr val="bg1"/>
              </a:solidFill>
              <a:latin typeface="Century Gothic" panose="020B0502020202020204" pitchFamily="34" charset="0"/>
            </a:endParaRPr>
          </a:p>
        </p:txBody>
      </p:sp>
      <p:sp>
        <p:nvSpPr>
          <p:cNvPr id="9" name="Text Placeholder 27">
            <a:extLst>
              <a:ext uri="{FF2B5EF4-FFF2-40B4-BE49-F238E27FC236}">
                <a16:creationId xmlns:a16="http://schemas.microsoft.com/office/drawing/2014/main" id="{84D3DE7E-934B-39A3-7306-2F7884A8C243}"/>
              </a:ext>
            </a:extLst>
          </p:cNvPr>
          <p:cNvSpPr>
            <a:spLocks noGrp="1"/>
          </p:cNvSpPr>
          <p:nvPr>
            <p:ph type="body" sz="quarter" idx="13" hasCustomPrompt="1"/>
          </p:nvPr>
        </p:nvSpPr>
        <p:spPr>
          <a:xfrm>
            <a:off x="1596760" y="398303"/>
            <a:ext cx="4146757" cy="777294"/>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0" name="Text Placeholder 29">
            <a:extLst>
              <a:ext uri="{FF2B5EF4-FFF2-40B4-BE49-F238E27FC236}">
                <a16:creationId xmlns:a16="http://schemas.microsoft.com/office/drawing/2014/main" id="{AA588E6D-93CC-69C8-6909-7FB090575562}"/>
              </a:ext>
            </a:extLst>
          </p:cNvPr>
          <p:cNvSpPr>
            <a:spLocks noGrp="1"/>
          </p:cNvSpPr>
          <p:nvPr>
            <p:ph type="body" sz="quarter" idx="14" hasCustomPrompt="1"/>
          </p:nvPr>
        </p:nvSpPr>
        <p:spPr>
          <a:xfrm>
            <a:off x="1596760" y="844920"/>
            <a:ext cx="4146757" cy="777294"/>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1" name="Text Placeholder 27">
            <a:extLst>
              <a:ext uri="{FF2B5EF4-FFF2-40B4-BE49-F238E27FC236}">
                <a16:creationId xmlns:a16="http://schemas.microsoft.com/office/drawing/2014/main" id="{306D2FA9-4235-77D9-EDAE-E3603B118673}"/>
              </a:ext>
            </a:extLst>
          </p:cNvPr>
          <p:cNvSpPr>
            <a:spLocks noGrp="1"/>
          </p:cNvSpPr>
          <p:nvPr>
            <p:ph type="body" sz="quarter" idx="15" hasCustomPrompt="1"/>
          </p:nvPr>
        </p:nvSpPr>
        <p:spPr>
          <a:xfrm>
            <a:off x="1588385" y="2123864"/>
            <a:ext cx="4146757"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2" name="Text Placeholder 29">
            <a:extLst>
              <a:ext uri="{FF2B5EF4-FFF2-40B4-BE49-F238E27FC236}">
                <a16:creationId xmlns:a16="http://schemas.microsoft.com/office/drawing/2014/main" id="{2BFD0378-DF05-9405-0E0A-FFD00C4C9028}"/>
              </a:ext>
            </a:extLst>
          </p:cNvPr>
          <p:cNvSpPr>
            <a:spLocks noGrp="1"/>
          </p:cNvSpPr>
          <p:nvPr>
            <p:ph type="body" sz="quarter" idx="16" hasCustomPrompt="1"/>
          </p:nvPr>
        </p:nvSpPr>
        <p:spPr>
          <a:xfrm>
            <a:off x="1588385" y="2570481"/>
            <a:ext cx="4146757" cy="729089"/>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3" name="Text Placeholder 27">
            <a:extLst>
              <a:ext uri="{FF2B5EF4-FFF2-40B4-BE49-F238E27FC236}">
                <a16:creationId xmlns:a16="http://schemas.microsoft.com/office/drawing/2014/main" id="{0DA9B4E4-C96A-D748-75F9-77DFFF60A8C3}"/>
              </a:ext>
            </a:extLst>
          </p:cNvPr>
          <p:cNvSpPr>
            <a:spLocks noGrp="1"/>
          </p:cNvSpPr>
          <p:nvPr>
            <p:ph type="body" sz="quarter" idx="17" hasCustomPrompt="1"/>
          </p:nvPr>
        </p:nvSpPr>
        <p:spPr>
          <a:xfrm>
            <a:off x="1596760" y="3883751"/>
            <a:ext cx="4146757" cy="40812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14" name="Text Placeholder 29">
            <a:extLst>
              <a:ext uri="{FF2B5EF4-FFF2-40B4-BE49-F238E27FC236}">
                <a16:creationId xmlns:a16="http://schemas.microsoft.com/office/drawing/2014/main" id="{71E03E4C-65D1-8BA2-8D9F-3871BAF1131F}"/>
              </a:ext>
            </a:extLst>
          </p:cNvPr>
          <p:cNvSpPr>
            <a:spLocks noGrp="1"/>
          </p:cNvSpPr>
          <p:nvPr>
            <p:ph type="body" sz="quarter" idx="18" hasCustomPrompt="1"/>
          </p:nvPr>
        </p:nvSpPr>
        <p:spPr>
          <a:xfrm>
            <a:off x="1596760" y="4330368"/>
            <a:ext cx="4146757" cy="743969"/>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5" name="AutoShape 5">
            <a:extLst>
              <a:ext uri="{FF2B5EF4-FFF2-40B4-BE49-F238E27FC236}">
                <a16:creationId xmlns:a16="http://schemas.microsoft.com/office/drawing/2014/main" id="{A0536658-E286-F680-C838-72CE6566D6A8}"/>
              </a:ext>
            </a:extLst>
          </p:cNvPr>
          <p:cNvSpPr/>
          <p:nvPr userDrawn="1"/>
        </p:nvSpPr>
        <p:spPr>
          <a:xfrm>
            <a:off x="925879" y="5624387"/>
            <a:ext cx="254000" cy="228600"/>
          </a:xfrm>
          <a:prstGeom prst="rect">
            <a:avLst/>
          </a:prstGeom>
          <a:solidFill>
            <a:srgbClr val="111B1E"/>
          </a:solidFill>
        </p:spPr>
        <p:txBody>
          <a:bodyPr/>
          <a:lstStyle/>
          <a:p>
            <a:endParaRPr lang="en-US" sz="1200" b="1" i="0" dirty="0">
              <a:solidFill>
                <a:schemeClr val="bg1"/>
              </a:solidFill>
              <a:latin typeface="Century Gothic" panose="020B0502020202020204" pitchFamily="34" charset="0"/>
            </a:endParaRPr>
          </a:p>
        </p:txBody>
      </p:sp>
      <p:sp>
        <p:nvSpPr>
          <p:cNvPr id="28" name="Text Placeholder 27">
            <a:extLst>
              <a:ext uri="{FF2B5EF4-FFF2-40B4-BE49-F238E27FC236}">
                <a16:creationId xmlns:a16="http://schemas.microsoft.com/office/drawing/2014/main" id="{2CD1A697-FF40-9763-6530-666B33FE6005}"/>
              </a:ext>
            </a:extLst>
          </p:cNvPr>
          <p:cNvSpPr>
            <a:spLocks noGrp="1"/>
          </p:cNvSpPr>
          <p:nvPr>
            <p:ph type="body" sz="quarter" idx="19" hasCustomPrompt="1"/>
          </p:nvPr>
        </p:nvSpPr>
        <p:spPr>
          <a:xfrm>
            <a:off x="1588385" y="5554728"/>
            <a:ext cx="4146757" cy="40812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Four</a:t>
            </a:r>
          </a:p>
        </p:txBody>
      </p:sp>
      <p:sp>
        <p:nvSpPr>
          <p:cNvPr id="29" name="Text Placeholder 29">
            <a:extLst>
              <a:ext uri="{FF2B5EF4-FFF2-40B4-BE49-F238E27FC236}">
                <a16:creationId xmlns:a16="http://schemas.microsoft.com/office/drawing/2014/main" id="{04FB8C32-9F78-8E7C-81AD-3048AD06C32A}"/>
              </a:ext>
            </a:extLst>
          </p:cNvPr>
          <p:cNvSpPr>
            <a:spLocks noGrp="1"/>
          </p:cNvSpPr>
          <p:nvPr>
            <p:ph type="body" sz="quarter" idx="20" hasCustomPrompt="1"/>
          </p:nvPr>
        </p:nvSpPr>
        <p:spPr>
          <a:xfrm>
            <a:off x="1588385" y="6001345"/>
            <a:ext cx="4146757" cy="743969"/>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Tree>
    <p:extLst>
      <p:ext uri="{BB962C8B-B14F-4D97-AF65-F5344CB8AC3E}">
        <p14:creationId xmlns:p14="http://schemas.microsoft.com/office/powerpoint/2010/main" val="37219526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opic with Bullet Points Option 5">
    <p:spTree>
      <p:nvGrpSpPr>
        <p:cNvPr id="1" name=""/>
        <p:cNvGrpSpPr/>
        <p:nvPr/>
      </p:nvGrpSpPr>
      <p:grpSpPr>
        <a:xfrm>
          <a:off x="0" y="0"/>
          <a:ext cx="0" cy="0"/>
          <a:chOff x="0" y="0"/>
          <a:chExt cx="0" cy="0"/>
        </a:xfrm>
      </p:grpSpPr>
      <p:sp>
        <p:nvSpPr>
          <p:cNvPr id="11" name="AutoShape 11">
            <a:extLst>
              <a:ext uri="{FF2B5EF4-FFF2-40B4-BE49-F238E27FC236}">
                <a16:creationId xmlns:a16="http://schemas.microsoft.com/office/drawing/2014/main" id="{AD4530DC-BED2-8AD2-88E5-6D054D07AD67}"/>
              </a:ext>
            </a:extLst>
          </p:cNvPr>
          <p:cNvSpPr/>
          <p:nvPr userDrawn="1"/>
        </p:nvSpPr>
        <p:spPr>
          <a:xfrm>
            <a:off x="251553" y="0"/>
            <a:ext cx="4142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2" name="AutoShape 12">
            <a:extLst>
              <a:ext uri="{FF2B5EF4-FFF2-40B4-BE49-F238E27FC236}">
                <a16:creationId xmlns:a16="http://schemas.microsoft.com/office/drawing/2014/main" id="{27768E11-0C09-6F25-3B2F-3D702B22181A}"/>
              </a:ext>
            </a:extLst>
          </p:cNvPr>
          <p:cNvSpPr/>
          <p:nvPr userDrawn="1"/>
        </p:nvSpPr>
        <p:spPr>
          <a:xfrm>
            <a:off x="10382989" y="16163"/>
            <a:ext cx="1789224" cy="6841837"/>
          </a:xfrm>
          <a:prstGeom prst="rect">
            <a:avLst/>
          </a:prstGeom>
          <a:solidFill>
            <a:srgbClr val="262626"/>
          </a:solidFill>
        </p:spPr>
        <p:txBody>
          <a:bodyPr/>
          <a:lstStyle/>
          <a:p>
            <a:endParaRPr lang="en-US" sz="1200" b="1" i="0" dirty="0">
              <a:latin typeface="Century Gothic" panose="020B0502020202020204" pitchFamily="34" charset="0"/>
            </a:endParaRPr>
          </a:p>
        </p:txBody>
      </p:sp>
      <p:pic>
        <p:nvPicPr>
          <p:cNvPr id="13" name="Picture 5">
            <a:extLst>
              <a:ext uri="{FF2B5EF4-FFF2-40B4-BE49-F238E27FC236}">
                <a16:creationId xmlns:a16="http://schemas.microsoft.com/office/drawing/2014/main" id="{59A3493C-C1CB-3930-489D-5D67F85BF466}"/>
              </a:ext>
            </a:extLst>
          </p:cNvPr>
          <p:cNvPicPr>
            <a:picLocks noChangeAspect="1"/>
          </p:cNvPicPr>
          <p:nvPr userDrawn="1"/>
        </p:nvPicPr>
        <p:blipFill>
          <a:blip r:embed="rId2"/>
          <a:srcRect/>
          <a:stretch>
            <a:fillRect/>
          </a:stretch>
        </p:blipFill>
        <p:spPr>
          <a:xfrm>
            <a:off x="11421922" y="73634"/>
            <a:ext cx="571160" cy="744794"/>
          </a:xfrm>
          <a:prstGeom prst="rect">
            <a:avLst/>
          </a:prstGeom>
        </p:spPr>
      </p:pic>
      <p:sp>
        <p:nvSpPr>
          <p:cNvPr id="14" name="Freeform 24">
            <a:extLst>
              <a:ext uri="{FF2B5EF4-FFF2-40B4-BE49-F238E27FC236}">
                <a16:creationId xmlns:a16="http://schemas.microsoft.com/office/drawing/2014/main" id="{A39E7422-60C0-66CF-BFC8-677AED080545}"/>
              </a:ext>
            </a:extLst>
          </p:cNvPr>
          <p:cNvSpPr/>
          <p:nvPr userDrawn="1"/>
        </p:nvSpPr>
        <p:spPr>
          <a:xfrm>
            <a:off x="11109638" y="446032"/>
            <a:ext cx="569193" cy="742227"/>
          </a:xfrm>
          <a:custGeom>
            <a:avLst/>
            <a:gdLst/>
            <a:ahLst/>
            <a:cxnLst/>
            <a:rect l="l" t="t" r="r" b="b"/>
            <a:pathLst>
              <a:path w="1068266" h="1393019">
                <a:moveTo>
                  <a:pt x="0" y="0"/>
                </a:moveTo>
                <a:lnTo>
                  <a:pt x="1068266" y="0"/>
                </a:lnTo>
                <a:lnTo>
                  <a:pt x="1068266" y="1393019"/>
                </a:lnTo>
                <a:lnTo>
                  <a:pt x="0" y="1393019"/>
                </a:lnTo>
                <a:lnTo>
                  <a:pt x="0" y="0"/>
                </a:lnTo>
                <a:close/>
              </a:path>
            </a:pathLst>
          </a:custGeom>
          <a:blipFill>
            <a:blip r:embed="rId3"/>
            <a:stretch>
              <a:fillRect/>
            </a:stretch>
          </a:blipFill>
        </p:spPr>
        <p:txBody>
          <a:bodyPr/>
          <a:lstStyle/>
          <a:p>
            <a:endParaRPr lang="en-US" sz="1200" b="1" i="0" dirty="0">
              <a:latin typeface="Century Gothic" panose="020B0502020202020204" pitchFamily="34" charset="0"/>
            </a:endParaRPr>
          </a:p>
        </p:txBody>
      </p:sp>
      <p:sp>
        <p:nvSpPr>
          <p:cNvPr id="15" name="AutoShape 11">
            <a:extLst>
              <a:ext uri="{FF2B5EF4-FFF2-40B4-BE49-F238E27FC236}">
                <a16:creationId xmlns:a16="http://schemas.microsoft.com/office/drawing/2014/main" id="{DD59DFC0-2665-5470-B853-C7AB8D93D27B}"/>
              </a:ext>
            </a:extLst>
          </p:cNvPr>
          <p:cNvSpPr/>
          <p:nvPr userDrawn="1"/>
        </p:nvSpPr>
        <p:spPr>
          <a:xfrm>
            <a:off x="5856976" y="0"/>
            <a:ext cx="4142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2" name="Text Placeholder 27">
            <a:extLst>
              <a:ext uri="{FF2B5EF4-FFF2-40B4-BE49-F238E27FC236}">
                <a16:creationId xmlns:a16="http://schemas.microsoft.com/office/drawing/2014/main" id="{27AF3DC3-B0FF-71F8-F89A-30CBFF42CF61}"/>
              </a:ext>
            </a:extLst>
          </p:cNvPr>
          <p:cNvSpPr>
            <a:spLocks noGrp="1"/>
          </p:cNvSpPr>
          <p:nvPr>
            <p:ph type="body" sz="quarter" idx="13" hasCustomPrompt="1"/>
          </p:nvPr>
        </p:nvSpPr>
        <p:spPr>
          <a:xfrm>
            <a:off x="808548" y="578659"/>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6" name="Text Placeholder 29">
            <a:extLst>
              <a:ext uri="{FF2B5EF4-FFF2-40B4-BE49-F238E27FC236}">
                <a16:creationId xmlns:a16="http://schemas.microsoft.com/office/drawing/2014/main" id="{7355551C-ACB2-CF9E-18F6-838141DCE4FD}"/>
              </a:ext>
            </a:extLst>
          </p:cNvPr>
          <p:cNvSpPr>
            <a:spLocks noGrp="1"/>
          </p:cNvSpPr>
          <p:nvPr>
            <p:ph type="body" sz="quarter" idx="14" hasCustomPrompt="1"/>
          </p:nvPr>
        </p:nvSpPr>
        <p:spPr>
          <a:xfrm>
            <a:off x="808548" y="1025276"/>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7" name="Text Placeholder 27">
            <a:extLst>
              <a:ext uri="{FF2B5EF4-FFF2-40B4-BE49-F238E27FC236}">
                <a16:creationId xmlns:a16="http://schemas.microsoft.com/office/drawing/2014/main" id="{EC8EF2B8-F15E-17B5-839B-0B09EEBB24E2}"/>
              </a:ext>
            </a:extLst>
          </p:cNvPr>
          <p:cNvSpPr>
            <a:spLocks noGrp="1"/>
          </p:cNvSpPr>
          <p:nvPr>
            <p:ph type="body" sz="quarter" idx="15" hasCustomPrompt="1"/>
          </p:nvPr>
        </p:nvSpPr>
        <p:spPr>
          <a:xfrm>
            <a:off x="808548" y="2791153"/>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8" name="Text Placeholder 29">
            <a:extLst>
              <a:ext uri="{FF2B5EF4-FFF2-40B4-BE49-F238E27FC236}">
                <a16:creationId xmlns:a16="http://schemas.microsoft.com/office/drawing/2014/main" id="{F1C8A468-1A1D-8E26-ECFE-DA860AEF351B}"/>
              </a:ext>
            </a:extLst>
          </p:cNvPr>
          <p:cNvSpPr>
            <a:spLocks noGrp="1"/>
          </p:cNvSpPr>
          <p:nvPr>
            <p:ph type="body" sz="quarter" idx="16" hasCustomPrompt="1"/>
          </p:nvPr>
        </p:nvSpPr>
        <p:spPr>
          <a:xfrm>
            <a:off x="808548" y="3237770"/>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9" name="Text Placeholder 27">
            <a:extLst>
              <a:ext uri="{FF2B5EF4-FFF2-40B4-BE49-F238E27FC236}">
                <a16:creationId xmlns:a16="http://schemas.microsoft.com/office/drawing/2014/main" id="{C22190E0-5CEB-A3DA-B597-3A790C0DFB26}"/>
              </a:ext>
            </a:extLst>
          </p:cNvPr>
          <p:cNvSpPr>
            <a:spLocks noGrp="1"/>
          </p:cNvSpPr>
          <p:nvPr>
            <p:ph type="body" sz="quarter" idx="17" hasCustomPrompt="1"/>
          </p:nvPr>
        </p:nvSpPr>
        <p:spPr>
          <a:xfrm>
            <a:off x="808548" y="4937363"/>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20" name="Text Placeholder 29">
            <a:extLst>
              <a:ext uri="{FF2B5EF4-FFF2-40B4-BE49-F238E27FC236}">
                <a16:creationId xmlns:a16="http://schemas.microsoft.com/office/drawing/2014/main" id="{FBA699FD-C568-D758-492D-439AEAA93BA5}"/>
              </a:ext>
            </a:extLst>
          </p:cNvPr>
          <p:cNvSpPr>
            <a:spLocks noGrp="1"/>
          </p:cNvSpPr>
          <p:nvPr>
            <p:ph type="body" sz="quarter" idx="18" hasCustomPrompt="1"/>
          </p:nvPr>
        </p:nvSpPr>
        <p:spPr>
          <a:xfrm>
            <a:off x="808548" y="5383980"/>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1" name="Text Placeholder 14">
            <a:extLst>
              <a:ext uri="{FF2B5EF4-FFF2-40B4-BE49-F238E27FC236}">
                <a16:creationId xmlns:a16="http://schemas.microsoft.com/office/drawing/2014/main" id="{41ADF138-336A-352A-2699-9EB0875FDDBA}"/>
              </a:ext>
            </a:extLst>
          </p:cNvPr>
          <p:cNvSpPr>
            <a:spLocks noGrp="1"/>
          </p:cNvSpPr>
          <p:nvPr>
            <p:ph type="body" sz="quarter" idx="10" hasCustomPrompt="1"/>
          </p:nvPr>
        </p:nvSpPr>
        <p:spPr>
          <a:xfrm>
            <a:off x="6071937" y="1775153"/>
            <a:ext cx="3939636"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2" name="Text Placeholder 16">
            <a:extLst>
              <a:ext uri="{FF2B5EF4-FFF2-40B4-BE49-F238E27FC236}">
                <a16:creationId xmlns:a16="http://schemas.microsoft.com/office/drawing/2014/main" id="{B1C28F0A-DFE5-1AE9-0E84-0E2B465CB11F}"/>
              </a:ext>
            </a:extLst>
          </p:cNvPr>
          <p:cNvSpPr>
            <a:spLocks noGrp="1"/>
          </p:cNvSpPr>
          <p:nvPr>
            <p:ph type="body" sz="quarter" idx="11" hasCustomPrompt="1"/>
          </p:nvPr>
        </p:nvSpPr>
        <p:spPr>
          <a:xfrm>
            <a:off x="6072455" y="3530928"/>
            <a:ext cx="4310535"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27361566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opic with Bullet Points Option 6">
    <p:spTree>
      <p:nvGrpSpPr>
        <p:cNvPr id="1" name=""/>
        <p:cNvGrpSpPr/>
        <p:nvPr/>
      </p:nvGrpSpPr>
      <p:grpSpPr>
        <a:xfrm>
          <a:off x="0" y="0"/>
          <a:ext cx="0" cy="0"/>
          <a:chOff x="0" y="0"/>
          <a:chExt cx="0" cy="0"/>
        </a:xfrm>
      </p:grpSpPr>
      <p:sp>
        <p:nvSpPr>
          <p:cNvPr id="4" name="AutoShape 3">
            <a:extLst>
              <a:ext uri="{FF2B5EF4-FFF2-40B4-BE49-F238E27FC236}">
                <a16:creationId xmlns:a16="http://schemas.microsoft.com/office/drawing/2014/main" id="{EE03A7BF-FC6A-B7E5-7B3B-49E1537CA0B3}"/>
              </a:ext>
            </a:extLst>
          </p:cNvPr>
          <p:cNvSpPr/>
          <p:nvPr userDrawn="1"/>
        </p:nvSpPr>
        <p:spPr>
          <a:xfrm flipH="1">
            <a:off x="6441948"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5" name="Freeform 6">
            <a:extLst>
              <a:ext uri="{FF2B5EF4-FFF2-40B4-BE49-F238E27FC236}">
                <a16:creationId xmlns:a16="http://schemas.microsoft.com/office/drawing/2014/main" id="{95528075-0406-C860-B9A5-36DA5964EBE0}"/>
              </a:ext>
            </a:extLst>
          </p:cNvPr>
          <p:cNvSpPr/>
          <p:nvPr userDrawn="1"/>
        </p:nvSpPr>
        <p:spPr>
          <a:xfrm>
            <a:off x="375634" y="528735"/>
            <a:ext cx="5804693" cy="4014951"/>
          </a:xfrm>
          <a:custGeom>
            <a:avLst/>
            <a:gdLst/>
            <a:ahLst/>
            <a:cxnLst/>
            <a:rect l="l" t="t" r="r" b="b"/>
            <a:pathLst>
              <a:path w="8707038" h="6022426">
                <a:moveTo>
                  <a:pt x="0" y="0"/>
                </a:moveTo>
                <a:lnTo>
                  <a:pt x="8707039" y="0"/>
                </a:lnTo>
                <a:lnTo>
                  <a:pt x="8707039" y="6022426"/>
                </a:lnTo>
                <a:lnTo>
                  <a:pt x="0" y="6022426"/>
                </a:lnTo>
                <a:lnTo>
                  <a:pt x="0" y="0"/>
                </a:lnTo>
                <a:close/>
              </a:path>
            </a:pathLst>
          </a:custGeom>
          <a:blipFill>
            <a:blip r:embed="rId2"/>
            <a:stretch>
              <a:fillRect l="-1907" r="-1907"/>
            </a:stretch>
          </a:blipFill>
        </p:spPr>
        <p:txBody>
          <a:bodyPr/>
          <a:lstStyle/>
          <a:p>
            <a:endParaRPr lang="en-US" sz="1200" b="1" i="0" dirty="0">
              <a:latin typeface="Century Gothic" panose="020B0502020202020204" pitchFamily="34" charset="0"/>
            </a:endParaRPr>
          </a:p>
        </p:txBody>
      </p:sp>
      <p:sp>
        <p:nvSpPr>
          <p:cNvPr id="13" name="AutoShape 14">
            <a:extLst>
              <a:ext uri="{FF2B5EF4-FFF2-40B4-BE49-F238E27FC236}">
                <a16:creationId xmlns:a16="http://schemas.microsoft.com/office/drawing/2014/main" id="{71AD9D48-A40F-320F-A697-069A151347E5}"/>
              </a:ext>
            </a:extLst>
          </p:cNvPr>
          <p:cNvSpPr/>
          <p:nvPr userDrawn="1"/>
        </p:nvSpPr>
        <p:spPr>
          <a:xfrm>
            <a:off x="11422666" y="0"/>
            <a:ext cx="787400" cy="6858000"/>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2" name="Text Placeholder 27">
            <a:extLst>
              <a:ext uri="{FF2B5EF4-FFF2-40B4-BE49-F238E27FC236}">
                <a16:creationId xmlns:a16="http://schemas.microsoft.com/office/drawing/2014/main" id="{17A6B35B-464B-9DEE-44EC-5554B3F7B221}"/>
              </a:ext>
            </a:extLst>
          </p:cNvPr>
          <p:cNvSpPr>
            <a:spLocks noGrp="1"/>
          </p:cNvSpPr>
          <p:nvPr>
            <p:ph type="body" sz="quarter" idx="13" hasCustomPrompt="1"/>
          </p:nvPr>
        </p:nvSpPr>
        <p:spPr>
          <a:xfrm>
            <a:off x="6747416" y="736600"/>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4" name="Text Placeholder 29">
            <a:extLst>
              <a:ext uri="{FF2B5EF4-FFF2-40B4-BE49-F238E27FC236}">
                <a16:creationId xmlns:a16="http://schemas.microsoft.com/office/drawing/2014/main" id="{E96CBC42-3918-9E23-0824-513EB96CA514}"/>
              </a:ext>
            </a:extLst>
          </p:cNvPr>
          <p:cNvSpPr>
            <a:spLocks noGrp="1"/>
          </p:cNvSpPr>
          <p:nvPr>
            <p:ph type="body" sz="quarter" idx="14" hasCustomPrompt="1"/>
          </p:nvPr>
        </p:nvSpPr>
        <p:spPr>
          <a:xfrm>
            <a:off x="6747416" y="1183217"/>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5" name="Text Placeholder 27">
            <a:extLst>
              <a:ext uri="{FF2B5EF4-FFF2-40B4-BE49-F238E27FC236}">
                <a16:creationId xmlns:a16="http://schemas.microsoft.com/office/drawing/2014/main" id="{832A300D-3910-079B-8486-6F19BB74AC2C}"/>
              </a:ext>
            </a:extLst>
          </p:cNvPr>
          <p:cNvSpPr>
            <a:spLocks noGrp="1"/>
          </p:cNvSpPr>
          <p:nvPr>
            <p:ph type="body" sz="quarter" idx="15" hasCustomPrompt="1"/>
          </p:nvPr>
        </p:nvSpPr>
        <p:spPr>
          <a:xfrm>
            <a:off x="6747416" y="2949094"/>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6" name="Text Placeholder 29">
            <a:extLst>
              <a:ext uri="{FF2B5EF4-FFF2-40B4-BE49-F238E27FC236}">
                <a16:creationId xmlns:a16="http://schemas.microsoft.com/office/drawing/2014/main" id="{6F54F5A2-65C5-3C80-E29E-DF8442F9D167}"/>
              </a:ext>
            </a:extLst>
          </p:cNvPr>
          <p:cNvSpPr>
            <a:spLocks noGrp="1"/>
          </p:cNvSpPr>
          <p:nvPr>
            <p:ph type="body" sz="quarter" idx="16" hasCustomPrompt="1"/>
          </p:nvPr>
        </p:nvSpPr>
        <p:spPr>
          <a:xfrm>
            <a:off x="6747416" y="3395711"/>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7" name="Text Placeholder 27">
            <a:extLst>
              <a:ext uri="{FF2B5EF4-FFF2-40B4-BE49-F238E27FC236}">
                <a16:creationId xmlns:a16="http://schemas.microsoft.com/office/drawing/2014/main" id="{B9CFE1D7-58C0-0BDF-D8D7-34E9C9631FD8}"/>
              </a:ext>
            </a:extLst>
          </p:cNvPr>
          <p:cNvSpPr>
            <a:spLocks noGrp="1"/>
          </p:cNvSpPr>
          <p:nvPr>
            <p:ph type="body" sz="quarter" idx="17" hasCustomPrompt="1"/>
          </p:nvPr>
        </p:nvSpPr>
        <p:spPr>
          <a:xfrm>
            <a:off x="6747416" y="5095304"/>
            <a:ext cx="4146757"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18" name="Text Placeholder 29">
            <a:extLst>
              <a:ext uri="{FF2B5EF4-FFF2-40B4-BE49-F238E27FC236}">
                <a16:creationId xmlns:a16="http://schemas.microsoft.com/office/drawing/2014/main" id="{67E61C90-0F56-0264-9798-532AEAA4E348}"/>
              </a:ext>
            </a:extLst>
          </p:cNvPr>
          <p:cNvSpPr>
            <a:spLocks noGrp="1"/>
          </p:cNvSpPr>
          <p:nvPr>
            <p:ph type="body" sz="quarter" idx="18" hasCustomPrompt="1"/>
          </p:nvPr>
        </p:nvSpPr>
        <p:spPr>
          <a:xfrm>
            <a:off x="6747416" y="5541921"/>
            <a:ext cx="4146757"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9" name="Text Placeholder 14">
            <a:extLst>
              <a:ext uri="{FF2B5EF4-FFF2-40B4-BE49-F238E27FC236}">
                <a16:creationId xmlns:a16="http://schemas.microsoft.com/office/drawing/2014/main" id="{04404D99-07EE-A0CF-ABB2-7578E9F29C6E}"/>
              </a:ext>
            </a:extLst>
          </p:cNvPr>
          <p:cNvSpPr>
            <a:spLocks noGrp="1"/>
          </p:cNvSpPr>
          <p:nvPr>
            <p:ph type="body" sz="quarter" idx="10" hasCustomPrompt="1"/>
          </p:nvPr>
        </p:nvSpPr>
        <p:spPr>
          <a:xfrm>
            <a:off x="375117" y="4573491"/>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0" name="Text Placeholder 16">
            <a:extLst>
              <a:ext uri="{FF2B5EF4-FFF2-40B4-BE49-F238E27FC236}">
                <a16:creationId xmlns:a16="http://schemas.microsoft.com/office/drawing/2014/main" id="{B941080D-88F5-77D0-0EFF-FAC197B5004A}"/>
              </a:ext>
            </a:extLst>
          </p:cNvPr>
          <p:cNvSpPr>
            <a:spLocks noGrp="1"/>
          </p:cNvSpPr>
          <p:nvPr>
            <p:ph type="body" sz="quarter" idx="11" hasCustomPrompt="1"/>
          </p:nvPr>
        </p:nvSpPr>
        <p:spPr>
          <a:xfrm>
            <a:off x="375117" y="5521576"/>
            <a:ext cx="5791841" cy="1131595"/>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15974570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ark Mode Topic with Bullet Points Option 6">
    <p:bg>
      <p:bgPr>
        <a:solidFill>
          <a:schemeClr val="tx2"/>
        </a:solidFill>
        <a:effectLst/>
      </p:bgPr>
    </p:bg>
    <p:spTree>
      <p:nvGrpSpPr>
        <p:cNvPr id="1" name=""/>
        <p:cNvGrpSpPr/>
        <p:nvPr/>
      </p:nvGrpSpPr>
      <p:grpSpPr>
        <a:xfrm>
          <a:off x="0" y="0"/>
          <a:ext cx="0" cy="0"/>
          <a:chOff x="0" y="0"/>
          <a:chExt cx="0" cy="0"/>
        </a:xfrm>
      </p:grpSpPr>
      <p:sp>
        <p:nvSpPr>
          <p:cNvPr id="4" name="AutoShape 3">
            <a:extLst>
              <a:ext uri="{FF2B5EF4-FFF2-40B4-BE49-F238E27FC236}">
                <a16:creationId xmlns:a16="http://schemas.microsoft.com/office/drawing/2014/main" id="{EE03A7BF-FC6A-B7E5-7B3B-49E1537CA0B3}"/>
              </a:ext>
            </a:extLst>
          </p:cNvPr>
          <p:cNvSpPr/>
          <p:nvPr userDrawn="1"/>
        </p:nvSpPr>
        <p:spPr>
          <a:xfrm flipH="1">
            <a:off x="6441948" y="0"/>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5" name="Freeform 6">
            <a:extLst>
              <a:ext uri="{FF2B5EF4-FFF2-40B4-BE49-F238E27FC236}">
                <a16:creationId xmlns:a16="http://schemas.microsoft.com/office/drawing/2014/main" id="{95528075-0406-C860-B9A5-36DA5964EBE0}"/>
              </a:ext>
            </a:extLst>
          </p:cNvPr>
          <p:cNvSpPr/>
          <p:nvPr userDrawn="1"/>
        </p:nvSpPr>
        <p:spPr>
          <a:xfrm>
            <a:off x="375634" y="528735"/>
            <a:ext cx="5804693" cy="4014951"/>
          </a:xfrm>
          <a:custGeom>
            <a:avLst/>
            <a:gdLst/>
            <a:ahLst/>
            <a:cxnLst/>
            <a:rect l="l" t="t" r="r" b="b"/>
            <a:pathLst>
              <a:path w="8707038" h="6022426">
                <a:moveTo>
                  <a:pt x="0" y="0"/>
                </a:moveTo>
                <a:lnTo>
                  <a:pt x="8707039" y="0"/>
                </a:lnTo>
                <a:lnTo>
                  <a:pt x="8707039" y="6022426"/>
                </a:lnTo>
                <a:lnTo>
                  <a:pt x="0" y="6022426"/>
                </a:lnTo>
                <a:lnTo>
                  <a:pt x="0" y="0"/>
                </a:lnTo>
                <a:close/>
              </a:path>
            </a:pathLst>
          </a:custGeom>
          <a:blipFill>
            <a:blip r:embed="rId2"/>
            <a:stretch>
              <a:fillRect l="-1907" r="-1907"/>
            </a:stretch>
          </a:blipFill>
        </p:spPr>
        <p:txBody>
          <a:bodyPr/>
          <a:lstStyle/>
          <a:p>
            <a:endParaRPr lang="en-US" sz="1200" b="1" i="0" dirty="0">
              <a:latin typeface="Century Gothic" panose="020B0502020202020204" pitchFamily="34" charset="0"/>
            </a:endParaRPr>
          </a:p>
        </p:txBody>
      </p:sp>
      <p:sp>
        <p:nvSpPr>
          <p:cNvPr id="13" name="AutoShape 14">
            <a:extLst>
              <a:ext uri="{FF2B5EF4-FFF2-40B4-BE49-F238E27FC236}">
                <a16:creationId xmlns:a16="http://schemas.microsoft.com/office/drawing/2014/main" id="{71AD9D48-A40F-320F-A697-069A151347E5}"/>
              </a:ext>
            </a:extLst>
          </p:cNvPr>
          <p:cNvSpPr/>
          <p:nvPr userDrawn="1"/>
        </p:nvSpPr>
        <p:spPr>
          <a:xfrm>
            <a:off x="11422666" y="0"/>
            <a:ext cx="787400" cy="685800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2" name="Text Placeholder 27">
            <a:extLst>
              <a:ext uri="{FF2B5EF4-FFF2-40B4-BE49-F238E27FC236}">
                <a16:creationId xmlns:a16="http://schemas.microsoft.com/office/drawing/2014/main" id="{B8399710-77FF-9557-E188-972439E8118A}"/>
              </a:ext>
            </a:extLst>
          </p:cNvPr>
          <p:cNvSpPr>
            <a:spLocks noGrp="1"/>
          </p:cNvSpPr>
          <p:nvPr>
            <p:ph type="body" sz="quarter" idx="13" hasCustomPrompt="1"/>
          </p:nvPr>
        </p:nvSpPr>
        <p:spPr>
          <a:xfrm>
            <a:off x="6874658" y="560163"/>
            <a:ext cx="4291182"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4" name="Text Placeholder 29">
            <a:extLst>
              <a:ext uri="{FF2B5EF4-FFF2-40B4-BE49-F238E27FC236}">
                <a16:creationId xmlns:a16="http://schemas.microsoft.com/office/drawing/2014/main" id="{9C08982E-78FC-6966-D1F1-83B65C2A6CF2}"/>
              </a:ext>
            </a:extLst>
          </p:cNvPr>
          <p:cNvSpPr>
            <a:spLocks noGrp="1"/>
          </p:cNvSpPr>
          <p:nvPr>
            <p:ph type="body" sz="quarter" idx="14" hasCustomPrompt="1"/>
          </p:nvPr>
        </p:nvSpPr>
        <p:spPr>
          <a:xfrm>
            <a:off x="6874658" y="1006780"/>
            <a:ext cx="4291182"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5" name="Text Placeholder 27">
            <a:extLst>
              <a:ext uri="{FF2B5EF4-FFF2-40B4-BE49-F238E27FC236}">
                <a16:creationId xmlns:a16="http://schemas.microsoft.com/office/drawing/2014/main" id="{DA746A4B-7F2A-A5B5-BFA6-63DF1900D623}"/>
              </a:ext>
            </a:extLst>
          </p:cNvPr>
          <p:cNvSpPr>
            <a:spLocks noGrp="1"/>
          </p:cNvSpPr>
          <p:nvPr>
            <p:ph type="body" sz="quarter" idx="15" hasCustomPrompt="1"/>
          </p:nvPr>
        </p:nvSpPr>
        <p:spPr>
          <a:xfrm>
            <a:off x="6874658" y="2721857"/>
            <a:ext cx="4291182"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6" name="Text Placeholder 29">
            <a:extLst>
              <a:ext uri="{FF2B5EF4-FFF2-40B4-BE49-F238E27FC236}">
                <a16:creationId xmlns:a16="http://schemas.microsoft.com/office/drawing/2014/main" id="{8CF61855-A787-DEBA-6150-12672F15BDD3}"/>
              </a:ext>
            </a:extLst>
          </p:cNvPr>
          <p:cNvSpPr>
            <a:spLocks noGrp="1"/>
          </p:cNvSpPr>
          <p:nvPr>
            <p:ph type="body" sz="quarter" idx="16" hasCustomPrompt="1"/>
          </p:nvPr>
        </p:nvSpPr>
        <p:spPr>
          <a:xfrm>
            <a:off x="6874658" y="3168474"/>
            <a:ext cx="4291182"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7" name="Text Placeholder 27">
            <a:extLst>
              <a:ext uri="{FF2B5EF4-FFF2-40B4-BE49-F238E27FC236}">
                <a16:creationId xmlns:a16="http://schemas.microsoft.com/office/drawing/2014/main" id="{FDE24B0D-79DA-16A8-EB39-A281F2ED5C04}"/>
              </a:ext>
            </a:extLst>
          </p:cNvPr>
          <p:cNvSpPr>
            <a:spLocks noGrp="1"/>
          </p:cNvSpPr>
          <p:nvPr>
            <p:ph type="body" sz="quarter" idx="17" hasCustomPrompt="1"/>
          </p:nvPr>
        </p:nvSpPr>
        <p:spPr>
          <a:xfrm>
            <a:off x="6874658" y="4918867"/>
            <a:ext cx="4291182"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18" name="Text Placeholder 29">
            <a:extLst>
              <a:ext uri="{FF2B5EF4-FFF2-40B4-BE49-F238E27FC236}">
                <a16:creationId xmlns:a16="http://schemas.microsoft.com/office/drawing/2014/main" id="{F3C39061-CCBC-8F9D-A8ED-6897B416AB39}"/>
              </a:ext>
            </a:extLst>
          </p:cNvPr>
          <p:cNvSpPr>
            <a:spLocks noGrp="1"/>
          </p:cNvSpPr>
          <p:nvPr>
            <p:ph type="body" sz="quarter" idx="18" hasCustomPrompt="1"/>
          </p:nvPr>
        </p:nvSpPr>
        <p:spPr>
          <a:xfrm>
            <a:off x="6874658" y="5365484"/>
            <a:ext cx="4291182"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9" name="Text Placeholder 14">
            <a:extLst>
              <a:ext uri="{FF2B5EF4-FFF2-40B4-BE49-F238E27FC236}">
                <a16:creationId xmlns:a16="http://schemas.microsoft.com/office/drawing/2014/main" id="{70455A45-C43A-617C-1DA2-350A7287AD72}"/>
              </a:ext>
            </a:extLst>
          </p:cNvPr>
          <p:cNvSpPr>
            <a:spLocks noGrp="1"/>
          </p:cNvSpPr>
          <p:nvPr>
            <p:ph type="body" sz="quarter" idx="10" hasCustomPrompt="1"/>
          </p:nvPr>
        </p:nvSpPr>
        <p:spPr>
          <a:xfrm>
            <a:off x="386339" y="4837345"/>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Tree>
    <p:extLst>
      <p:ext uri="{BB962C8B-B14F-4D97-AF65-F5344CB8AC3E}">
        <p14:creationId xmlns:p14="http://schemas.microsoft.com/office/powerpoint/2010/main" val="23112656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Quadrant">
    <p:spTree>
      <p:nvGrpSpPr>
        <p:cNvPr id="1" name=""/>
        <p:cNvGrpSpPr/>
        <p:nvPr/>
      </p:nvGrpSpPr>
      <p:grpSpPr>
        <a:xfrm>
          <a:off x="0" y="0"/>
          <a:ext cx="0" cy="0"/>
          <a:chOff x="0" y="0"/>
          <a:chExt cx="0" cy="0"/>
        </a:xfrm>
      </p:grpSpPr>
      <p:sp>
        <p:nvSpPr>
          <p:cNvPr id="17" name="AutoShape 2">
            <a:extLst>
              <a:ext uri="{FF2B5EF4-FFF2-40B4-BE49-F238E27FC236}">
                <a16:creationId xmlns:a16="http://schemas.microsoft.com/office/drawing/2014/main" id="{D14BE4C4-94EB-113D-8E4D-B2BF380BC42F}"/>
              </a:ext>
            </a:extLst>
          </p:cNvPr>
          <p:cNvSpPr/>
          <p:nvPr userDrawn="1"/>
        </p:nvSpPr>
        <p:spPr>
          <a:xfrm>
            <a:off x="4407529" y="3418490"/>
            <a:ext cx="7784471" cy="45719"/>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22" name="AutoShape 7">
            <a:extLst>
              <a:ext uri="{FF2B5EF4-FFF2-40B4-BE49-F238E27FC236}">
                <a16:creationId xmlns:a16="http://schemas.microsoft.com/office/drawing/2014/main" id="{629A510B-940B-3F2C-756E-DF79A8D3D09B}"/>
              </a:ext>
            </a:extLst>
          </p:cNvPr>
          <p:cNvSpPr/>
          <p:nvPr userDrawn="1"/>
        </p:nvSpPr>
        <p:spPr>
          <a:xfrm flipH="1">
            <a:off x="8212951" y="0"/>
            <a:ext cx="4571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32" name="AutoShape 18">
            <a:extLst>
              <a:ext uri="{FF2B5EF4-FFF2-40B4-BE49-F238E27FC236}">
                <a16:creationId xmlns:a16="http://schemas.microsoft.com/office/drawing/2014/main" id="{34734E80-3ACE-6FE0-4147-51DA4E076724}"/>
              </a:ext>
            </a:extLst>
          </p:cNvPr>
          <p:cNvSpPr/>
          <p:nvPr userDrawn="1"/>
        </p:nvSpPr>
        <p:spPr>
          <a:xfrm>
            <a:off x="-9869" y="6250697"/>
            <a:ext cx="4405424" cy="607303"/>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33" name="AutoShape 19">
            <a:extLst>
              <a:ext uri="{FF2B5EF4-FFF2-40B4-BE49-F238E27FC236}">
                <a16:creationId xmlns:a16="http://schemas.microsoft.com/office/drawing/2014/main" id="{86C52C3A-542F-6A09-BEFA-E53E418FA09C}"/>
              </a:ext>
            </a:extLst>
          </p:cNvPr>
          <p:cNvSpPr/>
          <p:nvPr userDrawn="1"/>
        </p:nvSpPr>
        <p:spPr>
          <a:xfrm>
            <a:off x="4387105" y="0"/>
            <a:ext cx="4571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2" name="Text Placeholder 14">
            <a:extLst>
              <a:ext uri="{FF2B5EF4-FFF2-40B4-BE49-F238E27FC236}">
                <a16:creationId xmlns:a16="http://schemas.microsoft.com/office/drawing/2014/main" id="{AC761640-D21F-07F1-94D2-2FA67C752CAC}"/>
              </a:ext>
            </a:extLst>
          </p:cNvPr>
          <p:cNvSpPr>
            <a:spLocks noGrp="1"/>
          </p:cNvSpPr>
          <p:nvPr>
            <p:ph type="body" sz="quarter" idx="10" hasCustomPrompt="1"/>
          </p:nvPr>
        </p:nvSpPr>
        <p:spPr>
          <a:xfrm>
            <a:off x="203396" y="1413379"/>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3" name="Text Placeholder 16">
            <a:extLst>
              <a:ext uri="{FF2B5EF4-FFF2-40B4-BE49-F238E27FC236}">
                <a16:creationId xmlns:a16="http://schemas.microsoft.com/office/drawing/2014/main" id="{4EBD13E8-56D6-1A29-BB58-D2D9710F7445}"/>
              </a:ext>
            </a:extLst>
          </p:cNvPr>
          <p:cNvSpPr>
            <a:spLocks noGrp="1"/>
          </p:cNvSpPr>
          <p:nvPr>
            <p:ph type="body" sz="quarter" idx="11" hasCustomPrompt="1"/>
          </p:nvPr>
        </p:nvSpPr>
        <p:spPr>
          <a:xfrm>
            <a:off x="203914" y="3169154"/>
            <a:ext cx="4010696" cy="2124894"/>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4" name="Text Placeholder 27">
            <a:extLst>
              <a:ext uri="{FF2B5EF4-FFF2-40B4-BE49-F238E27FC236}">
                <a16:creationId xmlns:a16="http://schemas.microsoft.com/office/drawing/2014/main" id="{8AB36197-C3F2-2183-1753-AAD0AD27E18E}"/>
              </a:ext>
            </a:extLst>
          </p:cNvPr>
          <p:cNvSpPr>
            <a:spLocks noGrp="1"/>
          </p:cNvSpPr>
          <p:nvPr>
            <p:ph type="body" sz="quarter" idx="13" hasCustomPrompt="1"/>
          </p:nvPr>
        </p:nvSpPr>
        <p:spPr>
          <a:xfrm>
            <a:off x="4525112" y="993975"/>
            <a:ext cx="3632169"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5" name="Text Placeholder 29">
            <a:extLst>
              <a:ext uri="{FF2B5EF4-FFF2-40B4-BE49-F238E27FC236}">
                <a16:creationId xmlns:a16="http://schemas.microsoft.com/office/drawing/2014/main" id="{81DC6893-700C-F313-E3A7-1E7778B6E51F}"/>
              </a:ext>
            </a:extLst>
          </p:cNvPr>
          <p:cNvSpPr>
            <a:spLocks noGrp="1"/>
          </p:cNvSpPr>
          <p:nvPr>
            <p:ph type="body" sz="quarter" idx="14" hasCustomPrompt="1"/>
          </p:nvPr>
        </p:nvSpPr>
        <p:spPr>
          <a:xfrm>
            <a:off x="4525112" y="1440592"/>
            <a:ext cx="3632169"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6" name="Text Placeholder 27">
            <a:extLst>
              <a:ext uri="{FF2B5EF4-FFF2-40B4-BE49-F238E27FC236}">
                <a16:creationId xmlns:a16="http://schemas.microsoft.com/office/drawing/2014/main" id="{EDCD1AAB-DC9A-0DA8-1BFC-D9482AE240CA}"/>
              </a:ext>
            </a:extLst>
          </p:cNvPr>
          <p:cNvSpPr>
            <a:spLocks noGrp="1"/>
          </p:cNvSpPr>
          <p:nvPr>
            <p:ph type="body" sz="quarter" idx="15" hasCustomPrompt="1"/>
          </p:nvPr>
        </p:nvSpPr>
        <p:spPr>
          <a:xfrm>
            <a:off x="8392998" y="979269"/>
            <a:ext cx="3632169"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7" name="Text Placeholder 29">
            <a:extLst>
              <a:ext uri="{FF2B5EF4-FFF2-40B4-BE49-F238E27FC236}">
                <a16:creationId xmlns:a16="http://schemas.microsoft.com/office/drawing/2014/main" id="{C7AC1FB1-BEAD-F94B-4535-B42A7EB68420}"/>
              </a:ext>
            </a:extLst>
          </p:cNvPr>
          <p:cNvSpPr>
            <a:spLocks noGrp="1"/>
          </p:cNvSpPr>
          <p:nvPr>
            <p:ph type="body" sz="quarter" idx="16" hasCustomPrompt="1"/>
          </p:nvPr>
        </p:nvSpPr>
        <p:spPr>
          <a:xfrm>
            <a:off x="8392998" y="1425886"/>
            <a:ext cx="3632169"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8" name="Text Placeholder 27">
            <a:extLst>
              <a:ext uri="{FF2B5EF4-FFF2-40B4-BE49-F238E27FC236}">
                <a16:creationId xmlns:a16="http://schemas.microsoft.com/office/drawing/2014/main" id="{5CC82110-7504-1B2F-81C4-85EA0CAE3531}"/>
              </a:ext>
            </a:extLst>
          </p:cNvPr>
          <p:cNvSpPr>
            <a:spLocks noGrp="1"/>
          </p:cNvSpPr>
          <p:nvPr>
            <p:ph type="body" sz="quarter" idx="17" hasCustomPrompt="1"/>
          </p:nvPr>
        </p:nvSpPr>
        <p:spPr>
          <a:xfrm>
            <a:off x="4529456" y="4164199"/>
            <a:ext cx="3632169"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9" name="Text Placeholder 29">
            <a:extLst>
              <a:ext uri="{FF2B5EF4-FFF2-40B4-BE49-F238E27FC236}">
                <a16:creationId xmlns:a16="http://schemas.microsoft.com/office/drawing/2014/main" id="{0635BDD7-9C3F-7309-E649-B31ACFA2724F}"/>
              </a:ext>
            </a:extLst>
          </p:cNvPr>
          <p:cNvSpPr>
            <a:spLocks noGrp="1"/>
          </p:cNvSpPr>
          <p:nvPr>
            <p:ph type="body" sz="quarter" idx="18" hasCustomPrompt="1"/>
          </p:nvPr>
        </p:nvSpPr>
        <p:spPr>
          <a:xfrm>
            <a:off x="4529456" y="4610816"/>
            <a:ext cx="3632169"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0" name="Text Placeholder 27">
            <a:extLst>
              <a:ext uri="{FF2B5EF4-FFF2-40B4-BE49-F238E27FC236}">
                <a16:creationId xmlns:a16="http://schemas.microsoft.com/office/drawing/2014/main" id="{FA97542C-E741-E588-F65C-BBC2974C9C6C}"/>
              </a:ext>
            </a:extLst>
          </p:cNvPr>
          <p:cNvSpPr>
            <a:spLocks noGrp="1"/>
          </p:cNvSpPr>
          <p:nvPr>
            <p:ph type="body" sz="quarter" idx="19" hasCustomPrompt="1"/>
          </p:nvPr>
        </p:nvSpPr>
        <p:spPr>
          <a:xfrm>
            <a:off x="8398345" y="4164199"/>
            <a:ext cx="3632169" cy="609600"/>
          </a:xfrm>
          <a:prstGeom prst="rect">
            <a:avLst/>
          </a:prstGeom>
        </p:spPr>
        <p:txBody>
          <a:bodyPr/>
          <a:lstStyle>
            <a:lvl1pPr marL="0" indent="0">
              <a:buNone/>
              <a:defRPr sz="20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Four</a:t>
            </a:r>
          </a:p>
        </p:txBody>
      </p:sp>
      <p:sp>
        <p:nvSpPr>
          <p:cNvPr id="11" name="Text Placeholder 29">
            <a:extLst>
              <a:ext uri="{FF2B5EF4-FFF2-40B4-BE49-F238E27FC236}">
                <a16:creationId xmlns:a16="http://schemas.microsoft.com/office/drawing/2014/main" id="{F5776F49-FE57-0EC1-4E74-7BDDEA036354}"/>
              </a:ext>
            </a:extLst>
          </p:cNvPr>
          <p:cNvSpPr>
            <a:spLocks noGrp="1"/>
          </p:cNvSpPr>
          <p:nvPr>
            <p:ph type="body" sz="quarter" idx="20" hasCustomPrompt="1"/>
          </p:nvPr>
        </p:nvSpPr>
        <p:spPr>
          <a:xfrm>
            <a:off x="8398345" y="4610816"/>
            <a:ext cx="3632169" cy="1111250"/>
          </a:xfrm>
          <a:prstGeom prst="rect">
            <a:avLst/>
          </a:prstGeom>
        </p:spPr>
        <p:txBody>
          <a:bodyPr/>
          <a:lstStyle>
            <a:lvl1pPr marL="0" indent="0">
              <a:buNone/>
              <a:defRPr sz="1600"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Tree>
    <p:extLst>
      <p:ext uri="{BB962C8B-B14F-4D97-AF65-F5344CB8AC3E}">
        <p14:creationId xmlns:p14="http://schemas.microsoft.com/office/powerpoint/2010/main" val="18605229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ark Mode Quadrant">
    <p:bg>
      <p:bgPr>
        <a:solidFill>
          <a:schemeClr val="tx2"/>
        </a:solidFill>
        <a:effectLst/>
      </p:bgPr>
    </p:bg>
    <p:spTree>
      <p:nvGrpSpPr>
        <p:cNvPr id="1" name=""/>
        <p:cNvGrpSpPr/>
        <p:nvPr/>
      </p:nvGrpSpPr>
      <p:grpSpPr>
        <a:xfrm>
          <a:off x="0" y="0"/>
          <a:ext cx="0" cy="0"/>
          <a:chOff x="0" y="0"/>
          <a:chExt cx="0" cy="0"/>
        </a:xfrm>
      </p:grpSpPr>
      <p:sp>
        <p:nvSpPr>
          <p:cNvPr id="17" name="AutoShape 2">
            <a:extLst>
              <a:ext uri="{FF2B5EF4-FFF2-40B4-BE49-F238E27FC236}">
                <a16:creationId xmlns:a16="http://schemas.microsoft.com/office/drawing/2014/main" id="{D14BE4C4-94EB-113D-8E4D-B2BF380BC42F}"/>
              </a:ext>
            </a:extLst>
          </p:cNvPr>
          <p:cNvSpPr/>
          <p:nvPr userDrawn="1"/>
        </p:nvSpPr>
        <p:spPr>
          <a:xfrm>
            <a:off x="4407529" y="3418490"/>
            <a:ext cx="7784471" cy="45719"/>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2" name="AutoShape 7">
            <a:extLst>
              <a:ext uri="{FF2B5EF4-FFF2-40B4-BE49-F238E27FC236}">
                <a16:creationId xmlns:a16="http://schemas.microsoft.com/office/drawing/2014/main" id="{629A510B-940B-3F2C-756E-DF79A8D3D09B}"/>
              </a:ext>
            </a:extLst>
          </p:cNvPr>
          <p:cNvSpPr/>
          <p:nvPr userDrawn="1"/>
        </p:nvSpPr>
        <p:spPr>
          <a:xfrm flipH="1">
            <a:off x="8184130" y="21021"/>
            <a:ext cx="45719" cy="6836979"/>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32" name="AutoShape 18">
            <a:extLst>
              <a:ext uri="{FF2B5EF4-FFF2-40B4-BE49-F238E27FC236}">
                <a16:creationId xmlns:a16="http://schemas.microsoft.com/office/drawing/2014/main" id="{34734E80-3ACE-6FE0-4147-51DA4E076724}"/>
              </a:ext>
            </a:extLst>
          </p:cNvPr>
          <p:cNvSpPr/>
          <p:nvPr userDrawn="1"/>
        </p:nvSpPr>
        <p:spPr>
          <a:xfrm>
            <a:off x="-9869" y="6250697"/>
            <a:ext cx="4405424" cy="607303"/>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33" name="AutoShape 19">
            <a:extLst>
              <a:ext uri="{FF2B5EF4-FFF2-40B4-BE49-F238E27FC236}">
                <a16:creationId xmlns:a16="http://schemas.microsoft.com/office/drawing/2014/main" id="{86C52C3A-542F-6A09-BEFA-E53E418FA09C}"/>
              </a:ext>
            </a:extLst>
          </p:cNvPr>
          <p:cNvSpPr/>
          <p:nvPr userDrawn="1"/>
        </p:nvSpPr>
        <p:spPr>
          <a:xfrm>
            <a:off x="4356271" y="-1"/>
            <a:ext cx="45719" cy="6858001"/>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2" name="Text Placeholder 14">
            <a:extLst>
              <a:ext uri="{FF2B5EF4-FFF2-40B4-BE49-F238E27FC236}">
                <a16:creationId xmlns:a16="http://schemas.microsoft.com/office/drawing/2014/main" id="{90A75383-9B3D-3EA0-9CB1-840158FA0B71}"/>
              </a:ext>
            </a:extLst>
          </p:cNvPr>
          <p:cNvSpPr>
            <a:spLocks noGrp="1"/>
          </p:cNvSpPr>
          <p:nvPr>
            <p:ph type="body" sz="quarter" idx="10" hasCustomPrompt="1"/>
          </p:nvPr>
        </p:nvSpPr>
        <p:spPr>
          <a:xfrm>
            <a:off x="203396" y="1413379"/>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3" name="Text Placeholder 16">
            <a:extLst>
              <a:ext uri="{FF2B5EF4-FFF2-40B4-BE49-F238E27FC236}">
                <a16:creationId xmlns:a16="http://schemas.microsoft.com/office/drawing/2014/main" id="{FFEB30F2-0F01-ABB6-F456-AC1B77914C47}"/>
              </a:ext>
            </a:extLst>
          </p:cNvPr>
          <p:cNvSpPr>
            <a:spLocks noGrp="1"/>
          </p:cNvSpPr>
          <p:nvPr>
            <p:ph type="body" sz="quarter" idx="11" hasCustomPrompt="1"/>
          </p:nvPr>
        </p:nvSpPr>
        <p:spPr>
          <a:xfrm>
            <a:off x="203914" y="3169154"/>
            <a:ext cx="4010696" cy="2124894"/>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
        <p:nvSpPr>
          <p:cNvPr id="4" name="Text Placeholder 27">
            <a:extLst>
              <a:ext uri="{FF2B5EF4-FFF2-40B4-BE49-F238E27FC236}">
                <a16:creationId xmlns:a16="http://schemas.microsoft.com/office/drawing/2014/main" id="{DE093746-2C4E-A7F5-5FA9-C0D1E3356CDF}"/>
              </a:ext>
            </a:extLst>
          </p:cNvPr>
          <p:cNvSpPr>
            <a:spLocks noGrp="1"/>
          </p:cNvSpPr>
          <p:nvPr>
            <p:ph type="body" sz="quarter" idx="13" hasCustomPrompt="1"/>
          </p:nvPr>
        </p:nvSpPr>
        <p:spPr>
          <a:xfrm>
            <a:off x="4525112" y="993975"/>
            <a:ext cx="3632169"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5" name="Text Placeholder 29">
            <a:extLst>
              <a:ext uri="{FF2B5EF4-FFF2-40B4-BE49-F238E27FC236}">
                <a16:creationId xmlns:a16="http://schemas.microsoft.com/office/drawing/2014/main" id="{740251BA-CCEA-44D6-8755-51550FB691C4}"/>
              </a:ext>
            </a:extLst>
          </p:cNvPr>
          <p:cNvSpPr>
            <a:spLocks noGrp="1"/>
          </p:cNvSpPr>
          <p:nvPr>
            <p:ph type="body" sz="quarter" idx="14" hasCustomPrompt="1"/>
          </p:nvPr>
        </p:nvSpPr>
        <p:spPr>
          <a:xfrm>
            <a:off x="4525112" y="1440592"/>
            <a:ext cx="3632169"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6" name="Text Placeholder 27">
            <a:extLst>
              <a:ext uri="{FF2B5EF4-FFF2-40B4-BE49-F238E27FC236}">
                <a16:creationId xmlns:a16="http://schemas.microsoft.com/office/drawing/2014/main" id="{BE76231B-FCDC-1531-B661-C06671B18BFA}"/>
              </a:ext>
            </a:extLst>
          </p:cNvPr>
          <p:cNvSpPr>
            <a:spLocks noGrp="1"/>
          </p:cNvSpPr>
          <p:nvPr>
            <p:ph type="body" sz="quarter" idx="15" hasCustomPrompt="1"/>
          </p:nvPr>
        </p:nvSpPr>
        <p:spPr>
          <a:xfrm>
            <a:off x="8392998" y="979269"/>
            <a:ext cx="3632169"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7" name="Text Placeholder 29">
            <a:extLst>
              <a:ext uri="{FF2B5EF4-FFF2-40B4-BE49-F238E27FC236}">
                <a16:creationId xmlns:a16="http://schemas.microsoft.com/office/drawing/2014/main" id="{50D1CD4A-B0E1-07BB-C9E9-5BA4BE67BD08}"/>
              </a:ext>
            </a:extLst>
          </p:cNvPr>
          <p:cNvSpPr>
            <a:spLocks noGrp="1"/>
          </p:cNvSpPr>
          <p:nvPr>
            <p:ph type="body" sz="quarter" idx="16" hasCustomPrompt="1"/>
          </p:nvPr>
        </p:nvSpPr>
        <p:spPr>
          <a:xfrm>
            <a:off x="8392998" y="1425886"/>
            <a:ext cx="3632169"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8" name="Text Placeholder 27">
            <a:extLst>
              <a:ext uri="{FF2B5EF4-FFF2-40B4-BE49-F238E27FC236}">
                <a16:creationId xmlns:a16="http://schemas.microsoft.com/office/drawing/2014/main" id="{B2324A9E-B483-0F45-1282-E68F2C1DCEFF}"/>
              </a:ext>
            </a:extLst>
          </p:cNvPr>
          <p:cNvSpPr>
            <a:spLocks noGrp="1"/>
          </p:cNvSpPr>
          <p:nvPr>
            <p:ph type="body" sz="quarter" idx="17" hasCustomPrompt="1"/>
          </p:nvPr>
        </p:nvSpPr>
        <p:spPr>
          <a:xfrm>
            <a:off x="4529456" y="4164199"/>
            <a:ext cx="3632169"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Three</a:t>
            </a:r>
          </a:p>
        </p:txBody>
      </p:sp>
      <p:sp>
        <p:nvSpPr>
          <p:cNvPr id="9" name="Text Placeholder 29">
            <a:extLst>
              <a:ext uri="{FF2B5EF4-FFF2-40B4-BE49-F238E27FC236}">
                <a16:creationId xmlns:a16="http://schemas.microsoft.com/office/drawing/2014/main" id="{22AE3710-2742-5F39-F64F-CF3EDCC62112}"/>
              </a:ext>
            </a:extLst>
          </p:cNvPr>
          <p:cNvSpPr>
            <a:spLocks noGrp="1"/>
          </p:cNvSpPr>
          <p:nvPr>
            <p:ph type="body" sz="quarter" idx="18" hasCustomPrompt="1"/>
          </p:nvPr>
        </p:nvSpPr>
        <p:spPr>
          <a:xfrm>
            <a:off x="4529456" y="4610816"/>
            <a:ext cx="3632169"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0" name="Text Placeholder 27">
            <a:extLst>
              <a:ext uri="{FF2B5EF4-FFF2-40B4-BE49-F238E27FC236}">
                <a16:creationId xmlns:a16="http://schemas.microsoft.com/office/drawing/2014/main" id="{0BA7F9CD-7A41-3516-9D25-ED3BB2DCA214}"/>
              </a:ext>
            </a:extLst>
          </p:cNvPr>
          <p:cNvSpPr>
            <a:spLocks noGrp="1"/>
          </p:cNvSpPr>
          <p:nvPr>
            <p:ph type="body" sz="quarter" idx="19" hasCustomPrompt="1"/>
          </p:nvPr>
        </p:nvSpPr>
        <p:spPr>
          <a:xfrm>
            <a:off x="8398345" y="4164199"/>
            <a:ext cx="3632169" cy="6096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Four</a:t>
            </a:r>
          </a:p>
        </p:txBody>
      </p:sp>
      <p:sp>
        <p:nvSpPr>
          <p:cNvPr id="11" name="Text Placeholder 29">
            <a:extLst>
              <a:ext uri="{FF2B5EF4-FFF2-40B4-BE49-F238E27FC236}">
                <a16:creationId xmlns:a16="http://schemas.microsoft.com/office/drawing/2014/main" id="{D9CA8AE1-329F-562C-D3E2-3D14E3A73769}"/>
              </a:ext>
            </a:extLst>
          </p:cNvPr>
          <p:cNvSpPr>
            <a:spLocks noGrp="1"/>
          </p:cNvSpPr>
          <p:nvPr>
            <p:ph type="body" sz="quarter" idx="20" hasCustomPrompt="1"/>
          </p:nvPr>
        </p:nvSpPr>
        <p:spPr>
          <a:xfrm>
            <a:off x="8398345" y="4610816"/>
            <a:ext cx="3632169" cy="1111250"/>
          </a:xfrm>
          <a:prstGeom prst="rect">
            <a:avLst/>
          </a:prstGeom>
        </p:spPr>
        <p:txBody>
          <a:bodyPr/>
          <a:lstStyle>
            <a:lvl1pPr marL="0" indent="0">
              <a:buNone/>
              <a:defRPr sz="1600"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Tree>
    <p:extLst>
      <p:ext uri="{BB962C8B-B14F-4D97-AF65-F5344CB8AC3E}">
        <p14:creationId xmlns:p14="http://schemas.microsoft.com/office/powerpoint/2010/main" val="9200750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tatistics ">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1E014D2D-EFBF-8CF4-15D7-36EC55A516AF}"/>
              </a:ext>
            </a:extLst>
          </p:cNvPr>
          <p:cNvSpPr/>
          <p:nvPr userDrawn="1"/>
        </p:nvSpPr>
        <p:spPr>
          <a:xfrm>
            <a:off x="0" y="-177800"/>
            <a:ext cx="3962400" cy="7213600"/>
          </a:xfrm>
          <a:custGeom>
            <a:avLst/>
            <a:gdLst/>
            <a:ahLst/>
            <a:cxnLst/>
            <a:rect l="l" t="t" r="r" b="b"/>
            <a:pathLst>
              <a:path w="5943600" h="10820400">
                <a:moveTo>
                  <a:pt x="0" y="0"/>
                </a:moveTo>
                <a:lnTo>
                  <a:pt x="5943600" y="0"/>
                </a:lnTo>
                <a:lnTo>
                  <a:pt x="5943600" y="10820400"/>
                </a:lnTo>
                <a:lnTo>
                  <a:pt x="0" y="10820400"/>
                </a:lnTo>
                <a:lnTo>
                  <a:pt x="0" y="0"/>
                </a:lnTo>
                <a:close/>
              </a:path>
            </a:pathLst>
          </a:custGeom>
          <a:blipFill>
            <a:blip r:embed="rId2"/>
            <a:stretch>
              <a:fillRect l="-112009" r="-60726"/>
            </a:stretch>
          </a:blipFill>
        </p:spPr>
        <p:txBody>
          <a:bodyPr/>
          <a:lstStyle/>
          <a:p>
            <a:endParaRPr lang="en-US" sz="1200" b="1" i="0" dirty="0">
              <a:latin typeface="Century Gothic" panose="020B0502020202020204" pitchFamily="34" charset="0"/>
            </a:endParaRPr>
          </a:p>
        </p:txBody>
      </p:sp>
      <p:sp>
        <p:nvSpPr>
          <p:cNvPr id="4" name="AutoShape 3">
            <a:extLst>
              <a:ext uri="{FF2B5EF4-FFF2-40B4-BE49-F238E27FC236}">
                <a16:creationId xmlns:a16="http://schemas.microsoft.com/office/drawing/2014/main" id="{4732AB6A-7AC0-CEFC-E41A-B4670724AE94}"/>
              </a:ext>
            </a:extLst>
          </p:cNvPr>
          <p:cNvSpPr/>
          <p:nvPr userDrawn="1"/>
        </p:nvSpPr>
        <p:spPr>
          <a:xfrm flipH="1">
            <a:off x="4135123" y="0"/>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C365B5EC-E6FA-02DA-192D-AE3452DF9C50}"/>
              </a:ext>
            </a:extLst>
          </p:cNvPr>
          <p:cNvSpPr/>
          <p:nvPr userDrawn="1"/>
        </p:nvSpPr>
        <p:spPr>
          <a:xfrm flipH="1">
            <a:off x="10691557" y="-40267"/>
            <a:ext cx="30479" cy="6858000"/>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1" name="AutoShape 10">
            <a:extLst>
              <a:ext uri="{FF2B5EF4-FFF2-40B4-BE49-F238E27FC236}">
                <a16:creationId xmlns:a16="http://schemas.microsoft.com/office/drawing/2014/main" id="{339F7D89-DD00-125C-6056-8C04EEC1D94B}"/>
              </a:ext>
            </a:extLst>
          </p:cNvPr>
          <p:cNvSpPr/>
          <p:nvPr userDrawn="1"/>
        </p:nvSpPr>
        <p:spPr>
          <a:xfrm>
            <a:off x="10691557" y="5684069"/>
            <a:ext cx="1500445" cy="1173931"/>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14" name="Text Placeholder 13">
            <a:extLst>
              <a:ext uri="{FF2B5EF4-FFF2-40B4-BE49-F238E27FC236}">
                <a16:creationId xmlns:a16="http://schemas.microsoft.com/office/drawing/2014/main" id="{D070B32B-273B-1ED0-C5AD-195C98DB1C61}"/>
              </a:ext>
            </a:extLst>
          </p:cNvPr>
          <p:cNvSpPr>
            <a:spLocks noGrp="1"/>
          </p:cNvSpPr>
          <p:nvPr>
            <p:ph type="body" sz="quarter" idx="11" hasCustomPrompt="1"/>
          </p:nvPr>
        </p:nvSpPr>
        <p:spPr>
          <a:xfrm>
            <a:off x="4826000" y="889000"/>
            <a:ext cx="5181600" cy="3505200"/>
          </a:xfrm>
          <a:prstGeom prst="rect">
            <a:avLst/>
          </a:prstGeom>
        </p:spPr>
        <p:txBody>
          <a:bodyPr/>
          <a:lstStyle>
            <a:lvl1pPr>
              <a:defRPr sz="13334" b="1" i="0">
                <a:solidFill>
                  <a:schemeClr val="accent1"/>
                </a:solidFill>
                <a:latin typeface="Avenir Black" panose="02000503020000020003" pitchFamily="2" charset="0"/>
              </a:defRPr>
            </a:lvl1pPr>
            <a:lvl2pPr marL="304807" indent="0">
              <a:buNone/>
              <a:defRPr sz="12000" b="1" i="0">
                <a:solidFill>
                  <a:schemeClr val="accent1"/>
                </a:solidFill>
                <a:latin typeface="Century Gothic" panose="020B0502020202020204" pitchFamily="34" charset="0"/>
              </a:defRPr>
            </a:lvl2pPr>
            <a:lvl3pPr>
              <a:defRPr sz="13334" b="1" i="0">
                <a:solidFill>
                  <a:schemeClr val="accent1"/>
                </a:solidFill>
                <a:latin typeface="Avenir Black" panose="02000503020000020003" pitchFamily="2" charset="0"/>
              </a:defRPr>
            </a:lvl3pPr>
            <a:lvl4pPr>
              <a:defRPr sz="13334" b="1" i="0">
                <a:solidFill>
                  <a:schemeClr val="accent1"/>
                </a:solidFill>
                <a:latin typeface="Avenir Black" panose="02000503020000020003" pitchFamily="2" charset="0"/>
              </a:defRPr>
            </a:lvl4pPr>
            <a:lvl5pPr>
              <a:defRPr sz="13334" b="1" i="0">
                <a:solidFill>
                  <a:schemeClr val="accent1"/>
                </a:solidFill>
                <a:latin typeface="Avenir Black" panose="02000503020000020003" pitchFamily="2" charset="0"/>
              </a:defRPr>
            </a:lvl5pPr>
          </a:lstStyle>
          <a:p>
            <a:pPr lvl="1"/>
            <a:r>
              <a:rPr lang="en-US" dirty="0"/>
              <a:t>55%</a:t>
            </a:r>
          </a:p>
        </p:txBody>
      </p:sp>
      <p:sp>
        <p:nvSpPr>
          <p:cNvPr id="16" name="Text Placeholder 15">
            <a:extLst>
              <a:ext uri="{FF2B5EF4-FFF2-40B4-BE49-F238E27FC236}">
                <a16:creationId xmlns:a16="http://schemas.microsoft.com/office/drawing/2014/main" id="{D5627CED-85FA-55E6-6249-46F975A35F91}"/>
              </a:ext>
            </a:extLst>
          </p:cNvPr>
          <p:cNvSpPr>
            <a:spLocks noGrp="1"/>
          </p:cNvSpPr>
          <p:nvPr>
            <p:ph type="body" sz="quarter" idx="12" hasCustomPrompt="1"/>
          </p:nvPr>
        </p:nvSpPr>
        <p:spPr>
          <a:xfrm>
            <a:off x="4826000" y="3429000"/>
            <a:ext cx="5486400" cy="1473200"/>
          </a:xfrm>
          <a:prstGeom prst="rect">
            <a:avLst/>
          </a:prstGeom>
        </p:spPr>
        <p:txBody>
          <a:bodyPr/>
          <a:lstStyle>
            <a:lvl1pPr marL="0" indent="0">
              <a:buNone/>
              <a:defRPr b="1" i="0">
                <a:latin typeface="Century Gothic" panose="020B0502020202020204" pitchFamily="34" charset="0"/>
              </a:defRPr>
            </a:lvl1pPr>
          </a:lstStyle>
          <a:p>
            <a:pPr lvl="0"/>
            <a:r>
              <a:rPr lang="en-US" dirty="0"/>
              <a:t>Statement</a:t>
            </a:r>
          </a:p>
        </p:txBody>
      </p:sp>
      <p:sp>
        <p:nvSpPr>
          <p:cNvPr id="17" name="Text Placeholder 15">
            <a:extLst>
              <a:ext uri="{FF2B5EF4-FFF2-40B4-BE49-F238E27FC236}">
                <a16:creationId xmlns:a16="http://schemas.microsoft.com/office/drawing/2014/main" id="{EA8FBA3B-D561-09C1-67AD-9A36C2BF8DB2}"/>
              </a:ext>
            </a:extLst>
          </p:cNvPr>
          <p:cNvSpPr>
            <a:spLocks noGrp="1"/>
          </p:cNvSpPr>
          <p:nvPr>
            <p:ph type="body" sz="quarter" idx="13" hasCustomPrompt="1"/>
          </p:nvPr>
        </p:nvSpPr>
        <p:spPr>
          <a:xfrm>
            <a:off x="4817979" y="5041103"/>
            <a:ext cx="5486400" cy="1473200"/>
          </a:xfrm>
          <a:prstGeom prst="rect">
            <a:avLst/>
          </a:prstGeom>
        </p:spPr>
        <p:txBody>
          <a:bodyPr/>
          <a:lstStyle>
            <a:lvl1pPr marL="0" indent="0">
              <a:buNone/>
              <a:defRPr b="0" i="0">
                <a:latin typeface="Century Gothic" panose="020B0502020202020204" pitchFamily="34" charset="0"/>
              </a:defRPr>
            </a:lvl1pPr>
          </a:lstStyle>
          <a:p>
            <a:pPr lvl="0"/>
            <a:r>
              <a:rPr lang="en-US" dirty="0"/>
              <a:t>Statement</a:t>
            </a:r>
          </a:p>
        </p:txBody>
      </p:sp>
      <p:sp>
        <p:nvSpPr>
          <p:cNvPr id="18" name="Text Placeholder 15">
            <a:extLst>
              <a:ext uri="{FF2B5EF4-FFF2-40B4-BE49-F238E27FC236}">
                <a16:creationId xmlns:a16="http://schemas.microsoft.com/office/drawing/2014/main" id="{ADC9AA20-F6C5-487D-1767-2660CA509432}"/>
              </a:ext>
            </a:extLst>
          </p:cNvPr>
          <p:cNvSpPr>
            <a:spLocks noGrp="1"/>
          </p:cNvSpPr>
          <p:nvPr>
            <p:ph type="body" sz="quarter" idx="14" hasCustomPrompt="1"/>
          </p:nvPr>
        </p:nvSpPr>
        <p:spPr>
          <a:xfrm>
            <a:off x="10752515" y="889000"/>
            <a:ext cx="874407" cy="4419600"/>
          </a:xfrm>
          <a:prstGeom prst="rect">
            <a:avLst/>
          </a:prstGeom>
        </p:spPr>
        <p:txBody>
          <a:bodyPr vert="vert"/>
          <a:lstStyle>
            <a:lvl1pPr marL="0" indent="0">
              <a:buNone/>
              <a:defRPr sz="2400" b="0" i="0">
                <a:latin typeface="Century Gothic" panose="020B0502020202020204" pitchFamily="34" charset="0"/>
              </a:defRPr>
            </a:lvl1pPr>
          </a:lstStyle>
          <a:p>
            <a:pPr lvl="0"/>
            <a:r>
              <a:rPr lang="en-US" dirty="0"/>
              <a:t>STATEMENT</a:t>
            </a:r>
          </a:p>
        </p:txBody>
      </p:sp>
    </p:spTree>
    <p:extLst>
      <p:ext uri="{BB962C8B-B14F-4D97-AF65-F5344CB8AC3E}">
        <p14:creationId xmlns:p14="http://schemas.microsoft.com/office/powerpoint/2010/main" val="26259758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Dark Mode Statistics ">
    <p:bg>
      <p:bgPr>
        <a:solidFill>
          <a:schemeClr val="tx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1E014D2D-EFBF-8CF4-15D7-36EC55A516AF}"/>
              </a:ext>
            </a:extLst>
          </p:cNvPr>
          <p:cNvSpPr/>
          <p:nvPr userDrawn="1"/>
        </p:nvSpPr>
        <p:spPr>
          <a:xfrm>
            <a:off x="0" y="-177800"/>
            <a:ext cx="3962400" cy="7213600"/>
          </a:xfrm>
          <a:custGeom>
            <a:avLst/>
            <a:gdLst/>
            <a:ahLst/>
            <a:cxnLst/>
            <a:rect l="l" t="t" r="r" b="b"/>
            <a:pathLst>
              <a:path w="5943600" h="10820400">
                <a:moveTo>
                  <a:pt x="0" y="0"/>
                </a:moveTo>
                <a:lnTo>
                  <a:pt x="5943600" y="0"/>
                </a:lnTo>
                <a:lnTo>
                  <a:pt x="5943600" y="10820400"/>
                </a:lnTo>
                <a:lnTo>
                  <a:pt x="0" y="10820400"/>
                </a:lnTo>
                <a:lnTo>
                  <a:pt x="0" y="0"/>
                </a:lnTo>
                <a:close/>
              </a:path>
            </a:pathLst>
          </a:custGeom>
          <a:blipFill>
            <a:blip r:embed="rId2"/>
            <a:stretch>
              <a:fillRect l="-112009" r="-60726"/>
            </a:stretch>
          </a:blipFill>
        </p:spPr>
        <p:txBody>
          <a:bodyPr/>
          <a:lstStyle/>
          <a:p>
            <a:endParaRPr lang="en-US" sz="1200" b="1" i="0" dirty="0">
              <a:latin typeface="Century Gothic" panose="020B0502020202020204" pitchFamily="34" charset="0"/>
            </a:endParaRPr>
          </a:p>
        </p:txBody>
      </p:sp>
      <p:sp>
        <p:nvSpPr>
          <p:cNvPr id="4" name="AutoShape 3">
            <a:extLst>
              <a:ext uri="{FF2B5EF4-FFF2-40B4-BE49-F238E27FC236}">
                <a16:creationId xmlns:a16="http://schemas.microsoft.com/office/drawing/2014/main" id="{4732AB6A-7AC0-CEFC-E41A-B4670724AE94}"/>
              </a:ext>
            </a:extLst>
          </p:cNvPr>
          <p:cNvSpPr/>
          <p:nvPr userDrawn="1"/>
        </p:nvSpPr>
        <p:spPr>
          <a:xfrm flipH="1">
            <a:off x="4135123" y="0"/>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C365B5EC-E6FA-02DA-192D-AE3452DF9C50}"/>
              </a:ext>
            </a:extLst>
          </p:cNvPr>
          <p:cNvSpPr/>
          <p:nvPr userDrawn="1"/>
        </p:nvSpPr>
        <p:spPr>
          <a:xfrm flipH="1">
            <a:off x="10691557" y="-40267"/>
            <a:ext cx="30479" cy="6858000"/>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1" name="AutoShape 10">
            <a:extLst>
              <a:ext uri="{FF2B5EF4-FFF2-40B4-BE49-F238E27FC236}">
                <a16:creationId xmlns:a16="http://schemas.microsoft.com/office/drawing/2014/main" id="{339F7D89-DD00-125C-6056-8C04EEC1D94B}"/>
              </a:ext>
            </a:extLst>
          </p:cNvPr>
          <p:cNvSpPr/>
          <p:nvPr userDrawn="1"/>
        </p:nvSpPr>
        <p:spPr>
          <a:xfrm>
            <a:off x="10691557" y="5684069"/>
            <a:ext cx="1500445" cy="1173931"/>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2" name="Text Placeholder 13">
            <a:extLst>
              <a:ext uri="{FF2B5EF4-FFF2-40B4-BE49-F238E27FC236}">
                <a16:creationId xmlns:a16="http://schemas.microsoft.com/office/drawing/2014/main" id="{5A2E74E7-6A60-DC5A-A757-6F5BB5CA666E}"/>
              </a:ext>
            </a:extLst>
          </p:cNvPr>
          <p:cNvSpPr>
            <a:spLocks noGrp="1"/>
          </p:cNvSpPr>
          <p:nvPr>
            <p:ph type="body" sz="quarter" idx="11" hasCustomPrompt="1"/>
          </p:nvPr>
        </p:nvSpPr>
        <p:spPr>
          <a:xfrm>
            <a:off x="4826000" y="889000"/>
            <a:ext cx="5181600" cy="3505200"/>
          </a:xfrm>
          <a:prstGeom prst="rect">
            <a:avLst/>
          </a:prstGeom>
        </p:spPr>
        <p:txBody>
          <a:bodyPr/>
          <a:lstStyle>
            <a:lvl1pPr>
              <a:defRPr sz="13334" b="1" i="0">
                <a:solidFill>
                  <a:schemeClr val="accent1"/>
                </a:solidFill>
                <a:latin typeface="Avenir Black" panose="02000503020000020003" pitchFamily="2" charset="0"/>
              </a:defRPr>
            </a:lvl1pPr>
            <a:lvl2pPr marL="304807" indent="0">
              <a:buNone/>
              <a:defRPr sz="12000" b="1" i="0">
                <a:solidFill>
                  <a:schemeClr val="accent1"/>
                </a:solidFill>
                <a:latin typeface="Century Gothic" panose="020B0502020202020204" pitchFamily="34" charset="0"/>
              </a:defRPr>
            </a:lvl2pPr>
            <a:lvl3pPr>
              <a:defRPr sz="13334" b="1" i="0">
                <a:solidFill>
                  <a:schemeClr val="accent1"/>
                </a:solidFill>
                <a:latin typeface="Avenir Black" panose="02000503020000020003" pitchFamily="2" charset="0"/>
              </a:defRPr>
            </a:lvl3pPr>
            <a:lvl4pPr>
              <a:defRPr sz="13334" b="1" i="0">
                <a:solidFill>
                  <a:schemeClr val="accent1"/>
                </a:solidFill>
                <a:latin typeface="Avenir Black" panose="02000503020000020003" pitchFamily="2" charset="0"/>
              </a:defRPr>
            </a:lvl4pPr>
            <a:lvl5pPr>
              <a:defRPr sz="13334" b="1" i="0">
                <a:solidFill>
                  <a:schemeClr val="accent1"/>
                </a:solidFill>
                <a:latin typeface="Avenir Black" panose="02000503020000020003" pitchFamily="2" charset="0"/>
              </a:defRPr>
            </a:lvl5pPr>
          </a:lstStyle>
          <a:p>
            <a:pPr lvl="1"/>
            <a:r>
              <a:rPr lang="en-US" dirty="0"/>
              <a:t>55%</a:t>
            </a:r>
          </a:p>
        </p:txBody>
      </p:sp>
      <p:sp>
        <p:nvSpPr>
          <p:cNvPr id="13" name="Text Placeholder 15">
            <a:extLst>
              <a:ext uri="{FF2B5EF4-FFF2-40B4-BE49-F238E27FC236}">
                <a16:creationId xmlns:a16="http://schemas.microsoft.com/office/drawing/2014/main" id="{6FDBA334-346B-7564-813D-9D15CF712713}"/>
              </a:ext>
            </a:extLst>
          </p:cNvPr>
          <p:cNvSpPr>
            <a:spLocks noGrp="1"/>
          </p:cNvSpPr>
          <p:nvPr>
            <p:ph type="body" sz="quarter" idx="12" hasCustomPrompt="1"/>
          </p:nvPr>
        </p:nvSpPr>
        <p:spPr>
          <a:xfrm>
            <a:off x="4826000" y="3429000"/>
            <a:ext cx="5486400" cy="1473200"/>
          </a:xfrm>
          <a:prstGeom prst="rect">
            <a:avLst/>
          </a:prstGeom>
        </p:spPr>
        <p:txBody>
          <a:bodyPr/>
          <a:lstStyle>
            <a:lvl1pPr marL="0" indent="0">
              <a:buNone/>
              <a:defRPr b="1" i="0">
                <a:solidFill>
                  <a:schemeClr val="bg1"/>
                </a:solidFill>
                <a:latin typeface="Century Gothic" panose="020B0502020202020204" pitchFamily="34" charset="0"/>
              </a:defRPr>
            </a:lvl1pPr>
          </a:lstStyle>
          <a:p>
            <a:pPr lvl="0"/>
            <a:r>
              <a:rPr lang="en-US" dirty="0"/>
              <a:t>Statement</a:t>
            </a:r>
          </a:p>
        </p:txBody>
      </p:sp>
      <p:sp>
        <p:nvSpPr>
          <p:cNvPr id="14" name="Text Placeholder 15">
            <a:extLst>
              <a:ext uri="{FF2B5EF4-FFF2-40B4-BE49-F238E27FC236}">
                <a16:creationId xmlns:a16="http://schemas.microsoft.com/office/drawing/2014/main" id="{4087E008-1FC8-9B6A-4EE1-8E55FF3D7E94}"/>
              </a:ext>
            </a:extLst>
          </p:cNvPr>
          <p:cNvSpPr>
            <a:spLocks noGrp="1"/>
          </p:cNvSpPr>
          <p:nvPr>
            <p:ph type="body" sz="quarter" idx="13" hasCustomPrompt="1"/>
          </p:nvPr>
        </p:nvSpPr>
        <p:spPr>
          <a:xfrm>
            <a:off x="4817979" y="5041103"/>
            <a:ext cx="5486400" cy="1473200"/>
          </a:xfrm>
          <a:prstGeom prst="rect">
            <a:avLst/>
          </a:prstGeom>
        </p:spPr>
        <p:txBody>
          <a:bodyPr/>
          <a:lstStyle>
            <a:lvl1pPr marL="0" indent="0">
              <a:buNone/>
              <a:defRPr b="0" i="0">
                <a:solidFill>
                  <a:schemeClr val="bg1"/>
                </a:solidFill>
                <a:latin typeface="Century Gothic" panose="020B0502020202020204" pitchFamily="34" charset="0"/>
              </a:defRPr>
            </a:lvl1pPr>
          </a:lstStyle>
          <a:p>
            <a:pPr lvl="0"/>
            <a:r>
              <a:rPr lang="en-US" dirty="0"/>
              <a:t>Statement</a:t>
            </a:r>
          </a:p>
        </p:txBody>
      </p:sp>
      <p:sp>
        <p:nvSpPr>
          <p:cNvPr id="15" name="Text Placeholder 15">
            <a:extLst>
              <a:ext uri="{FF2B5EF4-FFF2-40B4-BE49-F238E27FC236}">
                <a16:creationId xmlns:a16="http://schemas.microsoft.com/office/drawing/2014/main" id="{4DDB2523-7908-9BEC-66EC-AE155C52B444}"/>
              </a:ext>
            </a:extLst>
          </p:cNvPr>
          <p:cNvSpPr>
            <a:spLocks noGrp="1"/>
          </p:cNvSpPr>
          <p:nvPr>
            <p:ph type="body" sz="quarter" idx="14" hasCustomPrompt="1"/>
          </p:nvPr>
        </p:nvSpPr>
        <p:spPr>
          <a:xfrm>
            <a:off x="10752515" y="889000"/>
            <a:ext cx="874407" cy="4419600"/>
          </a:xfrm>
          <a:prstGeom prst="rect">
            <a:avLst/>
          </a:prstGeom>
        </p:spPr>
        <p:txBody>
          <a:bodyPr vert="vert"/>
          <a:lstStyle>
            <a:lvl1pPr marL="0" indent="0">
              <a:buNone/>
              <a:defRPr sz="2400" b="0" i="0">
                <a:solidFill>
                  <a:schemeClr val="bg1"/>
                </a:solidFill>
                <a:latin typeface="Century Gothic" panose="020B0502020202020204" pitchFamily="34" charset="0"/>
              </a:defRPr>
            </a:lvl1pPr>
          </a:lstStyle>
          <a:p>
            <a:pPr lvl="0"/>
            <a:r>
              <a:rPr lang="en-US" dirty="0"/>
              <a:t>STATEMENT</a:t>
            </a:r>
          </a:p>
        </p:txBody>
      </p:sp>
    </p:spTree>
    <p:extLst>
      <p:ext uri="{BB962C8B-B14F-4D97-AF65-F5344CB8AC3E}">
        <p14:creationId xmlns:p14="http://schemas.microsoft.com/office/powerpoint/2010/main" val="39638541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tatistics 2">
    <p:spTree>
      <p:nvGrpSpPr>
        <p:cNvPr id="1" name=""/>
        <p:cNvGrpSpPr/>
        <p:nvPr/>
      </p:nvGrpSpPr>
      <p:grpSpPr>
        <a:xfrm>
          <a:off x="0" y="0"/>
          <a:ext cx="0" cy="0"/>
          <a:chOff x="0" y="0"/>
          <a:chExt cx="0" cy="0"/>
        </a:xfrm>
      </p:grpSpPr>
      <p:sp>
        <p:nvSpPr>
          <p:cNvPr id="6" name="AutoShape 5">
            <a:extLst>
              <a:ext uri="{FF2B5EF4-FFF2-40B4-BE49-F238E27FC236}">
                <a16:creationId xmlns:a16="http://schemas.microsoft.com/office/drawing/2014/main" id="{75259293-96AB-40E4-6C3E-E56F1B3C9F7D}"/>
              </a:ext>
            </a:extLst>
          </p:cNvPr>
          <p:cNvSpPr/>
          <p:nvPr userDrawn="1"/>
        </p:nvSpPr>
        <p:spPr>
          <a:xfrm flipH="1">
            <a:off x="4393895" y="0"/>
            <a:ext cx="30479" cy="6731001"/>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1B226329-F733-594F-C5E7-6D762D648F15}"/>
              </a:ext>
            </a:extLst>
          </p:cNvPr>
          <p:cNvSpPr/>
          <p:nvPr userDrawn="1"/>
        </p:nvSpPr>
        <p:spPr>
          <a:xfrm flipH="1">
            <a:off x="8473824" y="0"/>
            <a:ext cx="30479" cy="6731001"/>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11" name="Freeform 10">
            <a:extLst>
              <a:ext uri="{FF2B5EF4-FFF2-40B4-BE49-F238E27FC236}">
                <a16:creationId xmlns:a16="http://schemas.microsoft.com/office/drawing/2014/main" id="{A5D1C79E-74DA-7B6A-D1D2-B8991CB40E75}"/>
              </a:ext>
            </a:extLst>
          </p:cNvPr>
          <p:cNvSpPr/>
          <p:nvPr userDrawn="1"/>
        </p:nvSpPr>
        <p:spPr>
          <a:xfrm>
            <a:off x="8716974" y="-165100"/>
            <a:ext cx="3475026" cy="7023101"/>
          </a:xfrm>
          <a:custGeom>
            <a:avLst/>
            <a:gdLst/>
            <a:ahLst/>
            <a:cxnLst/>
            <a:rect l="l" t="t" r="r" b="b"/>
            <a:pathLst>
              <a:path w="5212538" h="10782300">
                <a:moveTo>
                  <a:pt x="0" y="0"/>
                </a:moveTo>
                <a:lnTo>
                  <a:pt x="5212538" y="0"/>
                </a:lnTo>
                <a:lnTo>
                  <a:pt x="5212538" y="10782300"/>
                </a:lnTo>
                <a:lnTo>
                  <a:pt x="0" y="10782300"/>
                </a:lnTo>
                <a:lnTo>
                  <a:pt x="0" y="0"/>
                </a:lnTo>
                <a:close/>
              </a:path>
            </a:pathLst>
          </a:custGeom>
          <a:blipFill>
            <a:blip r:embed="rId2"/>
            <a:stretch>
              <a:fillRect l="-112876" r="-112876"/>
            </a:stretch>
          </a:blipFill>
        </p:spPr>
        <p:txBody>
          <a:bodyPr/>
          <a:lstStyle/>
          <a:p>
            <a:endParaRPr lang="en-US" sz="1200" b="1" i="0" dirty="0">
              <a:latin typeface="Century Gothic" panose="020B0502020202020204" pitchFamily="34" charset="0"/>
            </a:endParaRPr>
          </a:p>
        </p:txBody>
      </p:sp>
      <p:sp>
        <p:nvSpPr>
          <p:cNvPr id="13" name="AutoShape 12">
            <a:extLst>
              <a:ext uri="{FF2B5EF4-FFF2-40B4-BE49-F238E27FC236}">
                <a16:creationId xmlns:a16="http://schemas.microsoft.com/office/drawing/2014/main" id="{96ABE0AA-8317-C0C3-151E-D693BE389599}"/>
              </a:ext>
            </a:extLst>
          </p:cNvPr>
          <p:cNvSpPr/>
          <p:nvPr/>
        </p:nvSpPr>
        <p:spPr>
          <a:xfrm>
            <a:off x="-21540" y="5323721"/>
            <a:ext cx="8748824" cy="1534280"/>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16" name="Text Placeholder 15">
            <a:extLst>
              <a:ext uri="{FF2B5EF4-FFF2-40B4-BE49-F238E27FC236}">
                <a16:creationId xmlns:a16="http://schemas.microsoft.com/office/drawing/2014/main" id="{A0B37793-991D-081A-9297-A69F6D67AA3C}"/>
              </a:ext>
            </a:extLst>
          </p:cNvPr>
          <p:cNvSpPr>
            <a:spLocks noGrp="1"/>
          </p:cNvSpPr>
          <p:nvPr>
            <p:ph type="body" sz="quarter" idx="11" hasCustomPrompt="1"/>
          </p:nvPr>
        </p:nvSpPr>
        <p:spPr>
          <a:xfrm>
            <a:off x="498547" y="1118553"/>
            <a:ext cx="3595905" cy="1778000"/>
          </a:xfrm>
          <a:prstGeom prst="rect">
            <a:avLst/>
          </a:prstGeom>
        </p:spPr>
        <p:txBody>
          <a:bodyPr/>
          <a:lstStyle>
            <a:lvl1pPr>
              <a:defRPr sz="7667" b="1" i="0">
                <a:solidFill>
                  <a:schemeClr val="accent1"/>
                </a:solidFill>
                <a:latin typeface="Avenir Heavy" panose="02000503020000020003" pitchFamily="2" charset="0"/>
              </a:defRPr>
            </a:lvl1pPr>
            <a:lvl2pPr marL="304807" indent="0">
              <a:buNone/>
              <a:defRPr sz="7667" b="1" i="0">
                <a:solidFill>
                  <a:schemeClr val="accent1"/>
                </a:solidFill>
                <a:latin typeface="Century Gothic" panose="020B0502020202020204" pitchFamily="34" charset="0"/>
              </a:defRPr>
            </a:lvl2pPr>
            <a:lvl3pPr>
              <a:defRPr sz="7667" b="1" i="0">
                <a:solidFill>
                  <a:schemeClr val="accent1"/>
                </a:solidFill>
                <a:latin typeface="Avenir Heavy" panose="02000503020000020003" pitchFamily="2" charset="0"/>
              </a:defRPr>
            </a:lvl3pPr>
            <a:lvl4pPr>
              <a:defRPr sz="7667" b="1" i="0">
                <a:solidFill>
                  <a:schemeClr val="accent1"/>
                </a:solidFill>
                <a:latin typeface="Avenir Heavy" panose="02000503020000020003" pitchFamily="2" charset="0"/>
              </a:defRPr>
            </a:lvl4pPr>
            <a:lvl5pPr>
              <a:defRPr sz="7667" b="1" i="0">
                <a:solidFill>
                  <a:schemeClr val="accent1"/>
                </a:solidFill>
                <a:latin typeface="Avenir Heavy" panose="02000503020000020003" pitchFamily="2" charset="0"/>
              </a:defRPr>
            </a:lvl5pPr>
          </a:lstStyle>
          <a:p>
            <a:pPr lvl="1"/>
            <a:r>
              <a:rPr lang="en-US" dirty="0"/>
              <a:t>60%</a:t>
            </a:r>
          </a:p>
        </p:txBody>
      </p:sp>
      <p:sp>
        <p:nvSpPr>
          <p:cNvPr id="18" name="Text Placeholder 17">
            <a:extLst>
              <a:ext uri="{FF2B5EF4-FFF2-40B4-BE49-F238E27FC236}">
                <a16:creationId xmlns:a16="http://schemas.microsoft.com/office/drawing/2014/main" id="{A15974A9-924A-20F5-82CB-169CA9989D1D}"/>
              </a:ext>
            </a:extLst>
          </p:cNvPr>
          <p:cNvSpPr>
            <a:spLocks noGrp="1"/>
          </p:cNvSpPr>
          <p:nvPr>
            <p:ph type="body" sz="quarter" idx="12" hasCustomPrompt="1"/>
          </p:nvPr>
        </p:nvSpPr>
        <p:spPr>
          <a:xfrm>
            <a:off x="498546" y="2439353"/>
            <a:ext cx="3696084" cy="1020233"/>
          </a:xfrm>
          <a:prstGeom prst="rect">
            <a:avLst/>
          </a:prstGeom>
        </p:spPr>
        <p:txBody>
          <a:bodyPr/>
          <a:lstStyle>
            <a:lvl1pPr>
              <a:defRPr sz="5334" b="1" i="0">
                <a:solidFill>
                  <a:schemeClr val="tx1"/>
                </a:solidFill>
                <a:latin typeface="Avenir Heavy" panose="02000503020000020003" pitchFamily="2" charset="0"/>
              </a:defRPr>
            </a:lvl1pPr>
            <a:lvl2pPr marL="304807" indent="0">
              <a:buNone/>
              <a:defRPr sz="4800" b="1" i="0">
                <a:solidFill>
                  <a:schemeClr val="tx1"/>
                </a:solidFill>
                <a:latin typeface="Century Gothic" panose="020B0502020202020204" pitchFamily="34" charset="0"/>
              </a:defRPr>
            </a:lvl2pPr>
            <a:lvl3pPr>
              <a:defRPr sz="5334" b="1" i="0">
                <a:solidFill>
                  <a:schemeClr val="tx1"/>
                </a:solidFill>
                <a:latin typeface="Avenir Heavy" panose="02000503020000020003" pitchFamily="2" charset="0"/>
              </a:defRPr>
            </a:lvl3pPr>
            <a:lvl4pPr>
              <a:defRPr sz="5334" b="1" i="0">
                <a:solidFill>
                  <a:schemeClr val="tx1"/>
                </a:solidFill>
                <a:latin typeface="Avenir Heavy" panose="02000503020000020003" pitchFamily="2" charset="0"/>
              </a:defRPr>
            </a:lvl4pPr>
            <a:lvl5pPr>
              <a:defRPr sz="5334" b="1" i="0">
                <a:solidFill>
                  <a:schemeClr val="tx1"/>
                </a:solidFill>
                <a:latin typeface="Avenir Heavy" panose="02000503020000020003" pitchFamily="2" charset="0"/>
              </a:defRPr>
            </a:lvl5pPr>
          </a:lstStyle>
          <a:p>
            <a:pPr lvl="1"/>
            <a:r>
              <a:rPr lang="en-US" dirty="0"/>
              <a:t>of users</a:t>
            </a:r>
          </a:p>
        </p:txBody>
      </p:sp>
      <p:sp>
        <p:nvSpPr>
          <p:cNvPr id="20" name="Text Placeholder 19">
            <a:extLst>
              <a:ext uri="{FF2B5EF4-FFF2-40B4-BE49-F238E27FC236}">
                <a16:creationId xmlns:a16="http://schemas.microsoft.com/office/drawing/2014/main" id="{FDFA8964-7A83-1E5E-E8FD-A54B991A24B6}"/>
              </a:ext>
            </a:extLst>
          </p:cNvPr>
          <p:cNvSpPr>
            <a:spLocks noGrp="1"/>
          </p:cNvSpPr>
          <p:nvPr>
            <p:ph type="body" sz="quarter" idx="13" hasCustomPrompt="1"/>
          </p:nvPr>
        </p:nvSpPr>
        <p:spPr>
          <a:xfrm>
            <a:off x="685800" y="3784600"/>
            <a:ext cx="3478742" cy="1066800"/>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Statement</a:t>
            </a:r>
          </a:p>
        </p:txBody>
      </p:sp>
      <p:sp>
        <p:nvSpPr>
          <p:cNvPr id="21" name="Text Placeholder 15">
            <a:extLst>
              <a:ext uri="{FF2B5EF4-FFF2-40B4-BE49-F238E27FC236}">
                <a16:creationId xmlns:a16="http://schemas.microsoft.com/office/drawing/2014/main" id="{D0775265-3E7C-5D13-5CC1-0C7BDFE91F25}"/>
              </a:ext>
            </a:extLst>
          </p:cNvPr>
          <p:cNvSpPr>
            <a:spLocks noGrp="1"/>
          </p:cNvSpPr>
          <p:nvPr>
            <p:ph type="body" sz="quarter" idx="14" hasCustomPrompt="1"/>
          </p:nvPr>
        </p:nvSpPr>
        <p:spPr>
          <a:xfrm>
            <a:off x="4568429" y="1118553"/>
            <a:ext cx="3595905" cy="1778000"/>
          </a:xfrm>
          <a:prstGeom prst="rect">
            <a:avLst/>
          </a:prstGeom>
        </p:spPr>
        <p:txBody>
          <a:bodyPr/>
          <a:lstStyle>
            <a:lvl1pPr>
              <a:defRPr sz="7667" b="1" i="0">
                <a:solidFill>
                  <a:schemeClr val="accent1"/>
                </a:solidFill>
                <a:latin typeface="Avenir Heavy" panose="02000503020000020003" pitchFamily="2" charset="0"/>
              </a:defRPr>
            </a:lvl1pPr>
            <a:lvl2pPr marL="304807" indent="0">
              <a:buNone/>
              <a:defRPr sz="7667" b="1" i="0">
                <a:solidFill>
                  <a:schemeClr val="accent1"/>
                </a:solidFill>
                <a:latin typeface="Century Gothic" panose="020B0502020202020204" pitchFamily="34" charset="0"/>
              </a:defRPr>
            </a:lvl2pPr>
            <a:lvl3pPr>
              <a:defRPr sz="7667" b="1" i="0">
                <a:solidFill>
                  <a:schemeClr val="accent1"/>
                </a:solidFill>
                <a:latin typeface="Avenir Heavy" panose="02000503020000020003" pitchFamily="2" charset="0"/>
              </a:defRPr>
            </a:lvl3pPr>
            <a:lvl4pPr>
              <a:defRPr sz="7667" b="1" i="0">
                <a:solidFill>
                  <a:schemeClr val="accent1"/>
                </a:solidFill>
                <a:latin typeface="Avenir Heavy" panose="02000503020000020003" pitchFamily="2" charset="0"/>
              </a:defRPr>
            </a:lvl4pPr>
            <a:lvl5pPr>
              <a:defRPr sz="7667" b="1" i="0">
                <a:solidFill>
                  <a:schemeClr val="accent1"/>
                </a:solidFill>
                <a:latin typeface="Avenir Heavy" panose="02000503020000020003" pitchFamily="2" charset="0"/>
              </a:defRPr>
            </a:lvl5pPr>
          </a:lstStyle>
          <a:p>
            <a:pPr lvl="1"/>
            <a:r>
              <a:rPr lang="en-US" dirty="0"/>
              <a:t>60%</a:t>
            </a:r>
          </a:p>
        </p:txBody>
      </p:sp>
      <p:sp>
        <p:nvSpPr>
          <p:cNvPr id="22" name="Text Placeholder 17">
            <a:extLst>
              <a:ext uri="{FF2B5EF4-FFF2-40B4-BE49-F238E27FC236}">
                <a16:creationId xmlns:a16="http://schemas.microsoft.com/office/drawing/2014/main" id="{1EFC41EA-EC4F-960F-E0E8-7AE4B7786F6C}"/>
              </a:ext>
            </a:extLst>
          </p:cNvPr>
          <p:cNvSpPr>
            <a:spLocks noGrp="1"/>
          </p:cNvSpPr>
          <p:nvPr>
            <p:ph type="body" sz="quarter" idx="15" hasCustomPrompt="1"/>
          </p:nvPr>
        </p:nvSpPr>
        <p:spPr>
          <a:xfrm>
            <a:off x="4568428" y="2439353"/>
            <a:ext cx="3696084" cy="1020233"/>
          </a:xfrm>
          <a:prstGeom prst="rect">
            <a:avLst/>
          </a:prstGeom>
        </p:spPr>
        <p:txBody>
          <a:bodyPr/>
          <a:lstStyle>
            <a:lvl1pPr>
              <a:defRPr sz="5334" b="1" i="0">
                <a:solidFill>
                  <a:schemeClr val="tx1"/>
                </a:solidFill>
                <a:latin typeface="Avenir Heavy" panose="02000503020000020003" pitchFamily="2" charset="0"/>
              </a:defRPr>
            </a:lvl1pPr>
            <a:lvl2pPr marL="304807" indent="0">
              <a:buNone/>
              <a:defRPr sz="4800" b="1" i="0">
                <a:solidFill>
                  <a:schemeClr val="tx1"/>
                </a:solidFill>
                <a:latin typeface="Century Gothic" panose="020B0502020202020204" pitchFamily="34" charset="0"/>
              </a:defRPr>
            </a:lvl2pPr>
            <a:lvl3pPr>
              <a:defRPr sz="5334" b="1" i="0">
                <a:solidFill>
                  <a:schemeClr val="tx1"/>
                </a:solidFill>
                <a:latin typeface="Avenir Heavy" panose="02000503020000020003" pitchFamily="2" charset="0"/>
              </a:defRPr>
            </a:lvl3pPr>
            <a:lvl4pPr>
              <a:defRPr sz="5334" b="1" i="0">
                <a:solidFill>
                  <a:schemeClr val="tx1"/>
                </a:solidFill>
                <a:latin typeface="Avenir Heavy" panose="02000503020000020003" pitchFamily="2" charset="0"/>
              </a:defRPr>
            </a:lvl4pPr>
            <a:lvl5pPr>
              <a:defRPr sz="5334" b="1" i="0">
                <a:solidFill>
                  <a:schemeClr val="tx1"/>
                </a:solidFill>
                <a:latin typeface="Avenir Heavy" panose="02000503020000020003" pitchFamily="2" charset="0"/>
              </a:defRPr>
            </a:lvl5pPr>
          </a:lstStyle>
          <a:p>
            <a:pPr lvl="1"/>
            <a:r>
              <a:rPr lang="en-US" dirty="0"/>
              <a:t>of users</a:t>
            </a:r>
          </a:p>
        </p:txBody>
      </p:sp>
      <p:sp>
        <p:nvSpPr>
          <p:cNvPr id="23" name="Text Placeholder 19">
            <a:extLst>
              <a:ext uri="{FF2B5EF4-FFF2-40B4-BE49-F238E27FC236}">
                <a16:creationId xmlns:a16="http://schemas.microsoft.com/office/drawing/2014/main" id="{C36CE4CF-4C43-F0F4-EEAF-1E8C6A615F6C}"/>
              </a:ext>
            </a:extLst>
          </p:cNvPr>
          <p:cNvSpPr>
            <a:spLocks noGrp="1"/>
          </p:cNvSpPr>
          <p:nvPr>
            <p:ph type="body" sz="quarter" idx="16" hasCustomPrompt="1"/>
          </p:nvPr>
        </p:nvSpPr>
        <p:spPr>
          <a:xfrm>
            <a:off x="4755682" y="3784600"/>
            <a:ext cx="3478742" cy="1066800"/>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Statement</a:t>
            </a:r>
          </a:p>
        </p:txBody>
      </p:sp>
      <p:sp>
        <p:nvSpPr>
          <p:cNvPr id="24" name="Text Placeholder 19">
            <a:extLst>
              <a:ext uri="{FF2B5EF4-FFF2-40B4-BE49-F238E27FC236}">
                <a16:creationId xmlns:a16="http://schemas.microsoft.com/office/drawing/2014/main" id="{00AE7C41-13FF-ABBF-7523-805674B71A6E}"/>
              </a:ext>
            </a:extLst>
          </p:cNvPr>
          <p:cNvSpPr>
            <a:spLocks noGrp="1"/>
          </p:cNvSpPr>
          <p:nvPr>
            <p:ph type="body" sz="quarter" idx="17" hasCustomPrompt="1"/>
          </p:nvPr>
        </p:nvSpPr>
        <p:spPr>
          <a:xfrm>
            <a:off x="683126" y="5633837"/>
            <a:ext cx="7729739" cy="1066800"/>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Statement</a:t>
            </a:r>
          </a:p>
        </p:txBody>
      </p:sp>
    </p:spTree>
    <p:extLst>
      <p:ext uri="{BB962C8B-B14F-4D97-AF65-F5344CB8AC3E}">
        <p14:creationId xmlns:p14="http://schemas.microsoft.com/office/powerpoint/2010/main" val="25768117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Dark Mode Statistics 2">
    <p:bg>
      <p:bgPr>
        <a:solidFill>
          <a:schemeClr val="tx2"/>
        </a:solidFill>
        <a:effectLst/>
      </p:bgPr>
    </p:bg>
    <p:spTree>
      <p:nvGrpSpPr>
        <p:cNvPr id="1" name=""/>
        <p:cNvGrpSpPr/>
        <p:nvPr/>
      </p:nvGrpSpPr>
      <p:grpSpPr>
        <a:xfrm>
          <a:off x="0" y="0"/>
          <a:ext cx="0" cy="0"/>
          <a:chOff x="0" y="0"/>
          <a:chExt cx="0" cy="0"/>
        </a:xfrm>
      </p:grpSpPr>
      <p:sp>
        <p:nvSpPr>
          <p:cNvPr id="6" name="AutoShape 5">
            <a:extLst>
              <a:ext uri="{FF2B5EF4-FFF2-40B4-BE49-F238E27FC236}">
                <a16:creationId xmlns:a16="http://schemas.microsoft.com/office/drawing/2014/main" id="{75259293-96AB-40E4-6C3E-E56F1B3C9F7D}"/>
              </a:ext>
            </a:extLst>
          </p:cNvPr>
          <p:cNvSpPr/>
          <p:nvPr userDrawn="1"/>
        </p:nvSpPr>
        <p:spPr>
          <a:xfrm flipH="1">
            <a:off x="4393895" y="0"/>
            <a:ext cx="30479" cy="6731001"/>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0" name="AutoShape 9">
            <a:extLst>
              <a:ext uri="{FF2B5EF4-FFF2-40B4-BE49-F238E27FC236}">
                <a16:creationId xmlns:a16="http://schemas.microsoft.com/office/drawing/2014/main" id="{1B226329-F733-594F-C5E7-6D762D648F15}"/>
              </a:ext>
            </a:extLst>
          </p:cNvPr>
          <p:cNvSpPr/>
          <p:nvPr userDrawn="1"/>
        </p:nvSpPr>
        <p:spPr>
          <a:xfrm flipH="1">
            <a:off x="8473824" y="0"/>
            <a:ext cx="30479" cy="6731001"/>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13" name="AutoShape 12">
            <a:extLst>
              <a:ext uri="{FF2B5EF4-FFF2-40B4-BE49-F238E27FC236}">
                <a16:creationId xmlns:a16="http://schemas.microsoft.com/office/drawing/2014/main" id="{96ABE0AA-8317-C0C3-151E-D693BE389599}"/>
              </a:ext>
            </a:extLst>
          </p:cNvPr>
          <p:cNvSpPr/>
          <p:nvPr/>
        </p:nvSpPr>
        <p:spPr>
          <a:xfrm>
            <a:off x="-21540" y="5323721"/>
            <a:ext cx="8748824" cy="1534280"/>
          </a:xfrm>
          <a:prstGeom prst="rect">
            <a:avLst/>
          </a:prstGeom>
          <a:solidFill>
            <a:srgbClr val="373939"/>
          </a:solidFill>
        </p:spPr>
        <p:txBody>
          <a:bodyPr/>
          <a:lstStyle/>
          <a:p>
            <a:endParaRPr lang="en-US" sz="1200" b="1" i="0" dirty="0">
              <a:latin typeface="Century Gothic" panose="020B0502020202020204" pitchFamily="34" charset="0"/>
            </a:endParaRPr>
          </a:p>
        </p:txBody>
      </p:sp>
      <p:sp>
        <p:nvSpPr>
          <p:cNvPr id="11" name="Freeform 10">
            <a:extLst>
              <a:ext uri="{FF2B5EF4-FFF2-40B4-BE49-F238E27FC236}">
                <a16:creationId xmlns:a16="http://schemas.microsoft.com/office/drawing/2014/main" id="{A5D1C79E-74DA-7B6A-D1D2-B8991CB40E75}"/>
              </a:ext>
            </a:extLst>
          </p:cNvPr>
          <p:cNvSpPr/>
          <p:nvPr userDrawn="1"/>
        </p:nvSpPr>
        <p:spPr>
          <a:xfrm>
            <a:off x="8716974" y="-165100"/>
            <a:ext cx="3475026" cy="7023101"/>
          </a:xfrm>
          <a:custGeom>
            <a:avLst/>
            <a:gdLst/>
            <a:ahLst/>
            <a:cxnLst/>
            <a:rect l="l" t="t" r="r" b="b"/>
            <a:pathLst>
              <a:path w="5212538" h="10782300">
                <a:moveTo>
                  <a:pt x="0" y="0"/>
                </a:moveTo>
                <a:lnTo>
                  <a:pt x="5212538" y="0"/>
                </a:lnTo>
                <a:lnTo>
                  <a:pt x="5212538" y="10782300"/>
                </a:lnTo>
                <a:lnTo>
                  <a:pt x="0" y="10782300"/>
                </a:lnTo>
                <a:lnTo>
                  <a:pt x="0" y="0"/>
                </a:lnTo>
                <a:close/>
              </a:path>
            </a:pathLst>
          </a:custGeom>
          <a:blipFill>
            <a:blip r:embed="rId2"/>
            <a:stretch>
              <a:fillRect l="-112876" r="-112876"/>
            </a:stretch>
          </a:blipFill>
        </p:spPr>
        <p:txBody>
          <a:bodyPr/>
          <a:lstStyle/>
          <a:p>
            <a:endParaRPr lang="en-US" sz="1200" b="1" i="0" dirty="0">
              <a:latin typeface="Century Gothic" panose="020B0502020202020204" pitchFamily="34" charset="0"/>
            </a:endParaRPr>
          </a:p>
        </p:txBody>
      </p:sp>
      <p:sp>
        <p:nvSpPr>
          <p:cNvPr id="22" name="Text Placeholder 15">
            <a:extLst>
              <a:ext uri="{FF2B5EF4-FFF2-40B4-BE49-F238E27FC236}">
                <a16:creationId xmlns:a16="http://schemas.microsoft.com/office/drawing/2014/main" id="{626F0995-CA35-661A-A3F9-ABF5C3845DCF}"/>
              </a:ext>
            </a:extLst>
          </p:cNvPr>
          <p:cNvSpPr>
            <a:spLocks noGrp="1"/>
          </p:cNvSpPr>
          <p:nvPr>
            <p:ph type="body" sz="quarter" idx="11" hasCustomPrompt="1"/>
          </p:nvPr>
        </p:nvSpPr>
        <p:spPr>
          <a:xfrm>
            <a:off x="498547" y="1118553"/>
            <a:ext cx="3595905" cy="1778000"/>
          </a:xfrm>
          <a:prstGeom prst="rect">
            <a:avLst/>
          </a:prstGeom>
        </p:spPr>
        <p:txBody>
          <a:bodyPr/>
          <a:lstStyle>
            <a:lvl1pPr>
              <a:defRPr sz="7667" b="1" i="0">
                <a:solidFill>
                  <a:schemeClr val="accent1"/>
                </a:solidFill>
                <a:latin typeface="Avenir Heavy" panose="02000503020000020003" pitchFamily="2" charset="0"/>
              </a:defRPr>
            </a:lvl1pPr>
            <a:lvl2pPr marL="304807" indent="0">
              <a:buNone/>
              <a:defRPr sz="7667" b="1" i="0">
                <a:solidFill>
                  <a:schemeClr val="accent1"/>
                </a:solidFill>
                <a:latin typeface="Century Gothic" panose="020B0502020202020204" pitchFamily="34" charset="0"/>
              </a:defRPr>
            </a:lvl2pPr>
            <a:lvl3pPr>
              <a:defRPr sz="7667" b="1" i="0">
                <a:solidFill>
                  <a:schemeClr val="accent1"/>
                </a:solidFill>
                <a:latin typeface="Avenir Heavy" panose="02000503020000020003" pitchFamily="2" charset="0"/>
              </a:defRPr>
            </a:lvl3pPr>
            <a:lvl4pPr>
              <a:defRPr sz="7667" b="1" i="0">
                <a:solidFill>
                  <a:schemeClr val="accent1"/>
                </a:solidFill>
                <a:latin typeface="Avenir Heavy" panose="02000503020000020003" pitchFamily="2" charset="0"/>
              </a:defRPr>
            </a:lvl4pPr>
            <a:lvl5pPr>
              <a:defRPr sz="7667" b="1" i="0">
                <a:solidFill>
                  <a:schemeClr val="accent1"/>
                </a:solidFill>
                <a:latin typeface="Avenir Heavy" panose="02000503020000020003" pitchFamily="2" charset="0"/>
              </a:defRPr>
            </a:lvl5pPr>
          </a:lstStyle>
          <a:p>
            <a:pPr lvl="1"/>
            <a:r>
              <a:rPr lang="en-US" dirty="0"/>
              <a:t>60%</a:t>
            </a:r>
          </a:p>
        </p:txBody>
      </p:sp>
      <p:sp>
        <p:nvSpPr>
          <p:cNvPr id="23" name="Text Placeholder 17">
            <a:extLst>
              <a:ext uri="{FF2B5EF4-FFF2-40B4-BE49-F238E27FC236}">
                <a16:creationId xmlns:a16="http://schemas.microsoft.com/office/drawing/2014/main" id="{2A341AD8-6D6E-26F4-12E9-63AB2C5049CD}"/>
              </a:ext>
            </a:extLst>
          </p:cNvPr>
          <p:cNvSpPr>
            <a:spLocks noGrp="1"/>
          </p:cNvSpPr>
          <p:nvPr>
            <p:ph type="body" sz="quarter" idx="12" hasCustomPrompt="1"/>
          </p:nvPr>
        </p:nvSpPr>
        <p:spPr>
          <a:xfrm>
            <a:off x="498546" y="2439353"/>
            <a:ext cx="3696084" cy="1020233"/>
          </a:xfrm>
          <a:prstGeom prst="rect">
            <a:avLst/>
          </a:prstGeom>
        </p:spPr>
        <p:txBody>
          <a:bodyPr/>
          <a:lstStyle>
            <a:lvl1pPr>
              <a:defRPr sz="5334" b="1" i="0">
                <a:solidFill>
                  <a:schemeClr val="tx1"/>
                </a:solidFill>
                <a:latin typeface="Avenir Heavy" panose="02000503020000020003" pitchFamily="2" charset="0"/>
              </a:defRPr>
            </a:lvl1pPr>
            <a:lvl2pPr marL="304807" indent="0">
              <a:buNone/>
              <a:defRPr sz="4800" b="1" i="0">
                <a:solidFill>
                  <a:schemeClr val="bg1"/>
                </a:solidFill>
                <a:latin typeface="Century Gothic" panose="020B0502020202020204" pitchFamily="34" charset="0"/>
              </a:defRPr>
            </a:lvl2pPr>
            <a:lvl3pPr>
              <a:defRPr sz="5334" b="1" i="0">
                <a:solidFill>
                  <a:schemeClr val="tx1"/>
                </a:solidFill>
                <a:latin typeface="Avenir Heavy" panose="02000503020000020003" pitchFamily="2" charset="0"/>
              </a:defRPr>
            </a:lvl3pPr>
            <a:lvl4pPr>
              <a:defRPr sz="5334" b="1" i="0">
                <a:solidFill>
                  <a:schemeClr val="tx1"/>
                </a:solidFill>
                <a:latin typeface="Avenir Heavy" panose="02000503020000020003" pitchFamily="2" charset="0"/>
              </a:defRPr>
            </a:lvl4pPr>
            <a:lvl5pPr>
              <a:defRPr sz="5334" b="1" i="0">
                <a:solidFill>
                  <a:schemeClr val="tx1"/>
                </a:solidFill>
                <a:latin typeface="Avenir Heavy" panose="02000503020000020003" pitchFamily="2" charset="0"/>
              </a:defRPr>
            </a:lvl5pPr>
          </a:lstStyle>
          <a:p>
            <a:pPr lvl="1"/>
            <a:r>
              <a:rPr lang="en-US" dirty="0"/>
              <a:t>of users</a:t>
            </a:r>
          </a:p>
        </p:txBody>
      </p:sp>
      <p:sp>
        <p:nvSpPr>
          <p:cNvPr id="24" name="Text Placeholder 19">
            <a:extLst>
              <a:ext uri="{FF2B5EF4-FFF2-40B4-BE49-F238E27FC236}">
                <a16:creationId xmlns:a16="http://schemas.microsoft.com/office/drawing/2014/main" id="{9A8F4805-B32D-1A30-CBE8-74D94401EF3C}"/>
              </a:ext>
            </a:extLst>
          </p:cNvPr>
          <p:cNvSpPr>
            <a:spLocks noGrp="1"/>
          </p:cNvSpPr>
          <p:nvPr>
            <p:ph type="body" sz="quarter" idx="13" hasCustomPrompt="1"/>
          </p:nvPr>
        </p:nvSpPr>
        <p:spPr>
          <a:xfrm>
            <a:off x="685800" y="3784600"/>
            <a:ext cx="3478742" cy="10668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Statement</a:t>
            </a:r>
          </a:p>
        </p:txBody>
      </p:sp>
      <p:sp>
        <p:nvSpPr>
          <p:cNvPr id="25" name="Text Placeholder 15">
            <a:extLst>
              <a:ext uri="{FF2B5EF4-FFF2-40B4-BE49-F238E27FC236}">
                <a16:creationId xmlns:a16="http://schemas.microsoft.com/office/drawing/2014/main" id="{4DAED245-3C0A-4308-0E7A-354DC8DD5C5B}"/>
              </a:ext>
            </a:extLst>
          </p:cNvPr>
          <p:cNvSpPr>
            <a:spLocks noGrp="1"/>
          </p:cNvSpPr>
          <p:nvPr>
            <p:ph type="body" sz="quarter" idx="14" hasCustomPrompt="1"/>
          </p:nvPr>
        </p:nvSpPr>
        <p:spPr>
          <a:xfrm>
            <a:off x="4568429" y="1118553"/>
            <a:ext cx="3595905" cy="1778000"/>
          </a:xfrm>
          <a:prstGeom prst="rect">
            <a:avLst/>
          </a:prstGeom>
        </p:spPr>
        <p:txBody>
          <a:bodyPr/>
          <a:lstStyle>
            <a:lvl1pPr>
              <a:defRPr sz="7667" b="1" i="0">
                <a:solidFill>
                  <a:schemeClr val="accent1"/>
                </a:solidFill>
                <a:latin typeface="Avenir Heavy" panose="02000503020000020003" pitchFamily="2" charset="0"/>
              </a:defRPr>
            </a:lvl1pPr>
            <a:lvl2pPr marL="304807" indent="0">
              <a:buNone/>
              <a:defRPr sz="7667" b="1" i="0">
                <a:solidFill>
                  <a:schemeClr val="accent1"/>
                </a:solidFill>
                <a:latin typeface="Century Gothic" panose="020B0502020202020204" pitchFamily="34" charset="0"/>
              </a:defRPr>
            </a:lvl2pPr>
            <a:lvl3pPr>
              <a:defRPr sz="7667" b="1" i="0">
                <a:solidFill>
                  <a:schemeClr val="accent1"/>
                </a:solidFill>
                <a:latin typeface="Avenir Heavy" panose="02000503020000020003" pitchFamily="2" charset="0"/>
              </a:defRPr>
            </a:lvl3pPr>
            <a:lvl4pPr>
              <a:defRPr sz="7667" b="1" i="0">
                <a:solidFill>
                  <a:schemeClr val="accent1"/>
                </a:solidFill>
                <a:latin typeface="Avenir Heavy" panose="02000503020000020003" pitchFamily="2" charset="0"/>
              </a:defRPr>
            </a:lvl4pPr>
            <a:lvl5pPr>
              <a:defRPr sz="7667" b="1" i="0">
                <a:solidFill>
                  <a:schemeClr val="accent1"/>
                </a:solidFill>
                <a:latin typeface="Avenir Heavy" panose="02000503020000020003" pitchFamily="2" charset="0"/>
              </a:defRPr>
            </a:lvl5pPr>
          </a:lstStyle>
          <a:p>
            <a:pPr lvl="1"/>
            <a:r>
              <a:rPr lang="en-US" dirty="0"/>
              <a:t>60%</a:t>
            </a:r>
          </a:p>
        </p:txBody>
      </p:sp>
      <p:sp>
        <p:nvSpPr>
          <p:cNvPr id="26" name="Text Placeholder 17">
            <a:extLst>
              <a:ext uri="{FF2B5EF4-FFF2-40B4-BE49-F238E27FC236}">
                <a16:creationId xmlns:a16="http://schemas.microsoft.com/office/drawing/2014/main" id="{1F791B44-017D-A8B5-D88A-206FA97917C6}"/>
              </a:ext>
            </a:extLst>
          </p:cNvPr>
          <p:cNvSpPr>
            <a:spLocks noGrp="1"/>
          </p:cNvSpPr>
          <p:nvPr>
            <p:ph type="body" sz="quarter" idx="15" hasCustomPrompt="1"/>
          </p:nvPr>
        </p:nvSpPr>
        <p:spPr>
          <a:xfrm>
            <a:off x="4568428" y="2439353"/>
            <a:ext cx="3696084" cy="1020233"/>
          </a:xfrm>
          <a:prstGeom prst="rect">
            <a:avLst/>
          </a:prstGeom>
        </p:spPr>
        <p:txBody>
          <a:bodyPr/>
          <a:lstStyle>
            <a:lvl1pPr>
              <a:defRPr sz="5334" b="1" i="0">
                <a:solidFill>
                  <a:schemeClr val="tx1"/>
                </a:solidFill>
                <a:latin typeface="Avenir Heavy" panose="02000503020000020003" pitchFamily="2" charset="0"/>
              </a:defRPr>
            </a:lvl1pPr>
            <a:lvl2pPr marL="304807" indent="0">
              <a:buNone/>
              <a:defRPr sz="4800" b="1" i="0">
                <a:solidFill>
                  <a:schemeClr val="bg1"/>
                </a:solidFill>
                <a:latin typeface="Century Gothic" panose="020B0502020202020204" pitchFamily="34" charset="0"/>
              </a:defRPr>
            </a:lvl2pPr>
            <a:lvl3pPr>
              <a:defRPr sz="5334" b="1" i="0">
                <a:solidFill>
                  <a:schemeClr val="tx1"/>
                </a:solidFill>
                <a:latin typeface="Avenir Heavy" panose="02000503020000020003" pitchFamily="2" charset="0"/>
              </a:defRPr>
            </a:lvl3pPr>
            <a:lvl4pPr>
              <a:defRPr sz="5334" b="1" i="0">
                <a:solidFill>
                  <a:schemeClr val="tx1"/>
                </a:solidFill>
                <a:latin typeface="Avenir Heavy" panose="02000503020000020003" pitchFamily="2" charset="0"/>
              </a:defRPr>
            </a:lvl4pPr>
            <a:lvl5pPr>
              <a:defRPr sz="5334" b="1" i="0">
                <a:solidFill>
                  <a:schemeClr val="tx1"/>
                </a:solidFill>
                <a:latin typeface="Avenir Heavy" panose="02000503020000020003" pitchFamily="2" charset="0"/>
              </a:defRPr>
            </a:lvl5pPr>
          </a:lstStyle>
          <a:p>
            <a:pPr lvl="1"/>
            <a:r>
              <a:rPr lang="en-US" dirty="0"/>
              <a:t>of users</a:t>
            </a:r>
          </a:p>
        </p:txBody>
      </p:sp>
      <p:sp>
        <p:nvSpPr>
          <p:cNvPr id="27" name="Text Placeholder 19">
            <a:extLst>
              <a:ext uri="{FF2B5EF4-FFF2-40B4-BE49-F238E27FC236}">
                <a16:creationId xmlns:a16="http://schemas.microsoft.com/office/drawing/2014/main" id="{745B1382-59BE-2D7B-ECE9-59FCFB959BFD}"/>
              </a:ext>
            </a:extLst>
          </p:cNvPr>
          <p:cNvSpPr>
            <a:spLocks noGrp="1"/>
          </p:cNvSpPr>
          <p:nvPr>
            <p:ph type="body" sz="quarter" idx="16" hasCustomPrompt="1"/>
          </p:nvPr>
        </p:nvSpPr>
        <p:spPr>
          <a:xfrm>
            <a:off x="4755682" y="3784600"/>
            <a:ext cx="3478742" cy="10668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Statement</a:t>
            </a:r>
          </a:p>
        </p:txBody>
      </p:sp>
      <p:sp>
        <p:nvSpPr>
          <p:cNvPr id="28" name="Text Placeholder 19">
            <a:extLst>
              <a:ext uri="{FF2B5EF4-FFF2-40B4-BE49-F238E27FC236}">
                <a16:creationId xmlns:a16="http://schemas.microsoft.com/office/drawing/2014/main" id="{499E3D58-D52E-29A1-1C04-7DDD0A909C62}"/>
              </a:ext>
            </a:extLst>
          </p:cNvPr>
          <p:cNvSpPr>
            <a:spLocks noGrp="1"/>
          </p:cNvSpPr>
          <p:nvPr>
            <p:ph type="body" sz="quarter" idx="17" hasCustomPrompt="1"/>
          </p:nvPr>
        </p:nvSpPr>
        <p:spPr>
          <a:xfrm>
            <a:off x="683126" y="5633837"/>
            <a:ext cx="7729739" cy="1066800"/>
          </a:xfrm>
          <a:prstGeom prst="rect">
            <a:avLst/>
          </a:prstGeom>
        </p:spPr>
        <p:txBody>
          <a:bodyPr/>
          <a:lstStyle>
            <a:lvl1pPr marL="0" indent="0">
              <a:buNone/>
              <a:defRPr sz="2000" b="1"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Statement</a:t>
            </a:r>
          </a:p>
        </p:txBody>
      </p:sp>
    </p:spTree>
    <p:extLst>
      <p:ext uri="{BB962C8B-B14F-4D97-AF65-F5344CB8AC3E}">
        <p14:creationId xmlns:p14="http://schemas.microsoft.com/office/powerpoint/2010/main" val="19043156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wo Points">
    <p:spTree>
      <p:nvGrpSpPr>
        <p:cNvPr id="1" name=""/>
        <p:cNvGrpSpPr/>
        <p:nvPr/>
      </p:nvGrpSpPr>
      <p:grpSpPr>
        <a:xfrm>
          <a:off x="0" y="0"/>
          <a:ext cx="0" cy="0"/>
          <a:chOff x="0" y="0"/>
          <a:chExt cx="0" cy="0"/>
        </a:xfrm>
      </p:grpSpPr>
      <p:sp>
        <p:nvSpPr>
          <p:cNvPr id="7" name="AutoShape 6">
            <a:extLst>
              <a:ext uri="{FF2B5EF4-FFF2-40B4-BE49-F238E27FC236}">
                <a16:creationId xmlns:a16="http://schemas.microsoft.com/office/drawing/2014/main" id="{03436719-B5E1-1BDB-0F87-C9D47F996842}"/>
              </a:ext>
            </a:extLst>
          </p:cNvPr>
          <p:cNvSpPr/>
          <p:nvPr userDrawn="1"/>
        </p:nvSpPr>
        <p:spPr>
          <a:xfrm>
            <a:off x="10714941" y="1"/>
            <a:ext cx="30479" cy="6858001"/>
          </a:xfrm>
          <a:prstGeom prst="rect">
            <a:avLst/>
          </a:prstGeom>
          <a:solidFill>
            <a:srgbClr val="111B1E">
              <a:alpha val="29804"/>
            </a:srgbClr>
          </a:solidFill>
        </p:spPr>
        <p:txBody>
          <a:bodyPr/>
          <a:lstStyle/>
          <a:p>
            <a:endParaRPr lang="en-US" sz="1200" b="1" i="0" dirty="0">
              <a:latin typeface="Century Gothic" panose="020B0502020202020204" pitchFamily="34" charset="0"/>
            </a:endParaRPr>
          </a:p>
        </p:txBody>
      </p:sp>
      <p:sp>
        <p:nvSpPr>
          <p:cNvPr id="8" name="AutoShape 8">
            <a:extLst>
              <a:ext uri="{FF2B5EF4-FFF2-40B4-BE49-F238E27FC236}">
                <a16:creationId xmlns:a16="http://schemas.microsoft.com/office/drawing/2014/main" id="{E61B6C5A-B626-988A-165A-3644AE19831E}"/>
              </a:ext>
            </a:extLst>
          </p:cNvPr>
          <p:cNvSpPr/>
          <p:nvPr userDrawn="1"/>
        </p:nvSpPr>
        <p:spPr>
          <a:xfrm>
            <a:off x="10740343" y="5684069"/>
            <a:ext cx="1451659" cy="1173931"/>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9" name="AutoShape 9">
            <a:extLst>
              <a:ext uri="{FF2B5EF4-FFF2-40B4-BE49-F238E27FC236}">
                <a16:creationId xmlns:a16="http://schemas.microsoft.com/office/drawing/2014/main" id="{DA005C45-A996-1C4A-1295-EEFD474AC67F}"/>
              </a:ext>
            </a:extLst>
          </p:cNvPr>
          <p:cNvSpPr/>
          <p:nvPr userDrawn="1"/>
        </p:nvSpPr>
        <p:spPr>
          <a:xfrm>
            <a:off x="4834495" y="3321235"/>
            <a:ext cx="873959" cy="797661"/>
          </a:xfrm>
          <a:prstGeom prst="rect">
            <a:avLst/>
          </a:prstGeom>
          <a:solidFill>
            <a:srgbClr val="111B1E"/>
          </a:solidFill>
        </p:spPr>
        <p:txBody>
          <a:bodyPr/>
          <a:lstStyle/>
          <a:p>
            <a:endParaRPr lang="en-US" sz="1200" b="1" i="0" dirty="0">
              <a:latin typeface="Century Gothic" panose="020B0502020202020204" pitchFamily="34" charset="0"/>
            </a:endParaRPr>
          </a:p>
        </p:txBody>
      </p:sp>
      <p:sp>
        <p:nvSpPr>
          <p:cNvPr id="10" name="Freeform 10">
            <a:extLst>
              <a:ext uri="{FF2B5EF4-FFF2-40B4-BE49-F238E27FC236}">
                <a16:creationId xmlns:a16="http://schemas.microsoft.com/office/drawing/2014/main" id="{B9FCE435-5F22-8F0A-CA12-25984238AF51}"/>
              </a:ext>
            </a:extLst>
          </p:cNvPr>
          <p:cNvSpPr/>
          <p:nvPr userDrawn="1"/>
        </p:nvSpPr>
        <p:spPr>
          <a:xfrm>
            <a:off x="4986772" y="3434315"/>
            <a:ext cx="571501" cy="571501"/>
          </a:xfrm>
          <a:custGeom>
            <a:avLst/>
            <a:gdLst/>
            <a:ahLst/>
            <a:cxnLst/>
            <a:rect l="l" t="t" r="r" b="b"/>
            <a:pathLst>
              <a:path w="857250" h="857250">
                <a:moveTo>
                  <a:pt x="0" y="0"/>
                </a:moveTo>
                <a:lnTo>
                  <a:pt x="857250" y="0"/>
                </a:lnTo>
                <a:lnTo>
                  <a:pt x="857250" y="857250"/>
                </a:lnTo>
                <a:lnTo>
                  <a:pt x="0" y="85725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b="1" i="0" dirty="0">
              <a:latin typeface="Century Gothic" panose="020B0502020202020204" pitchFamily="34" charset="0"/>
            </a:endParaRPr>
          </a:p>
        </p:txBody>
      </p:sp>
      <p:pic>
        <p:nvPicPr>
          <p:cNvPr id="14" name="Picture 5">
            <a:extLst>
              <a:ext uri="{FF2B5EF4-FFF2-40B4-BE49-F238E27FC236}">
                <a16:creationId xmlns:a16="http://schemas.microsoft.com/office/drawing/2014/main" id="{7AA9C2EF-CB82-88A6-9A54-EF66C9A25F2F}"/>
              </a:ext>
            </a:extLst>
          </p:cNvPr>
          <p:cNvPicPr>
            <a:picLocks noChangeAspect="1"/>
          </p:cNvPicPr>
          <p:nvPr userDrawn="1"/>
        </p:nvPicPr>
        <p:blipFill>
          <a:blip r:embed="rId3"/>
          <a:srcRect/>
          <a:stretch>
            <a:fillRect/>
          </a:stretch>
        </p:blipFill>
        <p:spPr>
          <a:xfrm>
            <a:off x="11220621" y="387125"/>
            <a:ext cx="571160" cy="744794"/>
          </a:xfrm>
          <a:prstGeom prst="rect">
            <a:avLst/>
          </a:prstGeom>
        </p:spPr>
      </p:pic>
      <p:sp>
        <p:nvSpPr>
          <p:cNvPr id="2" name="Text Placeholder 27">
            <a:extLst>
              <a:ext uri="{FF2B5EF4-FFF2-40B4-BE49-F238E27FC236}">
                <a16:creationId xmlns:a16="http://schemas.microsoft.com/office/drawing/2014/main" id="{CD095062-8344-0738-8B72-F3D30EAB1D00}"/>
              </a:ext>
            </a:extLst>
          </p:cNvPr>
          <p:cNvSpPr>
            <a:spLocks noGrp="1"/>
          </p:cNvSpPr>
          <p:nvPr>
            <p:ph type="body" sz="quarter" idx="13" hasCustomPrompt="1"/>
          </p:nvPr>
        </p:nvSpPr>
        <p:spPr>
          <a:xfrm>
            <a:off x="897872" y="2874618"/>
            <a:ext cx="3632169" cy="609600"/>
          </a:xfrm>
          <a:prstGeom prst="rect">
            <a:avLst/>
          </a:prstGeom>
        </p:spPr>
        <p:txBody>
          <a:bodyPr/>
          <a:lstStyle>
            <a:lvl1pPr marL="0" indent="0">
              <a:buNone/>
              <a:defRPr sz="24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5" name="Text Placeholder 29">
            <a:extLst>
              <a:ext uri="{FF2B5EF4-FFF2-40B4-BE49-F238E27FC236}">
                <a16:creationId xmlns:a16="http://schemas.microsoft.com/office/drawing/2014/main" id="{E57B1F3C-E752-33EB-FBAA-54A6D488E399}"/>
              </a:ext>
            </a:extLst>
          </p:cNvPr>
          <p:cNvSpPr>
            <a:spLocks noGrp="1"/>
          </p:cNvSpPr>
          <p:nvPr>
            <p:ph type="body" sz="quarter" idx="14" hasCustomPrompt="1"/>
          </p:nvPr>
        </p:nvSpPr>
        <p:spPr>
          <a:xfrm>
            <a:off x="897872" y="3321235"/>
            <a:ext cx="3632169" cy="1890183"/>
          </a:xfrm>
          <a:prstGeom prst="rect">
            <a:avLst/>
          </a:prstGeom>
        </p:spPr>
        <p:txBody>
          <a:bodyPr/>
          <a:lstStyle>
            <a:lvl1pPr marL="0" indent="0">
              <a:buNone/>
              <a:defRPr sz="1867"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6" name="Text Placeholder 27">
            <a:extLst>
              <a:ext uri="{FF2B5EF4-FFF2-40B4-BE49-F238E27FC236}">
                <a16:creationId xmlns:a16="http://schemas.microsoft.com/office/drawing/2014/main" id="{9B018E6F-C1F3-8FBD-0A77-9E71C63BBD58}"/>
              </a:ext>
            </a:extLst>
          </p:cNvPr>
          <p:cNvSpPr>
            <a:spLocks noGrp="1"/>
          </p:cNvSpPr>
          <p:nvPr>
            <p:ph type="body" sz="quarter" idx="15" hasCustomPrompt="1"/>
          </p:nvPr>
        </p:nvSpPr>
        <p:spPr>
          <a:xfrm>
            <a:off x="6096000" y="2874618"/>
            <a:ext cx="3632169" cy="609600"/>
          </a:xfrm>
          <a:prstGeom prst="rect">
            <a:avLst/>
          </a:prstGeom>
        </p:spPr>
        <p:txBody>
          <a:bodyPr/>
          <a:lstStyle>
            <a:lvl1pPr marL="0" indent="0">
              <a:buNone/>
              <a:defRPr sz="2400" b="1" i="0">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7" name="Text Placeholder 29">
            <a:extLst>
              <a:ext uri="{FF2B5EF4-FFF2-40B4-BE49-F238E27FC236}">
                <a16:creationId xmlns:a16="http://schemas.microsoft.com/office/drawing/2014/main" id="{6C788FA6-29F0-80F7-369F-3D4DE279E6B8}"/>
              </a:ext>
            </a:extLst>
          </p:cNvPr>
          <p:cNvSpPr>
            <a:spLocks noGrp="1"/>
          </p:cNvSpPr>
          <p:nvPr>
            <p:ph type="body" sz="quarter" idx="16" hasCustomPrompt="1"/>
          </p:nvPr>
        </p:nvSpPr>
        <p:spPr>
          <a:xfrm>
            <a:off x="6096000" y="3321235"/>
            <a:ext cx="3632169" cy="1890183"/>
          </a:xfrm>
          <a:prstGeom prst="rect">
            <a:avLst/>
          </a:prstGeom>
        </p:spPr>
        <p:txBody>
          <a:bodyPr/>
          <a:lstStyle>
            <a:lvl1pPr marL="0" indent="0">
              <a:buNone/>
              <a:defRPr sz="1867" b="0" i="0">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8" name="Text Placeholder 14">
            <a:extLst>
              <a:ext uri="{FF2B5EF4-FFF2-40B4-BE49-F238E27FC236}">
                <a16:creationId xmlns:a16="http://schemas.microsoft.com/office/drawing/2014/main" id="{7FD2EEF6-1BD9-3F34-4AFB-670543905E8E}"/>
              </a:ext>
            </a:extLst>
          </p:cNvPr>
          <p:cNvSpPr>
            <a:spLocks noGrp="1"/>
          </p:cNvSpPr>
          <p:nvPr>
            <p:ph type="body" sz="quarter" idx="10" hasCustomPrompt="1"/>
          </p:nvPr>
        </p:nvSpPr>
        <p:spPr>
          <a:xfrm>
            <a:off x="879729" y="445683"/>
            <a:ext cx="4013200" cy="1625600"/>
          </a:xfrm>
          <a:prstGeom prst="rect">
            <a:avLst/>
          </a:prstGeom>
        </p:spPr>
        <p:txBody>
          <a:bodyPr/>
          <a:lstStyle>
            <a:lvl1pPr marL="0" indent="0">
              <a:buNone/>
              <a:defRPr sz="4000" b="1" i="0">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19" name="Text Placeholder 16">
            <a:extLst>
              <a:ext uri="{FF2B5EF4-FFF2-40B4-BE49-F238E27FC236}">
                <a16:creationId xmlns:a16="http://schemas.microsoft.com/office/drawing/2014/main" id="{AE9D21C8-7803-4D62-63D1-D039EA11AE79}"/>
              </a:ext>
            </a:extLst>
          </p:cNvPr>
          <p:cNvSpPr>
            <a:spLocks noGrp="1"/>
          </p:cNvSpPr>
          <p:nvPr>
            <p:ph type="body" sz="quarter" idx="11" hasCustomPrompt="1"/>
          </p:nvPr>
        </p:nvSpPr>
        <p:spPr>
          <a:xfrm>
            <a:off x="879730" y="1268008"/>
            <a:ext cx="9258499" cy="1111250"/>
          </a:xfrm>
          <a:prstGeom prst="rect">
            <a:avLst/>
          </a:prstGeom>
        </p:spPr>
        <p:txBody>
          <a:bodyPr/>
          <a:lstStyle>
            <a:lvl1pPr marL="0" indent="0">
              <a:buNone/>
              <a:defRPr sz="2000" b="0" i="0">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152817050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Dark Mode Two Points">
    <p:bg>
      <p:bgPr>
        <a:solidFill>
          <a:schemeClr val="tx2"/>
        </a:solidFill>
        <a:effectLst/>
      </p:bgPr>
    </p:bg>
    <p:spTree>
      <p:nvGrpSpPr>
        <p:cNvPr id="1" name=""/>
        <p:cNvGrpSpPr/>
        <p:nvPr/>
      </p:nvGrpSpPr>
      <p:grpSpPr>
        <a:xfrm>
          <a:off x="0" y="0"/>
          <a:ext cx="0" cy="0"/>
          <a:chOff x="0" y="0"/>
          <a:chExt cx="0" cy="0"/>
        </a:xfrm>
      </p:grpSpPr>
      <p:sp>
        <p:nvSpPr>
          <p:cNvPr id="7" name="AutoShape 6">
            <a:extLst>
              <a:ext uri="{FF2B5EF4-FFF2-40B4-BE49-F238E27FC236}">
                <a16:creationId xmlns:a16="http://schemas.microsoft.com/office/drawing/2014/main" id="{03436719-B5E1-1BDB-0F87-C9D47F996842}"/>
              </a:ext>
            </a:extLst>
          </p:cNvPr>
          <p:cNvSpPr/>
          <p:nvPr userDrawn="1"/>
        </p:nvSpPr>
        <p:spPr>
          <a:xfrm>
            <a:off x="10714941" y="1"/>
            <a:ext cx="30479" cy="6858001"/>
          </a:xfrm>
          <a:prstGeom prst="rect">
            <a:avLst/>
          </a:prstGeom>
          <a:solidFill>
            <a:schemeClr val="accent1"/>
          </a:solidFill>
        </p:spPr>
        <p:txBody>
          <a:bodyPr/>
          <a:lstStyle/>
          <a:p>
            <a:endParaRPr lang="en-US" sz="1200" b="1" i="0" dirty="0">
              <a:latin typeface="Century Gothic" panose="020B0502020202020204" pitchFamily="34" charset="0"/>
            </a:endParaRPr>
          </a:p>
        </p:txBody>
      </p:sp>
      <p:sp>
        <p:nvSpPr>
          <p:cNvPr id="8" name="AutoShape 8">
            <a:extLst>
              <a:ext uri="{FF2B5EF4-FFF2-40B4-BE49-F238E27FC236}">
                <a16:creationId xmlns:a16="http://schemas.microsoft.com/office/drawing/2014/main" id="{E61B6C5A-B626-988A-165A-3644AE19831E}"/>
              </a:ext>
            </a:extLst>
          </p:cNvPr>
          <p:cNvSpPr/>
          <p:nvPr userDrawn="1"/>
        </p:nvSpPr>
        <p:spPr>
          <a:xfrm>
            <a:off x="10740343" y="5684069"/>
            <a:ext cx="1451659" cy="1173931"/>
          </a:xfrm>
          <a:prstGeom prst="rect">
            <a:avLst/>
          </a:prstGeom>
          <a:solidFill>
            <a:srgbClr val="373939"/>
          </a:solidFill>
        </p:spPr>
        <p:txBody>
          <a:bodyPr/>
          <a:lstStyle/>
          <a:p>
            <a:endParaRPr lang="en-US" sz="1200" b="1" i="0" dirty="0">
              <a:latin typeface="Century Gothic" panose="020B0502020202020204" pitchFamily="34" charset="0"/>
            </a:endParaRPr>
          </a:p>
        </p:txBody>
      </p:sp>
      <p:pic>
        <p:nvPicPr>
          <p:cNvPr id="14" name="Picture 5">
            <a:extLst>
              <a:ext uri="{FF2B5EF4-FFF2-40B4-BE49-F238E27FC236}">
                <a16:creationId xmlns:a16="http://schemas.microsoft.com/office/drawing/2014/main" id="{7AA9C2EF-CB82-88A6-9A54-EF66C9A25F2F}"/>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Lst>
          </a:blip>
          <a:srcRect/>
          <a:stretch>
            <a:fillRect/>
          </a:stretch>
        </p:blipFill>
        <p:spPr>
          <a:xfrm>
            <a:off x="11220621" y="387125"/>
            <a:ext cx="571160" cy="744794"/>
          </a:xfrm>
          <a:prstGeom prst="rect">
            <a:avLst/>
          </a:prstGeom>
        </p:spPr>
      </p:pic>
      <p:sp>
        <p:nvSpPr>
          <p:cNvPr id="2" name="AutoShape 9">
            <a:extLst>
              <a:ext uri="{FF2B5EF4-FFF2-40B4-BE49-F238E27FC236}">
                <a16:creationId xmlns:a16="http://schemas.microsoft.com/office/drawing/2014/main" id="{816B381F-5715-435F-3E7F-DA482C9887F5}"/>
              </a:ext>
            </a:extLst>
          </p:cNvPr>
          <p:cNvSpPr/>
          <p:nvPr userDrawn="1"/>
        </p:nvSpPr>
        <p:spPr>
          <a:xfrm>
            <a:off x="4886053" y="3336883"/>
            <a:ext cx="873959" cy="797661"/>
          </a:xfrm>
          <a:prstGeom prst="rect">
            <a:avLst/>
          </a:prstGeom>
          <a:solidFill>
            <a:srgbClr val="111B1E"/>
          </a:solidFill>
        </p:spPr>
        <p:txBody>
          <a:bodyPr/>
          <a:lstStyle/>
          <a:p>
            <a:endParaRPr lang="en-US" sz="1200" b="1" i="0" dirty="0">
              <a:solidFill>
                <a:schemeClr val="bg1"/>
              </a:solidFill>
              <a:latin typeface="Century Gothic" panose="020B0502020202020204" pitchFamily="34" charset="0"/>
            </a:endParaRPr>
          </a:p>
        </p:txBody>
      </p:sp>
      <p:sp>
        <p:nvSpPr>
          <p:cNvPr id="15" name="Freeform 10">
            <a:extLst>
              <a:ext uri="{FF2B5EF4-FFF2-40B4-BE49-F238E27FC236}">
                <a16:creationId xmlns:a16="http://schemas.microsoft.com/office/drawing/2014/main" id="{11E777DD-9A4B-E562-1A22-F7D04AD6FD07}"/>
              </a:ext>
            </a:extLst>
          </p:cNvPr>
          <p:cNvSpPr/>
          <p:nvPr userDrawn="1"/>
        </p:nvSpPr>
        <p:spPr>
          <a:xfrm>
            <a:off x="5037282" y="3449964"/>
            <a:ext cx="571501" cy="571501"/>
          </a:xfrm>
          <a:custGeom>
            <a:avLst/>
            <a:gdLst/>
            <a:ahLst/>
            <a:cxnLst/>
            <a:rect l="l" t="t" r="r" b="b"/>
            <a:pathLst>
              <a:path w="857250" h="857250">
                <a:moveTo>
                  <a:pt x="0" y="0"/>
                </a:moveTo>
                <a:lnTo>
                  <a:pt x="857250" y="0"/>
                </a:lnTo>
                <a:lnTo>
                  <a:pt x="857250" y="857250"/>
                </a:lnTo>
                <a:lnTo>
                  <a:pt x="0" y="85725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sz="1200" b="1" i="0" dirty="0">
              <a:solidFill>
                <a:schemeClr val="bg1"/>
              </a:solidFill>
              <a:latin typeface="Century Gothic" panose="020B0502020202020204" pitchFamily="34" charset="0"/>
            </a:endParaRPr>
          </a:p>
        </p:txBody>
      </p:sp>
      <p:sp>
        <p:nvSpPr>
          <p:cNvPr id="16" name="Text Placeholder 27">
            <a:extLst>
              <a:ext uri="{FF2B5EF4-FFF2-40B4-BE49-F238E27FC236}">
                <a16:creationId xmlns:a16="http://schemas.microsoft.com/office/drawing/2014/main" id="{F8663C13-133B-8B78-257D-C646A22C568C}"/>
              </a:ext>
            </a:extLst>
          </p:cNvPr>
          <p:cNvSpPr>
            <a:spLocks noGrp="1"/>
          </p:cNvSpPr>
          <p:nvPr>
            <p:ph type="body" sz="quarter" idx="13" hasCustomPrompt="1"/>
          </p:nvPr>
        </p:nvSpPr>
        <p:spPr>
          <a:xfrm>
            <a:off x="907884" y="2840363"/>
            <a:ext cx="3632169" cy="609600"/>
          </a:xfrm>
          <a:prstGeom prst="rect">
            <a:avLst/>
          </a:prstGeom>
        </p:spPr>
        <p:txBody>
          <a:bodyPr/>
          <a:lstStyle>
            <a:lvl1pPr marL="0" indent="0">
              <a:buNone/>
              <a:defRPr sz="24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One</a:t>
            </a:r>
          </a:p>
        </p:txBody>
      </p:sp>
      <p:sp>
        <p:nvSpPr>
          <p:cNvPr id="17" name="Text Placeholder 29">
            <a:extLst>
              <a:ext uri="{FF2B5EF4-FFF2-40B4-BE49-F238E27FC236}">
                <a16:creationId xmlns:a16="http://schemas.microsoft.com/office/drawing/2014/main" id="{1D51D02C-335F-651F-668B-848693627D66}"/>
              </a:ext>
            </a:extLst>
          </p:cNvPr>
          <p:cNvSpPr>
            <a:spLocks noGrp="1"/>
          </p:cNvSpPr>
          <p:nvPr>
            <p:ph type="body" sz="quarter" idx="14" hasCustomPrompt="1"/>
          </p:nvPr>
        </p:nvSpPr>
        <p:spPr>
          <a:xfrm>
            <a:off x="907884" y="3286981"/>
            <a:ext cx="3632169" cy="1890183"/>
          </a:xfrm>
          <a:prstGeom prst="rect">
            <a:avLst/>
          </a:prstGeom>
        </p:spPr>
        <p:txBody>
          <a:bodyPr/>
          <a:lstStyle>
            <a:lvl1pPr marL="0" indent="0">
              <a:buNone/>
              <a:defRPr sz="2133"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18" name="Text Placeholder 27">
            <a:extLst>
              <a:ext uri="{FF2B5EF4-FFF2-40B4-BE49-F238E27FC236}">
                <a16:creationId xmlns:a16="http://schemas.microsoft.com/office/drawing/2014/main" id="{2E4692CE-5F8C-3753-4B06-18921D49B581}"/>
              </a:ext>
            </a:extLst>
          </p:cNvPr>
          <p:cNvSpPr>
            <a:spLocks noGrp="1"/>
          </p:cNvSpPr>
          <p:nvPr>
            <p:ph type="body" sz="quarter" idx="15" hasCustomPrompt="1"/>
          </p:nvPr>
        </p:nvSpPr>
        <p:spPr>
          <a:xfrm>
            <a:off x="6106012" y="2840363"/>
            <a:ext cx="3632169" cy="609600"/>
          </a:xfrm>
          <a:prstGeom prst="rect">
            <a:avLst/>
          </a:prstGeom>
        </p:spPr>
        <p:txBody>
          <a:bodyPr/>
          <a:lstStyle>
            <a:lvl1pPr marL="0" indent="0">
              <a:buNone/>
              <a:defRPr sz="2400" b="1" i="0">
                <a:solidFill>
                  <a:schemeClr val="bg1"/>
                </a:solidFill>
                <a:latin typeface="Century Gothic" panose="020B0502020202020204" pitchFamily="34" charset="0"/>
              </a:defRPr>
            </a:lvl1pPr>
            <a:lvl2pPr marL="304807" indent="0">
              <a:buNone/>
              <a:defRPr sz="2000" b="1" i="0">
                <a:latin typeface="Avenir Heavy" panose="02000503020000020003" pitchFamily="2" charset="0"/>
              </a:defRPr>
            </a:lvl2pPr>
            <a:lvl3pPr marL="609615" indent="0">
              <a:buNone/>
              <a:defRPr sz="2000" b="1" i="0">
                <a:latin typeface="Avenir Heavy" panose="02000503020000020003" pitchFamily="2" charset="0"/>
              </a:defRPr>
            </a:lvl3pPr>
            <a:lvl4pPr marL="914423" indent="0">
              <a:buNone/>
              <a:defRPr sz="2000" b="1" i="0">
                <a:latin typeface="Avenir Heavy" panose="02000503020000020003" pitchFamily="2" charset="0"/>
              </a:defRPr>
            </a:lvl4pPr>
            <a:lvl5pPr marL="1219231" indent="0">
              <a:buNone/>
              <a:defRPr sz="2000" b="1" i="0">
                <a:latin typeface="Avenir Heavy" panose="02000503020000020003" pitchFamily="2" charset="0"/>
              </a:defRPr>
            </a:lvl5pPr>
          </a:lstStyle>
          <a:p>
            <a:pPr lvl="0"/>
            <a:r>
              <a:rPr lang="en-US" dirty="0"/>
              <a:t>Point Two</a:t>
            </a:r>
          </a:p>
        </p:txBody>
      </p:sp>
      <p:sp>
        <p:nvSpPr>
          <p:cNvPr id="19" name="Text Placeholder 29">
            <a:extLst>
              <a:ext uri="{FF2B5EF4-FFF2-40B4-BE49-F238E27FC236}">
                <a16:creationId xmlns:a16="http://schemas.microsoft.com/office/drawing/2014/main" id="{F029D5A2-D160-5E6A-8671-ED4049ECE4F9}"/>
              </a:ext>
            </a:extLst>
          </p:cNvPr>
          <p:cNvSpPr>
            <a:spLocks noGrp="1"/>
          </p:cNvSpPr>
          <p:nvPr>
            <p:ph type="body" sz="quarter" idx="16" hasCustomPrompt="1"/>
          </p:nvPr>
        </p:nvSpPr>
        <p:spPr>
          <a:xfrm>
            <a:off x="6106012" y="3286981"/>
            <a:ext cx="3632169" cy="1890183"/>
          </a:xfrm>
          <a:prstGeom prst="rect">
            <a:avLst/>
          </a:prstGeom>
        </p:spPr>
        <p:txBody>
          <a:bodyPr/>
          <a:lstStyle>
            <a:lvl1pPr marL="0" indent="0">
              <a:buNone/>
              <a:defRPr sz="2133" b="0" i="0">
                <a:solidFill>
                  <a:schemeClr val="bg1"/>
                </a:solidFill>
                <a:latin typeface="Century Gothic" panose="020B0502020202020204" pitchFamily="34" charset="0"/>
              </a:defRPr>
            </a:lvl1pPr>
            <a:lvl2pPr marL="304807" indent="0">
              <a:buNone/>
              <a:defRPr sz="1600">
                <a:latin typeface="Avenir Book" panose="02000503020000020003" pitchFamily="2" charset="0"/>
              </a:defRPr>
            </a:lvl2pPr>
            <a:lvl3pPr marL="609615" indent="0">
              <a:buNone/>
              <a:defRPr sz="1600">
                <a:latin typeface="Avenir Book" panose="02000503020000020003" pitchFamily="2" charset="0"/>
              </a:defRPr>
            </a:lvl3pPr>
            <a:lvl4pPr marL="914423" indent="0">
              <a:buNone/>
              <a:defRPr sz="1600">
                <a:latin typeface="Avenir Book" panose="02000503020000020003" pitchFamily="2" charset="0"/>
              </a:defRPr>
            </a:lvl4pPr>
            <a:lvl5pPr marL="1219231" indent="0">
              <a:buNone/>
              <a:defRPr sz="1600">
                <a:latin typeface="Avenir Book" panose="02000503020000020003" pitchFamily="2" charset="0"/>
              </a:defRPr>
            </a:lvl5pPr>
          </a:lstStyle>
          <a:p>
            <a:pPr lvl="0"/>
            <a:r>
              <a:rPr lang="en-US" dirty="0"/>
              <a:t>Explanation</a:t>
            </a:r>
          </a:p>
        </p:txBody>
      </p:sp>
      <p:sp>
        <p:nvSpPr>
          <p:cNvPr id="20" name="Text Placeholder 14">
            <a:extLst>
              <a:ext uri="{FF2B5EF4-FFF2-40B4-BE49-F238E27FC236}">
                <a16:creationId xmlns:a16="http://schemas.microsoft.com/office/drawing/2014/main" id="{AF765922-7757-C9FF-49D3-A068EE7CE107}"/>
              </a:ext>
            </a:extLst>
          </p:cNvPr>
          <p:cNvSpPr>
            <a:spLocks noGrp="1"/>
          </p:cNvSpPr>
          <p:nvPr>
            <p:ph type="body" sz="quarter" idx="10" hasCustomPrompt="1"/>
          </p:nvPr>
        </p:nvSpPr>
        <p:spPr>
          <a:xfrm>
            <a:off x="872853" y="387125"/>
            <a:ext cx="4013200" cy="1625600"/>
          </a:xfrm>
          <a:prstGeom prst="rect">
            <a:avLst/>
          </a:prstGeom>
        </p:spPr>
        <p:txBody>
          <a:bodyPr/>
          <a:lstStyle>
            <a:lvl1pPr marL="0" indent="0">
              <a:buNone/>
              <a:defRPr sz="4000" b="1" i="0">
                <a:solidFill>
                  <a:schemeClr val="bg1"/>
                </a:solidFill>
                <a:latin typeface="Century Gothic" panose="020B0502020202020204" pitchFamily="34" charset="0"/>
              </a:defRPr>
            </a:lvl1pPr>
            <a:lvl2pPr marL="304807" indent="0">
              <a:buNone/>
              <a:defRPr sz="4000" b="1" i="0">
                <a:latin typeface="Avenir Heavy" panose="02000503020000020003" pitchFamily="2" charset="0"/>
              </a:defRPr>
            </a:lvl2pPr>
            <a:lvl3pPr marL="609615" indent="0">
              <a:buNone/>
              <a:defRPr sz="4000" b="1" i="0">
                <a:latin typeface="Avenir Heavy" panose="02000503020000020003" pitchFamily="2" charset="0"/>
              </a:defRPr>
            </a:lvl3pPr>
            <a:lvl4pPr marL="914423" indent="0">
              <a:buNone/>
              <a:defRPr sz="4000" b="1" i="0">
                <a:latin typeface="Avenir Heavy" panose="02000503020000020003" pitchFamily="2" charset="0"/>
              </a:defRPr>
            </a:lvl4pPr>
            <a:lvl5pPr marL="1219231" indent="0">
              <a:buNone/>
              <a:defRPr sz="4000" b="1" i="0">
                <a:latin typeface="Avenir Heavy" panose="02000503020000020003" pitchFamily="2" charset="0"/>
              </a:defRPr>
            </a:lvl5pPr>
          </a:lstStyle>
          <a:p>
            <a:pPr lvl="0"/>
            <a:r>
              <a:rPr lang="en-US" dirty="0"/>
              <a:t>Section Topic</a:t>
            </a:r>
          </a:p>
        </p:txBody>
      </p:sp>
      <p:sp>
        <p:nvSpPr>
          <p:cNvPr id="21" name="Text Placeholder 16">
            <a:extLst>
              <a:ext uri="{FF2B5EF4-FFF2-40B4-BE49-F238E27FC236}">
                <a16:creationId xmlns:a16="http://schemas.microsoft.com/office/drawing/2014/main" id="{A4A42F47-11F9-37C2-8E62-B461D1A87C70}"/>
              </a:ext>
            </a:extLst>
          </p:cNvPr>
          <p:cNvSpPr>
            <a:spLocks noGrp="1"/>
          </p:cNvSpPr>
          <p:nvPr>
            <p:ph type="body" sz="quarter" idx="11" hasCustomPrompt="1"/>
          </p:nvPr>
        </p:nvSpPr>
        <p:spPr>
          <a:xfrm>
            <a:off x="872853" y="1160918"/>
            <a:ext cx="9258499" cy="1111250"/>
          </a:xfrm>
          <a:prstGeom prst="rect">
            <a:avLst/>
          </a:prstGeom>
        </p:spPr>
        <p:txBody>
          <a:bodyPr/>
          <a:lstStyle>
            <a:lvl1pPr marL="0" indent="0">
              <a:buNone/>
              <a:defRPr sz="2000" b="0" i="0">
                <a:solidFill>
                  <a:schemeClr val="bg1"/>
                </a:solidFill>
                <a:latin typeface="Century Gothic" panose="020B0502020202020204" pitchFamily="34" charset="0"/>
              </a:defRPr>
            </a:lvl1pPr>
            <a:lvl2pPr marL="304807" indent="0">
              <a:buNone/>
              <a:defRPr sz="2000">
                <a:latin typeface="Avenir Book" panose="02000503020000020003" pitchFamily="2" charset="0"/>
              </a:defRPr>
            </a:lvl2pPr>
            <a:lvl3pPr marL="609615" indent="0">
              <a:buNone/>
              <a:defRPr sz="2000">
                <a:latin typeface="Avenir Book" panose="02000503020000020003" pitchFamily="2" charset="0"/>
              </a:defRPr>
            </a:lvl3pPr>
            <a:lvl4pPr marL="914423" indent="0">
              <a:buNone/>
              <a:defRPr sz="2000">
                <a:latin typeface="Avenir Book" panose="02000503020000020003" pitchFamily="2" charset="0"/>
              </a:defRPr>
            </a:lvl4pPr>
            <a:lvl5pPr marL="1219231" indent="0">
              <a:buNone/>
              <a:defRPr sz="2000">
                <a:latin typeface="Avenir Book" panose="02000503020000020003" pitchFamily="2" charset="0"/>
              </a:defRPr>
            </a:lvl5pPr>
          </a:lstStyle>
          <a:p>
            <a:pPr lvl="0"/>
            <a:r>
              <a:rPr lang="en-US" dirty="0"/>
              <a:t>Supporting Info</a:t>
            </a:r>
          </a:p>
        </p:txBody>
      </p:sp>
    </p:spTree>
    <p:extLst>
      <p:ext uri="{BB962C8B-B14F-4D97-AF65-F5344CB8AC3E}">
        <p14:creationId xmlns:p14="http://schemas.microsoft.com/office/powerpoint/2010/main" val="314316821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Quote ">
    <p:bg>
      <p:bgPr>
        <a:solidFill>
          <a:schemeClr val="accent1"/>
        </a:solidFill>
        <a:effectLst/>
      </p:bgPr>
    </p:bg>
    <p:spTree>
      <p:nvGrpSpPr>
        <p:cNvPr id="1" name=""/>
        <p:cNvGrpSpPr/>
        <p:nvPr/>
      </p:nvGrpSpPr>
      <p:grpSpPr>
        <a:xfrm>
          <a:off x="0" y="0"/>
          <a:ext cx="0" cy="0"/>
          <a:chOff x="0" y="0"/>
          <a:chExt cx="0" cy="0"/>
        </a:xfrm>
      </p:grpSpPr>
      <p:pic>
        <p:nvPicPr>
          <p:cNvPr id="3" name="Graphic 2" descr="Open quotation mark with solid fill">
            <a:extLst>
              <a:ext uri="{FF2B5EF4-FFF2-40B4-BE49-F238E27FC236}">
                <a16:creationId xmlns:a16="http://schemas.microsoft.com/office/drawing/2014/main" id="{374EC2DC-1DCC-2FF4-6DDB-66AB9743FF9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01539" y="-127000"/>
            <a:ext cx="4064000" cy="4064000"/>
          </a:xfrm>
          <a:prstGeom prst="rect">
            <a:avLst/>
          </a:prstGeom>
        </p:spPr>
      </p:pic>
      <p:pic>
        <p:nvPicPr>
          <p:cNvPr id="4" name="Graphic 3" descr="Open quotation mark with solid fill">
            <a:extLst>
              <a:ext uri="{FF2B5EF4-FFF2-40B4-BE49-F238E27FC236}">
                <a16:creationId xmlns:a16="http://schemas.microsoft.com/office/drawing/2014/main" id="{71A86B43-5203-DAAB-E27C-6BA76D66E53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0800000">
            <a:off x="7700143" y="2165767"/>
            <a:ext cx="4064000" cy="4064000"/>
          </a:xfrm>
          <a:prstGeom prst="rect">
            <a:avLst/>
          </a:prstGeom>
        </p:spPr>
      </p:pic>
      <p:sp>
        <p:nvSpPr>
          <p:cNvPr id="6" name="Object 1">
            <a:extLst>
              <a:ext uri="{FF2B5EF4-FFF2-40B4-BE49-F238E27FC236}">
                <a16:creationId xmlns:a16="http://schemas.microsoft.com/office/drawing/2014/main" id="{1361A42E-A0C4-602A-BD1E-643832386477}"/>
              </a:ext>
            </a:extLst>
          </p:cNvPr>
          <p:cNvSpPr/>
          <p:nvPr userDrawn="1"/>
        </p:nvSpPr>
        <p:spPr>
          <a:xfrm>
            <a:off x="1320800" y="2057400"/>
            <a:ext cx="9807661" cy="2386624"/>
          </a:xfrm>
          <a:prstGeom prst="rect">
            <a:avLst/>
          </a:prstGeom>
          <a:noFill/>
        </p:spPr>
        <p:txBody>
          <a:bodyPr wrap="square" lIns="0" tIns="0" rIns="0" bIns="0" rtlCol="0" anchor="ctr"/>
          <a:lstStyle/>
          <a:p>
            <a:pPr marL="0" marR="0" lvl="0" indent="0" algn="ctr" defTabSz="609630" rtl="0" eaLnBrk="1" fontAlgn="auto" latinLnBrk="0" hangingPunct="1">
              <a:lnSpc>
                <a:spcPts val="4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9" name="Text Placeholder 8">
            <a:extLst>
              <a:ext uri="{FF2B5EF4-FFF2-40B4-BE49-F238E27FC236}">
                <a16:creationId xmlns:a16="http://schemas.microsoft.com/office/drawing/2014/main" id="{E9C1B518-5900-29C2-4483-CEB4667E3A06}"/>
              </a:ext>
            </a:extLst>
          </p:cNvPr>
          <p:cNvSpPr>
            <a:spLocks noGrp="1"/>
          </p:cNvSpPr>
          <p:nvPr>
            <p:ph type="body" sz="quarter" idx="11" hasCustomPrompt="1"/>
          </p:nvPr>
        </p:nvSpPr>
        <p:spPr>
          <a:xfrm>
            <a:off x="1428921" y="1753854"/>
            <a:ext cx="9207841" cy="1879600"/>
          </a:xfrm>
          <a:prstGeom prst="rect">
            <a:avLst/>
          </a:prstGeom>
        </p:spPr>
        <p:txBody>
          <a:bodyPr/>
          <a:lstStyle>
            <a:lvl1pPr marL="0" indent="0" algn="ctr">
              <a:buNone/>
              <a:defRPr sz="3200" b="1" i="0">
                <a:solidFill>
                  <a:schemeClr val="bg1"/>
                </a:solidFill>
                <a:latin typeface="Century Gothic" panose="020B0502020202020204" pitchFamily="34" charset="0"/>
              </a:defRPr>
            </a:lvl1pPr>
            <a:lvl2pPr marL="304807" indent="0">
              <a:buNone/>
              <a:defRPr sz="3600" b="1" i="0">
                <a:solidFill>
                  <a:schemeClr val="bg1"/>
                </a:solidFill>
                <a:latin typeface="Avenir Heavy" panose="02000503020000020003" pitchFamily="2" charset="0"/>
              </a:defRPr>
            </a:lvl2pPr>
            <a:lvl3pPr marL="609615" indent="0">
              <a:buNone/>
              <a:defRPr sz="3600" b="1" i="0">
                <a:solidFill>
                  <a:schemeClr val="bg1"/>
                </a:solidFill>
                <a:latin typeface="Avenir Heavy" panose="02000503020000020003" pitchFamily="2" charset="0"/>
              </a:defRPr>
            </a:lvl3pPr>
            <a:lvl4pPr marL="914423" indent="0">
              <a:buNone/>
              <a:defRPr sz="3600" b="1" i="0">
                <a:solidFill>
                  <a:schemeClr val="bg1"/>
                </a:solidFill>
                <a:latin typeface="Avenir Heavy" panose="02000503020000020003" pitchFamily="2" charset="0"/>
              </a:defRPr>
            </a:lvl4pPr>
            <a:lvl5pPr marL="1219231" indent="0">
              <a:buNone/>
              <a:defRPr sz="3600" b="1" i="0">
                <a:solidFill>
                  <a:schemeClr val="bg1"/>
                </a:solidFill>
                <a:latin typeface="Avenir Heavy" panose="02000503020000020003" pitchFamily="2" charset="0"/>
              </a:defRPr>
            </a:lvl5pPr>
          </a:lstStyle>
          <a:p>
            <a:pPr lvl="0"/>
            <a:r>
              <a:rPr lang="en-US" dirty="0" err="1"/>
              <a:t>eGroup</a:t>
            </a:r>
            <a:r>
              <a:rPr lang="en-US" dirty="0"/>
              <a:t> has a plan and process to facilitate successful adoption of complex technologies. Their approach is very practical, end-user focused, and also helped us plan and communicate better and more respond more effectively across the company.</a:t>
            </a:r>
          </a:p>
        </p:txBody>
      </p:sp>
      <p:sp>
        <p:nvSpPr>
          <p:cNvPr id="2" name="Text Placeholder 9">
            <a:extLst>
              <a:ext uri="{FF2B5EF4-FFF2-40B4-BE49-F238E27FC236}">
                <a16:creationId xmlns:a16="http://schemas.microsoft.com/office/drawing/2014/main" id="{29559178-13BD-B189-ECA7-6CB87D7B4272}"/>
              </a:ext>
            </a:extLst>
          </p:cNvPr>
          <p:cNvSpPr>
            <a:spLocks noGrp="1"/>
          </p:cNvSpPr>
          <p:nvPr>
            <p:ph type="body" sz="quarter" idx="14" hasCustomPrompt="1"/>
          </p:nvPr>
        </p:nvSpPr>
        <p:spPr>
          <a:xfrm>
            <a:off x="2333539" y="5299101"/>
            <a:ext cx="7061200" cy="558800"/>
          </a:xfrm>
          <a:prstGeom prst="rect">
            <a:avLst/>
          </a:prstGeom>
        </p:spPr>
        <p:txBody>
          <a:bodyPr/>
          <a:lstStyle>
            <a:lvl2pPr algn="ctr">
              <a:buNone/>
              <a:defRPr b="1" i="0">
                <a:solidFill>
                  <a:schemeClr val="bg1"/>
                </a:solidFill>
                <a:latin typeface="Century Gothic" panose="020B0502020202020204" pitchFamily="34" charset="0"/>
              </a:defRPr>
            </a:lvl2pPr>
          </a:lstStyle>
          <a:p>
            <a:pPr lvl="1"/>
            <a:r>
              <a:rPr lang="en-US" dirty="0"/>
              <a:t>Neal Guernsey, CIO- SGT</a:t>
            </a:r>
          </a:p>
        </p:txBody>
      </p:sp>
    </p:spTree>
    <p:extLst>
      <p:ext uri="{BB962C8B-B14F-4D97-AF65-F5344CB8AC3E}">
        <p14:creationId xmlns:p14="http://schemas.microsoft.com/office/powerpoint/2010/main" val="401060697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Quote 2">
    <p:bg>
      <p:bgPr>
        <a:solidFill>
          <a:schemeClr val="accent1"/>
        </a:solidFill>
        <a:effectLst/>
      </p:bgPr>
    </p:bg>
    <p:spTree>
      <p:nvGrpSpPr>
        <p:cNvPr id="1" name=""/>
        <p:cNvGrpSpPr/>
        <p:nvPr/>
      </p:nvGrpSpPr>
      <p:grpSpPr>
        <a:xfrm>
          <a:off x="0" y="0"/>
          <a:ext cx="0" cy="0"/>
          <a:chOff x="0" y="0"/>
          <a:chExt cx="0" cy="0"/>
        </a:xfrm>
      </p:grpSpPr>
      <p:pic>
        <p:nvPicPr>
          <p:cNvPr id="4" name="Graphic 3" descr="Open quotation mark with solid fill">
            <a:extLst>
              <a:ext uri="{FF2B5EF4-FFF2-40B4-BE49-F238E27FC236}">
                <a16:creationId xmlns:a16="http://schemas.microsoft.com/office/drawing/2014/main" id="{A10B9EC6-0E49-63CC-B12E-C258BA42D25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01539" y="-127000"/>
            <a:ext cx="4064000" cy="4064000"/>
          </a:xfrm>
          <a:prstGeom prst="rect">
            <a:avLst/>
          </a:prstGeom>
        </p:spPr>
      </p:pic>
      <p:pic>
        <p:nvPicPr>
          <p:cNvPr id="5" name="Graphic 4" descr="Open quotation mark with solid fill">
            <a:extLst>
              <a:ext uri="{FF2B5EF4-FFF2-40B4-BE49-F238E27FC236}">
                <a16:creationId xmlns:a16="http://schemas.microsoft.com/office/drawing/2014/main" id="{09BFF43C-E4DC-DF92-71B8-C7D8DDE83C0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0800000">
            <a:off x="7700143" y="2165767"/>
            <a:ext cx="4064000" cy="4064000"/>
          </a:xfrm>
          <a:prstGeom prst="rect">
            <a:avLst/>
          </a:prstGeom>
        </p:spPr>
      </p:pic>
      <p:sp>
        <p:nvSpPr>
          <p:cNvPr id="6" name="Object 1">
            <a:extLst>
              <a:ext uri="{FF2B5EF4-FFF2-40B4-BE49-F238E27FC236}">
                <a16:creationId xmlns:a16="http://schemas.microsoft.com/office/drawing/2014/main" id="{9BE6857E-BE3F-A2B8-E978-274EE8AF3EC7}"/>
              </a:ext>
            </a:extLst>
          </p:cNvPr>
          <p:cNvSpPr/>
          <p:nvPr userDrawn="1"/>
        </p:nvSpPr>
        <p:spPr>
          <a:xfrm>
            <a:off x="902041" y="2144785"/>
            <a:ext cx="10261600" cy="2386624"/>
          </a:xfrm>
          <a:prstGeom prst="rect">
            <a:avLst/>
          </a:prstGeom>
          <a:noFill/>
        </p:spPr>
        <p:txBody>
          <a:bodyPr wrap="square" lIns="0" tIns="0" rIns="0" bIns="0" rtlCol="0" anchor="ctr"/>
          <a:lstStyle/>
          <a:p>
            <a:pPr lvl="0" algn="ctr">
              <a:lnSpc>
                <a:spcPts val="4000"/>
              </a:lnSpc>
              <a:defRPr/>
            </a:pPr>
            <a:endParaRPr kumimoji="0" lang="en-US" sz="3600" b="1" i="0" u="none" strike="noStrike" kern="1200" cap="none" spc="0" normalizeH="0" baseline="0" noProof="0" dirty="0">
              <a:ln>
                <a:noFill/>
              </a:ln>
              <a:solidFill>
                <a:schemeClr val="bg1"/>
              </a:solidFill>
              <a:effectLst/>
              <a:uLnTx/>
              <a:uFillTx/>
              <a:latin typeface="Century Gothic" panose="020B0502020202020204" pitchFamily="34" charset="0"/>
            </a:endParaRPr>
          </a:p>
        </p:txBody>
      </p:sp>
      <p:sp>
        <p:nvSpPr>
          <p:cNvPr id="8" name="Text Placeholder 7">
            <a:extLst>
              <a:ext uri="{FF2B5EF4-FFF2-40B4-BE49-F238E27FC236}">
                <a16:creationId xmlns:a16="http://schemas.microsoft.com/office/drawing/2014/main" id="{87D6C883-6B23-109F-7E5A-D713ADDB1085}"/>
              </a:ext>
            </a:extLst>
          </p:cNvPr>
          <p:cNvSpPr>
            <a:spLocks noGrp="1"/>
          </p:cNvSpPr>
          <p:nvPr>
            <p:ph type="body" sz="quarter" idx="13" hasCustomPrompt="1"/>
          </p:nvPr>
        </p:nvSpPr>
        <p:spPr>
          <a:xfrm>
            <a:off x="1376083" y="1675381"/>
            <a:ext cx="9277659" cy="3759200"/>
          </a:xfrm>
          <a:prstGeom prst="rect">
            <a:avLst/>
          </a:prstGeom>
        </p:spPr>
        <p:txBody>
          <a:bodyPr/>
          <a:lstStyle>
            <a:lvl1pPr indent="0" algn="ctr">
              <a:buNone/>
              <a:defRPr lang="en-US" sz="2933" b="1" i="0" smtClean="0">
                <a:solidFill>
                  <a:schemeClr val="bg1"/>
                </a:solidFill>
                <a:effectLst/>
                <a:latin typeface="Century Gothic" panose="020B0502020202020204" pitchFamily="34" charset="0"/>
              </a:defRPr>
            </a:lvl1pPr>
          </a:lstStyle>
          <a:p>
            <a:pPr lvl="0"/>
            <a:r>
              <a:rPr lang="en-US" b="1" i="0" dirty="0">
                <a:latin typeface="Century Gothic" panose="020B0502020202020204" pitchFamily="34" charset="0"/>
              </a:rPr>
              <a:t>Having </a:t>
            </a:r>
            <a:r>
              <a:rPr lang="en-US" b="1" i="0" dirty="0" err="1">
                <a:latin typeface="Century Gothic" panose="020B0502020202020204" pitchFamily="34" charset="0"/>
              </a:rPr>
              <a:t>eGroup</a:t>
            </a:r>
            <a:r>
              <a:rPr lang="en-US" b="1" i="0" dirty="0">
                <a:latin typeface="Century Gothic" panose="020B0502020202020204" pitchFamily="34" charset="0"/>
              </a:rPr>
              <a:t> as our IT partner allows me to focus more on the bigger picture, and the goals of our future... I have not met a single person from </a:t>
            </a:r>
            <a:r>
              <a:rPr lang="en-US" b="1" i="0" dirty="0" err="1">
                <a:latin typeface="Century Gothic" panose="020B0502020202020204" pitchFamily="34" charset="0"/>
              </a:rPr>
              <a:t>eGroup</a:t>
            </a:r>
            <a:r>
              <a:rPr lang="en-US" b="1" i="0" dirty="0">
                <a:latin typeface="Century Gothic" panose="020B0502020202020204" pitchFamily="34" charset="0"/>
              </a:rPr>
              <a:t> who wasn’t a pleasure to talk to. They have all been pleasant people and know what they do well. That’s hard to find in this kind of role. </a:t>
            </a:r>
            <a:endParaRPr lang="en-US" dirty="0"/>
          </a:p>
        </p:txBody>
      </p:sp>
      <p:sp>
        <p:nvSpPr>
          <p:cNvPr id="10" name="Text Placeholder 9">
            <a:extLst>
              <a:ext uri="{FF2B5EF4-FFF2-40B4-BE49-F238E27FC236}">
                <a16:creationId xmlns:a16="http://schemas.microsoft.com/office/drawing/2014/main" id="{ADE50C24-E016-E269-74FE-5479A3176C6B}"/>
              </a:ext>
            </a:extLst>
          </p:cNvPr>
          <p:cNvSpPr>
            <a:spLocks noGrp="1"/>
          </p:cNvSpPr>
          <p:nvPr>
            <p:ph type="body" sz="quarter" idx="14" hasCustomPrompt="1"/>
          </p:nvPr>
        </p:nvSpPr>
        <p:spPr>
          <a:xfrm>
            <a:off x="2484572" y="5459981"/>
            <a:ext cx="7061200" cy="558800"/>
          </a:xfrm>
          <a:prstGeom prst="rect">
            <a:avLst/>
          </a:prstGeom>
        </p:spPr>
        <p:txBody>
          <a:bodyPr/>
          <a:lstStyle>
            <a:lvl2pPr>
              <a:buNone/>
              <a:defRPr b="1" i="0">
                <a:solidFill>
                  <a:schemeClr val="bg1"/>
                </a:solidFill>
                <a:latin typeface="Century Gothic" panose="020B0502020202020204" pitchFamily="34" charset="0"/>
              </a:defRPr>
            </a:lvl2pPr>
          </a:lstStyle>
          <a:p>
            <a:pPr lvl="1"/>
            <a:r>
              <a:rPr lang="en-US" dirty="0"/>
              <a:t>Kevin Haigler, IT Manager- Charleston Stevedoring</a:t>
            </a:r>
          </a:p>
        </p:txBody>
      </p:sp>
    </p:spTree>
    <p:extLst>
      <p:ext uri="{BB962C8B-B14F-4D97-AF65-F5344CB8AC3E}">
        <p14:creationId xmlns:p14="http://schemas.microsoft.com/office/powerpoint/2010/main" val="36591502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Dark Mode Quote">
    <p:bg>
      <p:bgPr>
        <a:solidFill>
          <a:schemeClr val="tx2"/>
        </a:solidFill>
        <a:effectLst/>
      </p:bgPr>
    </p:bg>
    <p:spTree>
      <p:nvGrpSpPr>
        <p:cNvPr id="1" name=""/>
        <p:cNvGrpSpPr/>
        <p:nvPr/>
      </p:nvGrpSpPr>
      <p:grpSpPr>
        <a:xfrm>
          <a:off x="0" y="0"/>
          <a:ext cx="0" cy="0"/>
          <a:chOff x="0" y="0"/>
          <a:chExt cx="0" cy="0"/>
        </a:xfrm>
      </p:grpSpPr>
      <p:pic>
        <p:nvPicPr>
          <p:cNvPr id="3" name="Graphic 2" descr="Open quotation mark with solid fill">
            <a:extLst>
              <a:ext uri="{FF2B5EF4-FFF2-40B4-BE49-F238E27FC236}">
                <a16:creationId xmlns:a16="http://schemas.microsoft.com/office/drawing/2014/main" id="{5FCE1D12-C0A8-EFA2-A92A-2A4FA534930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01539" y="-127000"/>
            <a:ext cx="4064000" cy="4064000"/>
          </a:xfrm>
          <a:prstGeom prst="rect">
            <a:avLst/>
          </a:prstGeom>
        </p:spPr>
      </p:pic>
      <p:pic>
        <p:nvPicPr>
          <p:cNvPr id="4" name="Graphic 3" descr="Open quotation mark with solid fill">
            <a:extLst>
              <a:ext uri="{FF2B5EF4-FFF2-40B4-BE49-F238E27FC236}">
                <a16:creationId xmlns:a16="http://schemas.microsoft.com/office/drawing/2014/main" id="{C66EBDDC-C08D-E7DC-38A9-617E8D761AF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0800000">
            <a:off x="7700143" y="2165767"/>
            <a:ext cx="4064000" cy="4064000"/>
          </a:xfrm>
          <a:prstGeom prst="rect">
            <a:avLst/>
          </a:prstGeom>
        </p:spPr>
      </p:pic>
      <p:sp>
        <p:nvSpPr>
          <p:cNvPr id="5" name="Text Placeholder 9">
            <a:extLst>
              <a:ext uri="{FF2B5EF4-FFF2-40B4-BE49-F238E27FC236}">
                <a16:creationId xmlns:a16="http://schemas.microsoft.com/office/drawing/2014/main" id="{A410955A-86FC-6874-51D1-68C439F288BE}"/>
              </a:ext>
            </a:extLst>
          </p:cNvPr>
          <p:cNvSpPr>
            <a:spLocks noGrp="1"/>
          </p:cNvSpPr>
          <p:nvPr>
            <p:ph type="body" sz="quarter" idx="14" hasCustomPrompt="1"/>
          </p:nvPr>
        </p:nvSpPr>
        <p:spPr>
          <a:xfrm>
            <a:off x="2333539" y="5207000"/>
            <a:ext cx="7061200" cy="558800"/>
          </a:xfrm>
          <a:prstGeom prst="rect">
            <a:avLst/>
          </a:prstGeom>
        </p:spPr>
        <p:txBody>
          <a:bodyPr/>
          <a:lstStyle>
            <a:lvl2pPr algn="ctr">
              <a:buNone/>
              <a:defRPr b="1" i="0">
                <a:solidFill>
                  <a:schemeClr val="bg1"/>
                </a:solidFill>
                <a:latin typeface="Century Gothic" panose="020B0502020202020204" pitchFamily="34" charset="0"/>
              </a:defRPr>
            </a:lvl2pPr>
          </a:lstStyle>
          <a:p>
            <a:pPr lvl="1"/>
            <a:r>
              <a:rPr lang="en-US" dirty="0"/>
              <a:t>Neal Guernsey, CIO- SGT</a:t>
            </a:r>
          </a:p>
        </p:txBody>
      </p:sp>
      <p:sp>
        <p:nvSpPr>
          <p:cNvPr id="6" name="Text Placeholder 8">
            <a:extLst>
              <a:ext uri="{FF2B5EF4-FFF2-40B4-BE49-F238E27FC236}">
                <a16:creationId xmlns:a16="http://schemas.microsoft.com/office/drawing/2014/main" id="{DFD5BED2-0244-2424-E255-3206215B8F52}"/>
              </a:ext>
            </a:extLst>
          </p:cNvPr>
          <p:cNvSpPr>
            <a:spLocks noGrp="1"/>
          </p:cNvSpPr>
          <p:nvPr>
            <p:ph type="body" sz="quarter" idx="11" hasCustomPrompt="1"/>
          </p:nvPr>
        </p:nvSpPr>
        <p:spPr>
          <a:xfrm>
            <a:off x="1301921" y="1701800"/>
            <a:ext cx="9461841" cy="1879600"/>
          </a:xfrm>
          <a:prstGeom prst="rect">
            <a:avLst/>
          </a:prstGeom>
        </p:spPr>
        <p:txBody>
          <a:bodyPr/>
          <a:lstStyle>
            <a:lvl1pPr marL="0" indent="0" algn="ctr">
              <a:buNone/>
              <a:defRPr sz="3200" b="1" i="0">
                <a:solidFill>
                  <a:schemeClr val="bg1"/>
                </a:solidFill>
                <a:latin typeface="Century Gothic" panose="020B0502020202020204" pitchFamily="34" charset="0"/>
              </a:defRPr>
            </a:lvl1pPr>
            <a:lvl2pPr marL="304807" indent="0">
              <a:buNone/>
              <a:defRPr sz="3600" b="1" i="0">
                <a:solidFill>
                  <a:schemeClr val="bg1"/>
                </a:solidFill>
                <a:latin typeface="Avenir Heavy" panose="02000503020000020003" pitchFamily="2" charset="0"/>
              </a:defRPr>
            </a:lvl2pPr>
            <a:lvl3pPr marL="609615" indent="0">
              <a:buNone/>
              <a:defRPr sz="3600" b="1" i="0">
                <a:solidFill>
                  <a:schemeClr val="bg1"/>
                </a:solidFill>
                <a:latin typeface="Avenir Heavy" panose="02000503020000020003" pitchFamily="2" charset="0"/>
              </a:defRPr>
            </a:lvl3pPr>
            <a:lvl4pPr marL="914423" indent="0">
              <a:buNone/>
              <a:defRPr sz="3600" b="1" i="0">
                <a:solidFill>
                  <a:schemeClr val="bg1"/>
                </a:solidFill>
                <a:latin typeface="Avenir Heavy" panose="02000503020000020003" pitchFamily="2" charset="0"/>
              </a:defRPr>
            </a:lvl4pPr>
            <a:lvl5pPr marL="1219231" indent="0">
              <a:buNone/>
              <a:defRPr sz="3600" b="1" i="0">
                <a:solidFill>
                  <a:schemeClr val="bg1"/>
                </a:solidFill>
                <a:latin typeface="Avenir Heavy" panose="02000503020000020003" pitchFamily="2" charset="0"/>
              </a:defRPr>
            </a:lvl5pPr>
          </a:lstStyle>
          <a:p>
            <a:pPr lvl="0"/>
            <a:r>
              <a:rPr lang="en-US" dirty="0" err="1"/>
              <a:t>eGroup</a:t>
            </a:r>
            <a:r>
              <a:rPr lang="en-US" dirty="0"/>
              <a:t> has a plan and process to facilitate successful adoption of complex technologies. Their approach is very practical, end-user focused, and also helped us plan and communicate better and more respond more effectively across the company.</a:t>
            </a:r>
          </a:p>
        </p:txBody>
      </p:sp>
    </p:spTree>
    <p:extLst>
      <p:ext uri="{BB962C8B-B14F-4D97-AF65-F5344CB8AC3E}">
        <p14:creationId xmlns:p14="http://schemas.microsoft.com/office/powerpoint/2010/main" val="13725920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Dark Mode Quote 2">
    <p:bg>
      <p:bgPr>
        <a:solidFill>
          <a:schemeClr val="tx2"/>
        </a:solidFill>
        <a:effectLst/>
      </p:bgPr>
    </p:bg>
    <p:spTree>
      <p:nvGrpSpPr>
        <p:cNvPr id="1" name=""/>
        <p:cNvGrpSpPr/>
        <p:nvPr/>
      </p:nvGrpSpPr>
      <p:grpSpPr>
        <a:xfrm>
          <a:off x="0" y="0"/>
          <a:ext cx="0" cy="0"/>
          <a:chOff x="0" y="0"/>
          <a:chExt cx="0" cy="0"/>
        </a:xfrm>
      </p:grpSpPr>
      <p:pic>
        <p:nvPicPr>
          <p:cNvPr id="3" name="Graphic 2" descr="Open quotation mark with solid fill">
            <a:extLst>
              <a:ext uri="{FF2B5EF4-FFF2-40B4-BE49-F238E27FC236}">
                <a16:creationId xmlns:a16="http://schemas.microsoft.com/office/drawing/2014/main" id="{A0CCC61B-F447-A407-94FE-79D62569AE6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01539" y="-127000"/>
            <a:ext cx="4064000" cy="4064000"/>
          </a:xfrm>
          <a:prstGeom prst="rect">
            <a:avLst/>
          </a:prstGeom>
        </p:spPr>
      </p:pic>
      <p:pic>
        <p:nvPicPr>
          <p:cNvPr id="4" name="Graphic 3" descr="Open quotation mark with solid fill">
            <a:extLst>
              <a:ext uri="{FF2B5EF4-FFF2-40B4-BE49-F238E27FC236}">
                <a16:creationId xmlns:a16="http://schemas.microsoft.com/office/drawing/2014/main" id="{B85D9904-B514-F1C2-B730-C834AA82AD9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0800000">
            <a:off x="7700143" y="2165767"/>
            <a:ext cx="4064000" cy="4064000"/>
          </a:xfrm>
          <a:prstGeom prst="rect">
            <a:avLst/>
          </a:prstGeom>
        </p:spPr>
      </p:pic>
      <p:sp>
        <p:nvSpPr>
          <p:cNvPr id="5" name="Text Placeholder 9">
            <a:extLst>
              <a:ext uri="{FF2B5EF4-FFF2-40B4-BE49-F238E27FC236}">
                <a16:creationId xmlns:a16="http://schemas.microsoft.com/office/drawing/2014/main" id="{E658662D-6A17-F7CD-51A8-0D03D257B1B8}"/>
              </a:ext>
            </a:extLst>
          </p:cNvPr>
          <p:cNvSpPr>
            <a:spLocks noGrp="1"/>
          </p:cNvSpPr>
          <p:nvPr>
            <p:ph type="body" sz="quarter" idx="14" hasCustomPrompt="1"/>
          </p:nvPr>
        </p:nvSpPr>
        <p:spPr>
          <a:xfrm>
            <a:off x="2502241" y="5512905"/>
            <a:ext cx="7061200" cy="558800"/>
          </a:xfrm>
          <a:prstGeom prst="rect">
            <a:avLst/>
          </a:prstGeom>
        </p:spPr>
        <p:txBody>
          <a:bodyPr/>
          <a:lstStyle>
            <a:lvl2pPr>
              <a:buNone/>
              <a:defRPr b="1" i="0">
                <a:solidFill>
                  <a:schemeClr val="bg1"/>
                </a:solidFill>
                <a:latin typeface="Century Gothic" panose="020B0502020202020204" pitchFamily="34" charset="0"/>
              </a:defRPr>
            </a:lvl2pPr>
          </a:lstStyle>
          <a:p>
            <a:pPr lvl="1"/>
            <a:r>
              <a:rPr lang="en-US" dirty="0"/>
              <a:t>Kevin Haigler, IT Manager- Charleston Stevedoring</a:t>
            </a:r>
          </a:p>
        </p:txBody>
      </p:sp>
      <p:sp>
        <p:nvSpPr>
          <p:cNvPr id="6" name="Text Placeholder 7">
            <a:extLst>
              <a:ext uri="{FF2B5EF4-FFF2-40B4-BE49-F238E27FC236}">
                <a16:creationId xmlns:a16="http://schemas.microsoft.com/office/drawing/2014/main" id="{9E85ECC2-3B84-F385-2835-F93694389D03}"/>
              </a:ext>
            </a:extLst>
          </p:cNvPr>
          <p:cNvSpPr>
            <a:spLocks noGrp="1"/>
          </p:cNvSpPr>
          <p:nvPr>
            <p:ph type="body" sz="quarter" idx="13" hasCustomPrompt="1"/>
          </p:nvPr>
        </p:nvSpPr>
        <p:spPr>
          <a:xfrm>
            <a:off x="1210032" y="1803400"/>
            <a:ext cx="9645618" cy="3759200"/>
          </a:xfrm>
          <a:prstGeom prst="rect">
            <a:avLst/>
          </a:prstGeom>
        </p:spPr>
        <p:txBody>
          <a:bodyPr/>
          <a:lstStyle>
            <a:lvl1pPr indent="0" algn="ctr">
              <a:buNone/>
              <a:defRPr lang="en-US" sz="2933" b="1" i="0" smtClean="0">
                <a:solidFill>
                  <a:schemeClr val="bg1"/>
                </a:solidFill>
                <a:effectLst/>
                <a:latin typeface="Century Gothic" panose="020B0502020202020204" pitchFamily="34" charset="0"/>
              </a:defRPr>
            </a:lvl1pPr>
          </a:lstStyle>
          <a:p>
            <a:pPr lvl="0"/>
            <a:r>
              <a:rPr lang="en-US" b="1" i="0" dirty="0">
                <a:latin typeface="Century Gothic" panose="020B0502020202020204" pitchFamily="34" charset="0"/>
              </a:rPr>
              <a:t>Having </a:t>
            </a:r>
            <a:r>
              <a:rPr lang="en-US" b="1" i="0" dirty="0" err="1">
                <a:latin typeface="Century Gothic" panose="020B0502020202020204" pitchFamily="34" charset="0"/>
              </a:rPr>
              <a:t>eGroup</a:t>
            </a:r>
            <a:r>
              <a:rPr lang="en-US" b="1" i="0" dirty="0">
                <a:latin typeface="Century Gothic" panose="020B0502020202020204" pitchFamily="34" charset="0"/>
              </a:rPr>
              <a:t> as our IT partner allows me to focus more on the bigger picture, and the goals of our future... I have not met a single person from </a:t>
            </a:r>
            <a:r>
              <a:rPr lang="en-US" b="1" i="0" dirty="0" err="1">
                <a:latin typeface="Century Gothic" panose="020B0502020202020204" pitchFamily="34" charset="0"/>
              </a:rPr>
              <a:t>eGroup</a:t>
            </a:r>
            <a:r>
              <a:rPr lang="en-US" b="1" i="0" dirty="0">
                <a:latin typeface="Century Gothic" panose="020B0502020202020204" pitchFamily="34" charset="0"/>
              </a:rPr>
              <a:t> who wasn’t a pleasure to talk to. They have all been pleasant people and know what they do well. That’s hard to find in this kind of role. </a:t>
            </a:r>
            <a:endParaRPr lang="en-US" dirty="0"/>
          </a:p>
        </p:txBody>
      </p:sp>
    </p:spTree>
    <p:extLst>
      <p:ext uri="{BB962C8B-B14F-4D97-AF65-F5344CB8AC3E}">
        <p14:creationId xmlns:p14="http://schemas.microsoft.com/office/powerpoint/2010/main" val="26654100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Offer Overview">
    <p:spTree>
      <p:nvGrpSpPr>
        <p:cNvPr id="1" name=""/>
        <p:cNvGrpSpPr/>
        <p:nvPr/>
      </p:nvGrpSpPr>
      <p:grpSpPr>
        <a:xfrm>
          <a:off x="0" y="0"/>
          <a:ext cx="0" cy="0"/>
          <a:chOff x="0" y="0"/>
          <a:chExt cx="0" cy="0"/>
        </a:xfrm>
      </p:grpSpPr>
      <p:sp>
        <p:nvSpPr>
          <p:cNvPr id="62" name="AutoShape 8">
            <a:extLst>
              <a:ext uri="{FF2B5EF4-FFF2-40B4-BE49-F238E27FC236}">
                <a16:creationId xmlns:a16="http://schemas.microsoft.com/office/drawing/2014/main" id="{63FC943D-B07F-5411-C8F7-DACA9A0EE020}"/>
              </a:ext>
            </a:extLst>
          </p:cNvPr>
          <p:cNvSpPr/>
          <p:nvPr userDrawn="1"/>
        </p:nvSpPr>
        <p:spPr>
          <a:xfrm rot="5400000" flipH="1">
            <a:off x="4516469" y="-2777681"/>
            <a:ext cx="30479" cy="7741434"/>
          </a:xfrm>
          <a:prstGeom prst="rect">
            <a:avLst/>
          </a:prstGeom>
          <a:solidFill>
            <a:srgbClr val="262626"/>
          </a:solidFill>
        </p:spPr>
        <p:txBody>
          <a:bodyPr/>
          <a:lstStyle/>
          <a:p>
            <a:endParaRPr lang="en-US" sz="1200" b="1" i="0" dirty="0">
              <a:solidFill>
                <a:srgbClr val="262626"/>
              </a:solidFill>
              <a:latin typeface="Century Gothic" panose="020B0502020202020204" pitchFamily="34" charset="0"/>
            </a:endParaRPr>
          </a:p>
        </p:txBody>
      </p:sp>
      <p:cxnSp>
        <p:nvCxnSpPr>
          <p:cNvPr id="67" name="Straight Connector 66">
            <a:extLst>
              <a:ext uri="{FF2B5EF4-FFF2-40B4-BE49-F238E27FC236}">
                <a16:creationId xmlns:a16="http://schemas.microsoft.com/office/drawing/2014/main" id="{52BF365F-E3B0-4A71-89D2-6BB4978B4DAE}"/>
              </a:ext>
            </a:extLst>
          </p:cNvPr>
          <p:cNvCxnSpPr/>
          <p:nvPr userDrawn="1"/>
        </p:nvCxnSpPr>
        <p:spPr>
          <a:xfrm>
            <a:off x="518160" y="3429000"/>
            <a:ext cx="1121664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TextBox 89">
            <a:extLst>
              <a:ext uri="{FF2B5EF4-FFF2-40B4-BE49-F238E27FC236}">
                <a16:creationId xmlns:a16="http://schemas.microsoft.com/office/drawing/2014/main" id="{9F7C8FA5-99B9-5BD4-49E4-3C8AD64E5C87}"/>
              </a:ext>
            </a:extLst>
          </p:cNvPr>
          <p:cNvSpPr txBox="1"/>
          <p:nvPr userDrawn="1"/>
        </p:nvSpPr>
        <p:spPr>
          <a:xfrm>
            <a:off x="254000" y="6467962"/>
            <a:ext cx="11785929" cy="307777"/>
          </a:xfrm>
          <a:prstGeom prst="rect">
            <a:avLst/>
          </a:prstGeom>
          <a:solidFill>
            <a:srgbClr val="02637F"/>
          </a:solidFill>
          <a:ln>
            <a:noFill/>
          </a:ln>
        </p:spPr>
        <p:txBody>
          <a:bodyPr wrap="square">
            <a:spAutoFit/>
          </a:bodyPr>
          <a:lstStyle/>
          <a:p>
            <a:pPr algn="ctr" defTabSz="914446">
              <a:defRPr/>
            </a:pPr>
            <a:endParaRPr lang="en-US" sz="1400" b="1" i="0" u="sng" dirty="0">
              <a:solidFill>
                <a:prstClr val="white"/>
              </a:solidFill>
              <a:latin typeface="Century Gothic" panose="020B0502020202020204" pitchFamily="34" charset="0"/>
            </a:endParaRPr>
          </a:p>
        </p:txBody>
      </p:sp>
      <p:sp>
        <p:nvSpPr>
          <p:cNvPr id="4" name="Text Placeholder 3">
            <a:extLst>
              <a:ext uri="{FF2B5EF4-FFF2-40B4-BE49-F238E27FC236}">
                <a16:creationId xmlns:a16="http://schemas.microsoft.com/office/drawing/2014/main" id="{DC740F31-FF34-BEA7-3067-B83616E274F4}"/>
              </a:ext>
            </a:extLst>
          </p:cNvPr>
          <p:cNvSpPr>
            <a:spLocks noGrp="1"/>
          </p:cNvSpPr>
          <p:nvPr>
            <p:ph type="body" sz="quarter" idx="34" hasCustomPrompt="1"/>
          </p:nvPr>
        </p:nvSpPr>
        <p:spPr>
          <a:xfrm>
            <a:off x="694848" y="486928"/>
            <a:ext cx="11582815" cy="590868"/>
          </a:xfrm>
          <a:prstGeom prst="rect">
            <a:avLst/>
          </a:prstGeom>
        </p:spPr>
        <p:txBody>
          <a:bodyPr/>
          <a:lstStyle>
            <a:lvl1pPr>
              <a:buNone/>
              <a:defRPr sz="3200" b="1" i="0">
                <a:latin typeface="Century Gothic" panose="020B0502020202020204" pitchFamily="34" charset="0"/>
              </a:defRPr>
            </a:lvl1pPr>
          </a:lstStyle>
          <a:p>
            <a:pPr lvl="0"/>
            <a:r>
              <a:rPr lang="en-US" dirty="0"/>
              <a:t>M365 Productivity, Security &amp; Compliance Roadmap</a:t>
            </a:r>
          </a:p>
        </p:txBody>
      </p:sp>
      <p:sp>
        <p:nvSpPr>
          <p:cNvPr id="6" name="Text Placeholder 5">
            <a:extLst>
              <a:ext uri="{FF2B5EF4-FFF2-40B4-BE49-F238E27FC236}">
                <a16:creationId xmlns:a16="http://schemas.microsoft.com/office/drawing/2014/main" id="{2FDC76F2-0FB1-5E25-BC33-C297802E7E75}"/>
              </a:ext>
            </a:extLst>
          </p:cNvPr>
          <p:cNvSpPr>
            <a:spLocks noGrp="1"/>
          </p:cNvSpPr>
          <p:nvPr>
            <p:ph type="body" sz="quarter" idx="35" hasCustomPrompt="1"/>
          </p:nvPr>
        </p:nvSpPr>
        <p:spPr>
          <a:xfrm>
            <a:off x="695325" y="1108076"/>
            <a:ext cx="10836275" cy="1355725"/>
          </a:xfrm>
          <a:prstGeom prst="rect">
            <a:avLst/>
          </a:prstGeom>
        </p:spPr>
        <p:txBody>
          <a:bodyPr/>
          <a:lstStyle>
            <a:lvl1pPr marL="0" indent="0">
              <a:buNone/>
              <a:defRPr sz="1600" b="1"/>
            </a:lvl1pPr>
          </a:lstStyle>
          <a:p>
            <a:pPr lvl="0"/>
            <a:r>
              <a:rPr lang="en-US" dirty="0"/>
              <a:t>The Microsoft 365 Productivity, Security &amp; Compliance Roadmap aims to enable users to be secure and effective with Microsoft 365 productivity tools. This is achieved through the construction of an analysis of current solutions, developing an adoption plan, and a budget to create a roadmap to achieve the desired outcomes. </a:t>
            </a:r>
          </a:p>
        </p:txBody>
      </p:sp>
      <p:sp>
        <p:nvSpPr>
          <p:cNvPr id="8" name="Text Placeholder 7">
            <a:extLst>
              <a:ext uri="{FF2B5EF4-FFF2-40B4-BE49-F238E27FC236}">
                <a16:creationId xmlns:a16="http://schemas.microsoft.com/office/drawing/2014/main" id="{BD0C64A4-E62B-037A-1872-47FA2093A9F4}"/>
              </a:ext>
            </a:extLst>
          </p:cNvPr>
          <p:cNvSpPr>
            <a:spLocks noGrp="1"/>
          </p:cNvSpPr>
          <p:nvPr>
            <p:ph type="body" sz="quarter" idx="36" hasCustomPrompt="1"/>
          </p:nvPr>
        </p:nvSpPr>
        <p:spPr>
          <a:xfrm>
            <a:off x="1032613" y="2603129"/>
            <a:ext cx="1226311" cy="762000"/>
          </a:xfrm>
          <a:prstGeom prst="rect">
            <a:avLst/>
          </a:prstGeom>
        </p:spPr>
        <p:txBody>
          <a:bodyPr anchor="ctr"/>
          <a:lstStyle>
            <a:lvl1pPr marL="0" indent="0" algn="ctr">
              <a:buNone/>
              <a:defRPr sz="1067"/>
            </a:lvl1pPr>
          </a:lstStyle>
          <a:p>
            <a:pPr lvl="0"/>
            <a:r>
              <a:rPr lang="en-US" dirty="0"/>
              <a:t>Understanding the needs of the business</a:t>
            </a:r>
          </a:p>
        </p:txBody>
      </p:sp>
      <p:sp>
        <p:nvSpPr>
          <p:cNvPr id="9" name="Text Placeholder 7">
            <a:extLst>
              <a:ext uri="{FF2B5EF4-FFF2-40B4-BE49-F238E27FC236}">
                <a16:creationId xmlns:a16="http://schemas.microsoft.com/office/drawing/2014/main" id="{C3CBDD4C-80D5-F8F0-3BE4-C7412EDBCC1E}"/>
              </a:ext>
            </a:extLst>
          </p:cNvPr>
          <p:cNvSpPr>
            <a:spLocks noGrp="1"/>
          </p:cNvSpPr>
          <p:nvPr>
            <p:ph type="body" sz="quarter" idx="37" hasCustomPrompt="1"/>
          </p:nvPr>
        </p:nvSpPr>
        <p:spPr>
          <a:xfrm>
            <a:off x="2160837" y="2603129"/>
            <a:ext cx="1226311" cy="762000"/>
          </a:xfrm>
          <a:prstGeom prst="rect">
            <a:avLst/>
          </a:prstGeom>
        </p:spPr>
        <p:txBody>
          <a:bodyPr anchor="ctr"/>
          <a:lstStyle>
            <a:lvl1pPr marL="0" indent="0" algn="ctr">
              <a:buNone/>
              <a:defRPr sz="1067"/>
            </a:lvl1pPr>
          </a:lstStyle>
          <a:p>
            <a:pPr lvl="0"/>
            <a:r>
              <a:rPr lang="en-US" dirty="0"/>
              <a:t>Where are we today?</a:t>
            </a:r>
          </a:p>
        </p:txBody>
      </p:sp>
      <p:sp>
        <p:nvSpPr>
          <p:cNvPr id="10" name="Text Placeholder 7">
            <a:extLst>
              <a:ext uri="{FF2B5EF4-FFF2-40B4-BE49-F238E27FC236}">
                <a16:creationId xmlns:a16="http://schemas.microsoft.com/office/drawing/2014/main" id="{EAAFC330-673D-D3E6-BC31-1AF232B4319D}"/>
              </a:ext>
            </a:extLst>
          </p:cNvPr>
          <p:cNvSpPr>
            <a:spLocks noGrp="1"/>
          </p:cNvSpPr>
          <p:nvPr>
            <p:ph type="body" sz="quarter" idx="38" hasCustomPrompt="1"/>
          </p:nvPr>
        </p:nvSpPr>
        <p:spPr>
          <a:xfrm>
            <a:off x="3289060" y="2603129"/>
            <a:ext cx="1226311" cy="762000"/>
          </a:xfrm>
          <a:prstGeom prst="rect">
            <a:avLst/>
          </a:prstGeom>
        </p:spPr>
        <p:txBody>
          <a:bodyPr anchor="ctr"/>
          <a:lstStyle>
            <a:lvl1pPr marL="0" indent="0" algn="ctr">
              <a:buNone/>
              <a:defRPr sz="1067"/>
            </a:lvl1pPr>
          </a:lstStyle>
          <a:p>
            <a:pPr lvl="0"/>
            <a:r>
              <a:rPr lang="en-US" dirty="0"/>
              <a:t>What is possible?</a:t>
            </a:r>
          </a:p>
        </p:txBody>
      </p:sp>
      <p:sp>
        <p:nvSpPr>
          <p:cNvPr id="11" name="Text Placeholder 7">
            <a:extLst>
              <a:ext uri="{FF2B5EF4-FFF2-40B4-BE49-F238E27FC236}">
                <a16:creationId xmlns:a16="http://schemas.microsoft.com/office/drawing/2014/main" id="{E227C7F9-3C4A-81AB-625D-ED24CBF57220}"/>
              </a:ext>
            </a:extLst>
          </p:cNvPr>
          <p:cNvSpPr>
            <a:spLocks noGrp="1"/>
          </p:cNvSpPr>
          <p:nvPr>
            <p:ph type="body" sz="quarter" idx="39" hasCustomPrompt="1"/>
          </p:nvPr>
        </p:nvSpPr>
        <p:spPr>
          <a:xfrm>
            <a:off x="4417283" y="2603129"/>
            <a:ext cx="1226311" cy="762000"/>
          </a:xfrm>
          <a:prstGeom prst="rect">
            <a:avLst/>
          </a:prstGeom>
        </p:spPr>
        <p:txBody>
          <a:bodyPr anchor="ctr"/>
          <a:lstStyle>
            <a:lvl1pPr marL="0" indent="0" algn="ctr">
              <a:buNone/>
              <a:defRPr sz="1067"/>
            </a:lvl1pPr>
          </a:lstStyle>
          <a:p>
            <a:pPr lvl="0"/>
            <a:r>
              <a:rPr lang="en-US" dirty="0"/>
              <a:t>Develop Priorities</a:t>
            </a:r>
          </a:p>
        </p:txBody>
      </p:sp>
      <p:sp>
        <p:nvSpPr>
          <p:cNvPr id="12" name="Text Placeholder 7">
            <a:extLst>
              <a:ext uri="{FF2B5EF4-FFF2-40B4-BE49-F238E27FC236}">
                <a16:creationId xmlns:a16="http://schemas.microsoft.com/office/drawing/2014/main" id="{D4878805-BEBB-1240-F040-5C6B72172D94}"/>
              </a:ext>
            </a:extLst>
          </p:cNvPr>
          <p:cNvSpPr>
            <a:spLocks noGrp="1"/>
          </p:cNvSpPr>
          <p:nvPr>
            <p:ph type="body" sz="quarter" idx="40" hasCustomPrompt="1"/>
          </p:nvPr>
        </p:nvSpPr>
        <p:spPr>
          <a:xfrm>
            <a:off x="5545507" y="2598647"/>
            <a:ext cx="1226311" cy="762000"/>
          </a:xfrm>
          <a:prstGeom prst="rect">
            <a:avLst/>
          </a:prstGeom>
        </p:spPr>
        <p:txBody>
          <a:bodyPr anchor="ctr"/>
          <a:lstStyle>
            <a:lvl1pPr marL="0" indent="0" algn="ctr">
              <a:buNone/>
              <a:defRPr sz="1067"/>
            </a:lvl1pPr>
          </a:lstStyle>
          <a:p>
            <a:pPr lvl="0"/>
            <a:r>
              <a:rPr lang="en-US" dirty="0"/>
              <a:t>Build</a:t>
            </a:r>
            <a:br>
              <a:rPr lang="en-US" dirty="0"/>
            </a:br>
            <a:r>
              <a:rPr lang="en-US" dirty="0"/>
              <a:t>Plans</a:t>
            </a:r>
          </a:p>
        </p:txBody>
      </p:sp>
      <p:sp>
        <p:nvSpPr>
          <p:cNvPr id="13" name="Text Placeholder 7">
            <a:extLst>
              <a:ext uri="{FF2B5EF4-FFF2-40B4-BE49-F238E27FC236}">
                <a16:creationId xmlns:a16="http://schemas.microsoft.com/office/drawing/2014/main" id="{D2EEFBAB-B480-498F-C949-769007035DDB}"/>
              </a:ext>
            </a:extLst>
          </p:cNvPr>
          <p:cNvSpPr>
            <a:spLocks noGrp="1"/>
          </p:cNvSpPr>
          <p:nvPr>
            <p:ph type="body" sz="quarter" idx="41" hasCustomPrompt="1"/>
          </p:nvPr>
        </p:nvSpPr>
        <p:spPr>
          <a:xfrm>
            <a:off x="6673730" y="2594165"/>
            <a:ext cx="1226311" cy="762000"/>
          </a:xfrm>
          <a:prstGeom prst="rect">
            <a:avLst/>
          </a:prstGeom>
        </p:spPr>
        <p:txBody>
          <a:bodyPr anchor="ctr"/>
          <a:lstStyle>
            <a:lvl1pPr marL="0" indent="0" algn="ctr">
              <a:buNone/>
              <a:defRPr sz="1067"/>
            </a:lvl1pPr>
          </a:lstStyle>
          <a:p>
            <a:pPr lvl="0"/>
            <a:r>
              <a:rPr lang="en-US" dirty="0"/>
              <a:t>Sequence </a:t>
            </a:r>
            <a:br>
              <a:rPr lang="en-US" dirty="0"/>
            </a:br>
            <a:r>
              <a:rPr lang="en-US" dirty="0"/>
              <a:t>Events</a:t>
            </a:r>
          </a:p>
        </p:txBody>
      </p:sp>
      <p:sp>
        <p:nvSpPr>
          <p:cNvPr id="14" name="Text Placeholder 7">
            <a:extLst>
              <a:ext uri="{FF2B5EF4-FFF2-40B4-BE49-F238E27FC236}">
                <a16:creationId xmlns:a16="http://schemas.microsoft.com/office/drawing/2014/main" id="{AB647F09-EECB-738E-E7F8-F39746305F02}"/>
              </a:ext>
            </a:extLst>
          </p:cNvPr>
          <p:cNvSpPr>
            <a:spLocks noGrp="1"/>
          </p:cNvSpPr>
          <p:nvPr>
            <p:ph type="body" sz="quarter" idx="42" hasCustomPrompt="1"/>
          </p:nvPr>
        </p:nvSpPr>
        <p:spPr>
          <a:xfrm>
            <a:off x="7900040" y="2589682"/>
            <a:ext cx="1128223" cy="762000"/>
          </a:xfrm>
          <a:prstGeom prst="rect">
            <a:avLst/>
          </a:prstGeom>
        </p:spPr>
        <p:txBody>
          <a:bodyPr anchor="ctr"/>
          <a:lstStyle>
            <a:lvl1pPr marL="0" indent="0" algn="ctr">
              <a:buNone/>
              <a:defRPr sz="1067"/>
            </a:lvl1pPr>
          </a:lstStyle>
          <a:p>
            <a:pPr lvl="0"/>
            <a:r>
              <a:rPr lang="en-US" dirty="0"/>
              <a:t>Communicate &amp; Test</a:t>
            </a:r>
          </a:p>
        </p:txBody>
      </p:sp>
      <p:sp>
        <p:nvSpPr>
          <p:cNvPr id="15" name="Text Placeholder 7">
            <a:extLst>
              <a:ext uri="{FF2B5EF4-FFF2-40B4-BE49-F238E27FC236}">
                <a16:creationId xmlns:a16="http://schemas.microsoft.com/office/drawing/2014/main" id="{859E900C-AF61-A353-BB58-0CF29C368557}"/>
              </a:ext>
            </a:extLst>
          </p:cNvPr>
          <p:cNvSpPr>
            <a:spLocks noGrp="1"/>
          </p:cNvSpPr>
          <p:nvPr>
            <p:ph type="body" sz="quarter" idx="43" hasCustomPrompt="1"/>
          </p:nvPr>
        </p:nvSpPr>
        <p:spPr>
          <a:xfrm>
            <a:off x="8930177" y="2594165"/>
            <a:ext cx="1226311" cy="762000"/>
          </a:xfrm>
          <a:prstGeom prst="rect">
            <a:avLst/>
          </a:prstGeom>
        </p:spPr>
        <p:txBody>
          <a:bodyPr anchor="ctr"/>
          <a:lstStyle>
            <a:lvl1pPr marL="0" indent="0" algn="ctr">
              <a:buNone/>
              <a:defRPr sz="1067"/>
            </a:lvl1pPr>
          </a:lstStyle>
          <a:p>
            <a:pPr lvl="0"/>
            <a:r>
              <a:rPr lang="en-US" dirty="0"/>
              <a:t>Launch In Phases</a:t>
            </a:r>
          </a:p>
        </p:txBody>
      </p:sp>
      <p:sp>
        <p:nvSpPr>
          <p:cNvPr id="16" name="Text Placeholder 7">
            <a:extLst>
              <a:ext uri="{FF2B5EF4-FFF2-40B4-BE49-F238E27FC236}">
                <a16:creationId xmlns:a16="http://schemas.microsoft.com/office/drawing/2014/main" id="{657DB390-0629-2D43-9411-EB284D12BDF2}"/>
              </a:ext>
            </a:extLst>
          </p:cNvPr>
          <p:cNvSpPr>
            <a:spLocks noGrp="1"/>
          </p:cNvSpPr>
          <p:nvPr>
            <p:ph type="body" sz="quarter" idx="44" hasCustomPrompt="1"/>
          </p:nvPr>
        </p:nvSpPr>
        <p:spPr>
          <a:xfrm>
            <a:off x="10058400" y="2576235"/>
            <a:ext cx="1226311" cy="762000"/>
          </a:xfrm>
          <a:prstGeom prst="rect">
            <a:avLst/>
          </a:prstGeom>
        </p:spPr>
        <p:txBody>
          <a:bodyPr anchor="ctr"/>
          <a:lstStyle>
            <a:lvl1pPr marL="0" indent="0" algn="ctr">
              <a:buNone/>
              <a:defRPr sz="1067"/>
            </a:lvl1pPr>
          </a:lstStyle>
          <a:p>
            <a:pPr lvl="0"/>
            <a:r>
              <a:rPr lang="en-US" dirty="0"/>
              <a:t>Manage For Success</a:t>
            </a:r>
          </a:p>
        </p:txBody>
      </p:sp>
      <p:sp>
        <p:nvSpPr>
          <p:cNvPr id="19" name="Text Placeholder 18">
            <a:extLst>
              <a:ext uri="{FF2B5EF4-FFF2-40B4-BE49-F238E27FC236}">
                <a16:creationId xmlns:a16="http://schemas.microsoft.com/office/drawing/2014/main" id="{FD1E01C1-0CF7-4182-5A27-584F4E31A9BA}"/>
              </a:ext>
            </a:extLst>
          </p:cNvPr>
          <p:cNvSpPr>
            <a:spLocks noGrp="1"/>
          </p:cNvSpPr>
          <p:nvPr>
            <p:ph type="body" sz="quarter" idx="45" hasCustomPrompt="1"/>
          </p:nvPr>
        </p:nvSpPr>
        <p:spPr>
          <a:xfrm>
            <a:off x="965200" y="3530600"/>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M365 Productivity Roadmap</a:t>
            </a:r>
          </a:p>
        </p:txBody>
      </p:sp>
      <p:sp>
        <p:nvSpPr>
          <p:cNvPr id="20" name="Text Placeholder 18">
            <a:extLst>
              <a:ext uri="{FF2B5EF4-FFF2-40B4-BE49-F238E27FC236}">
                <a16:creationId xmlns:a16="http://schemas.microsoft.com/office/drawing/2014/main" id="{1E91FE3A-E42A-B37A-D64C-8C63217664B5}"/>
              </a:ext>
            </a:extLst>
          </p:cNvPr>
          <p:cNvSpPr>
            <a:spLocks noGrp="1"/>
          </p:cNvSpPr>
          <p:nvPr>
            <p:ph type="body" sz="quarter" idx="46" hasCustomPrompt="1"/>
          </p:nvPr>
        </p:nvSpPr>
        <p:spPr>
          <a:xfrm>
            <a:off x="3805191" y="3490635"/>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Test/Pilot/POC</a:t>
            </a:r>
          </a:p>
        </p:txBody>
      </p:sp>
      <p:sp>
        <p:nvSpPr>
          <p:cNvPr id="21" name="Text Placeholder 18">
            <a:extLst>
              <a:ext uri="{FF2B5EF4-FFF2-40B4-BE49-F238E27FC236}">
                <a16:creationId xmlns:a16="http://schemas.microsoft.com/office/drawing/2014/main" id="{FC0E11C8-3789-85A6-C13F-68784C4BD91F}"/>
              </a:ext>
            </a:extLst>
          </p:cNvPr>
          <p:cNvSpPr>
            <a:spLocks noGrp="1"/>
          </p:cNvSpPr>
          <p:nvPr>
            <p:ph type="body" sz="quarter" idx="47" hasCustomPrompt="1"/>
          </p:nvPr>
        </p:nvSpPr>
        <p:spPr>
          <a:xfrm>
            <a:off x="6556446" y="3484297"/>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Production</a:t>
            </a:r>
          </a:p>
        </p:txBody>
      </p:sp>
      <p:sp>
        <p:nvSpPr>
          <p:cNvPr id="22" name="Text Placeholder 18">
            <a:extLst>
              <a:ext uri="{FF2B5EF4-FFF2-40B4-BE49-F238E27FC236}">
                <a16:creationId xmlns:a16="http://schemas.microsoft.com/office/drawing/2014/main" id="{CEE23B69-08E1-8F84-1067-AFCB2C3FC6C6}"/>
              </a:ext>
            </a:extLst>
          </p:cNvPr>
          <p:cNvSpPr>
            <a:spLocks noGrp="1"/>
          </p:cNvSpPr>
          <p:nvPr>
            <p:ph type="body" sz="quarter" idx="48" hasCustomPrompt="1"/>
          </p:nvPr>
        </p:nvSpPr>
        <p:spPr>
          <a:xfrm>
            <a:off x="9329466" y="3490635"/>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Manage</a:t>
            </a:r>
          </a:p>
        </p:txBody>
      </p:sp>
      <p:sp>
        <p:nvSpPr>
          <p:cNvPr id="25" name="Text Placeholder 24">
            <a:extLst>
              <a:ext uri="{FF2B5EF4-FFF2-40B4-BE49-F238E27FC236}">
                <a16:creationId xmlns:a16="http://schemas.microsoft.com/office/drawing/2014/main" id="{529409E8-33C8-4001-A46B-73314DBE686E}"/>
              </a:ext>
            </a:extLst>
          </p:cNvPr>
          <p:cNvSpPr>
            <a:spLocks noGrp="1"/>
          </p:cNvSpPr>
          <p:nvPr>
            <p:ph type="body" sz="quarter" idx="49" hasCustomPrompt="1"/>
          </p:nvPr>
        </p:nvSpPr>
        <p:spPr>
          <a:xfrm>
            <a:off x="965200" y="4241800"/>
            <a:ext cx="2202392" cy="355600"/>
          </a:xfrm>
          <a:prstGeom prst="rect">
            <a:avLst/>
          </a:prstGeom>
        </p:spPr>
        <p:txBody>
          <a:bodyPr anchor="ctr"/>
          <a:lstStyle>
            <a:lvl1pPr algn="ctr">
              <a:buNone/>
              <a:defRPr sz="1600" b="1" i="0">
                <a:latin typeface="Century Gothic" panose="020B0502020202020204" pitchFamily="34" charset="0"/>
              </a:defRPr>
            </a:lvl1pPr>
          </a:lstStyle>
          <a:p>
            <a:pPr lvl="0"/>
            <a:r>
              <a:rPr lang="en-US" dirty="0"/>
              <a:t>Readiness</a:t>
            </a:r>
          </a:p>
        </p:txBody>
      </p:sp>
      <p:sp>
        <p:nvSpPr>
          <p:cNvPr id="26" name="Text Placeholder 24">
            <a:extLst>
              <a:ext uri="{FF2B5EF4-FFF2-40B4-BE49-F238E27FC236}">
                <a16:creationId xmlns:a16="http://schemas.microsoft.com/office/drawing/2014/main" id="{277E2E34-5196-D8DE-6676-6D3025817F7F}"/>
              </a:ext>
            </a:extLst>
          </p:cNvPr>
          <p:cNvSpPr>
            <a:spLocks noGrp="1"/>
          </p:cNvSpPr>
          <p:nvPr>
            <p:ph type="body" sz="quarter" idx="50" hasCustomPrompt="1"/>
          </p:nvPr>
        </p:nvSpPr>
        <p:spPr>
          <a:xfrm>
            <a:off x="3789581" y="4241800"/>
            <a:ext cx="2202392" cy="355600"/>
          </a:xfrm>
          <a:prstGeom prst="rect">
            <a:avLst/>
          </a:prstGeom>
        </p:spPr>
        <p:txBody>
          <a:bodyPr anchor="ctr"/>
          <a:lstStyle>
            <a:lvl1pPr algn="ctr">
              <a:buNone/>
              <a:defRPr sz="1600" b="1" i="0">
                <a:latin typeface="Century Gothic" panose="020B0502020202020204" pitchFamily="34" charset="0"/>
              </a:defRPr>
            </a:lvl1pPr>
          </a:lstStyle>
          <a:p>
            <a:pPr lvl="0"/>
            <a:r>
              <a:rPr lang="en-US" dirty="0"/>
              <a:t>Validate</a:t>
            </a:r>
          </a:p>
        </p:txBody>
      </p:sp>
      <p:sp>
        <p:nvSpPr>
          <p:cNvPr id="27" name="Text Placeholder 24">
            <a:extLst>
              <a:ext uri="{FF2B5EF4-FFF2-40B4-BE49-F238E27FC236}">
                <a16:creationId xmlns:a16="http://schemas.microsoft.com/office/drawing/2014/main" id="{9B724637-E453-E64D-A2E9-14F428BC7169}"/>
              </a:ext>
            </a:extLst>
          </p:cNvPr>
          <p:cNvSpPr>
            <a:spLocks noGrp="1"/>
          </p:cNvSpPr>
          <p:nvPr>
            <p:ph type="body" sz="quarter" idx="51" hasCustomPrompt="1"/>
          </p:nvPr>
        </p:nvSpPr>
        <p:spPr>
          <a:xfrm>
            <a:off x="6553200" y="4242933"/>
            <a:ext cx="2202392" cy="355600"/>
          </a:xfrm>
          <a:prstGeom prst="rect">
            <a:avLst/>
          </a:prstGeom>
        </p:spPr>
        <p:txBody>
          <a:bodyPr anchor="ctr"/>
          <a:lstStyle>
            <a:lvl1pPr algn="ctr">
              <a:buNone/>
              <a:defRPr sz="1600" b="1" i="0">
                <a:latin typeface="Century Gothic" panose="020B0502020202020204" pitchFamily="34" charset="0"/>
              </a:defRPr>
            </a:lvl1pPr>
          </a:lstStyle>
          <a:p>
            <a:pPr lvl="0"/>
            <a:r>
              <a:rPr lang="en-US" dirty="0"/>
              <a:t>Implement</a:t>
            </a:r>
          </a:p>
        </p:txBody>
      </p:sp>
      <p:sp>
        <p:nvSpPr>
          <p:cNvPr id="28" name="Text Placeholder 24">
            <a:extLst>
              <a:ext uri="{FF2B5EF4-FFF2-40B4-BE49-F238E27FC236}">
                <a16:creationId xmlns:a16="http://schemas.microsoft.com/office/drawing/2014/main" id="{983E176E-C83D-C593-E098-EC8EF4F2DA72}"/>
              </a:ext>
            </a:extLst>
          </p:cNvPr>
          <p:cNvSpPr>
            <a:spLocks noGrp="1"/>
          </p:cNvSpPr>
          <p:nvPr>
            <p:ph type="body" sz="quarter" idx="52" hasCustomPrompt="1"/>
          </p:nvPr>
        </p:nvSpPr>
        <p:spPr>
          <a:xfrm>
            <a:off x="9329466" y="4242933"/>
            <a:ext cx="2202392" cy="355600"/>
          </a:xfrm>
          <a:prstGeom prst="rect">
            <a:avLst/>
          </a:prstGeom>
        </p:spPr>
        <p:txBody>
          <a:bodyPr anchor="ctr"/>
          <a:lstStyle>
            <a:lvl1pPr algn="ctr">
              <a:buNone/>
              <a:defRPr sz="1600" b="1" i="0">
                <a:latin typeface="Century Gothic" panose="020B0502020202020204" pitchFamily="34" charset="0"/>
              </a:defRPr>
            </a:lvl1pPr>
          </a:lstStyle>
          <a:p>
            <a:pPr lvl="0"/>
            <a:r>
              <a:rPr lang="en-US" dirty="0"/>
              <a:t>Manage &amp; Optimize</a:t>
            </a:r>
          </a:p>
        </p:txBody>
      </p:sp>
      <p:sp>
        <p:nvSpPr>
          <p:cNvPr id="32" name="Text Placeholder 31">
            <a:extLst>
              <a:ext uri="{FF2B5EF4-FFF2-40B4-BE49-F238E27FC236}">
                <a16:creationId xmlns:a16="http://schemas.microsoft.com/office/drawing/2014/main" id="{CE2085B5-BF3C-24E3-FA2A-ABF9E12EAD60}"/>
              </a:ext>
            </a:extLst>
          </p:cNvPr>
          <p:cNvSpPr>
            <a:spLocks noGrp="1"/>
          </p:cNvSpPr>
          <p:nvPr>
            <p:ph type="body" sz="quarter" idx="54" hasCustomPrompt="1"/>
          </p:nvPr>
        </p:nvSpPr>
        <p:spPr>
          <a:xfrm>
            <a:off x="965200" y="4699000"/>
            <a:ext cx="2202392" cy="1729317"/>
          </a:xfrm>
          <a:prstGeom prst="rect">
            <a:avLst/>
          </a:prstGeom>
        </p:spPr>
        <p:txBody>
          <a:bodyPr/>
          <a:lstStyle>
            <a:lvl1pPr marL="0" indent="0">
              <a:buFont typeface="Arial" panose="020B0604020202020204" pitchFamily="34" charset="0"/>
              <a:buChar char="•"/>
              <a:defRPr sz="933"/>
            </a:lvl1pPr>
          </a:lstStyle>
          <a:p>
            <a:pPr lvl="0"/>
            <a:r>
              <a:rPr lang="en-US" dirty="0"/>
              <a:t>Business Outcomes</a:t>
            </a:r>
          </a:p>
          <a:p>
            <a:pPr lvl="0"/>
            <a:r>
              <a:rPr lang="en-US" dirty="0"/>
              <a:t>Capability to Solution Mapping</a:t>
            </a:r>
          </a:p>
          <a:p>
            <a:pPr lvl="0"/>
            <a:r>
              <a:rPr lang="en-US" dirty="0"/>
              <a:t>Third-Party Consolidation</a:t>
            </a:r>
          </a:p>
          <a:p>
            <a:pPr lvl="0"/>
            <a:r>
              <a:rPr lang="en-US" dirty="0"/>
              <a:t>Strategy Development</a:t>
            </a:r>
          </a:p>
          <a:p>
            <a:pPr lvl="0"/>
            <a:r>
              <a:rPr lang="en-US" dirty="0"/>
              <a:t>Licensing Plan</a:t>
            </a:r>
          </a:p>
          <a:p>
            <a:pPr lvl="0"/>
            <a:r>
              <a:rPr lang="en-US" dirty="0"/>
              <a:t>Change Management</a:t>
            </a:r>
          </a:p>
          <a:p>
            <a:pPr lvl="0"/>
            <a:r>
              <a:rPr lang="en-US" dirty="0"/>
              <a:t>Training/Upskilling</a:t>
            </a:r>
          </a:p>
        </p:txBody>
      </p:sp>
      <p:sp>
        <p:nvSpPr>
          <p:cNvPr id="33" name="Text Placeholder 31">
            <a:extLst>
              <a:ext uri="{FF2B5EF4-FFF2-40B4-BE49-F238E27FC236}">
                <a16:creationId xmlns:a16="http://schemas.microsoft.com/office/drawing/2014/main" id="{FF8E059A-6911-B0BF-268D-EAE1EB2BD719}"/>
              </a:ext>
            </a:extLst>
          </p:cNvPr>
          <p:cNvSpPr>
            <a:spLocks noGrp="1"/>
          </p:cNvSpPr>
          <p:nvPr>
            <p:ph type="body" sz="quarter" idx="55" hasCustomPrompt="1"/>
          </p:nvPr>
        </p:nvSpPr>
        <p:spPr>
          <a:xfrm>
            <a:off x="3791715" y="4698680"/>
            <a:ext cx="2202392" cy="1729317"/>
          </a:xfrm>
          <a:prstGeom prst="rect">
            <a:avLst/>
          </a:prstGeom>
        </p:spPr>
        <p:txBody>
          <a:bodyPr/>
          <a:lstStyle>
            <a:lvl1pPr marL="0" indent="0">
              <a:buFont typeface="Arial" panose="020B0604020202020204" pitchFamily="34" charset="0"/>
              <a:buChar char="•"/>
              <a:defRPr sz="933"/>
            </a:lvl1pPr>
          </a:lstStyle>
          <a:p>
            <a:pPr lvl="0"/>
            <a:r>
              <a:rPr lang="en-US" dirty="0"/>
              <a:t>Entra ID Pilot</a:t>
            </a:r>
          </a:p>
          <a:p>
            <a:pPr lvl="0"/>
            <a:r>
              <a:rPr lang="en-US" dirty="0"/>
              <a:t>Intune Pilot</a:t>
            </a:r>
          </a:p>
          <a:p>
            <a:pPr lvl="0"/>
            <a:r>
              <a:rPr lang="en-US" dirty="0"/>
              <a:t>Teams Pilot</a:t>
            </a:r>
          </a:p>
          <a:p>
            <a:pPr lvl="0"/>
            <a:r>
              <a:rPr lang="en-US" dirty="0"/>
              <a:t>Defender Pilot</a:t>
            </a:r>
          </a:p>
          <a:p>
            <a:pPr lvl="0"/>
            <a:r>
              <a:rPr lang="en-US" dirty="0"/>
              <a:t>Copilot Readiness</a:t>
            </a:r>
          </a:p>
          <a:p>
            <a:pPr lvl="0"/>
            <a:r>
              <a:rPr lang="en-US" dirty="0"/>
              <a:t>Sentinel Center of Excellence</a:t>
            </a:r>
          </a:p>
          <a:p>
            <a:pPr lvl="0"/>
            <a:r>
              <a:rPr lang="en-US" dirty="0"/>
              <a:t>Purview Pilot</a:t>
            </a:r>
          </a:p>
          <a:p>
            <a:pPr lvl="0"/>
            <a:r>
              <a:rPr lang="en-US" dirty="0"/>
              <a:t>PowerApps POC</a:t>
            </a:r>
          </a:p>
          <a:p>
            <a:pPr lvl="0"/>
            <a:endParaRPr lang="en-US" dirty="0"/>
          </a:p>
        </p:txBody>
      </p:sp>
      <p:sp>
        <p:nvSpPr>
          <p:cNvPr id="34" name="Text Placeholder 31">
            <a:extLst>
              <a:ext uri="{FF2B5EF4-FFF2-40B4-BE49-F238E27FC236}">
                <a16:creationId xmlns:a16="http://schemas.microsoft.com/office/drawing/2014/main" id="{78E1A39F-4C39-7E02-4A62-D0BE493A3C4C}"/>
              </a:ext>
            </a:extLst>
          </p:cNvPr>
          <p:cNvSpPr>
            <a:spLocks noGrp="1"/>
          </p:cNvSpPr>
          <p:nvPr>
            <p:ph type="body" sz="quarter" idx="56" hasCustomPrompt="1"/>
          </p:nvPr>
        </p:nvSpPr>
        <p:spPr>
          <a:xfrm>
            <a:off x="6556446" y="4698679"/>
            <a:ext cx="2202392" cy="1729317"/>
          </a:xfrm>
          <a:prstGeom prst="rect">
            <a:avLst/>
          </a:prstGeom>
        </p:spPr>
        <p:txBody>
          <a:bodyPr/>
          <a:lstStyle>
            <a:lvl1pPr marL="0" indent="0">
              <a:buFont typeface="Arial" panose="020B0604020202020204" pitchFamily="34" charset="0"/>
              <a:buChar char="•"/>
              <a:defRPr sz="933"/>
            </a:lvl1pPr>
          </a:lstStyle>
          <a:p>
            <a:pPr lvl="0"/>
            <a:r>
              <a:rPr lang="en-US" dirty="0"/>
              <a:t>Deploy Office 365</a:t>
            </a:r>
          </a:p>
          <a:p>
            <a:pPr lvl="0"/>
            <a:r>
              <a:rPr lang="en-US" dirty="0"/>
              <a:t>Deploy Intune/Autopilot</a:t>
            </a:r>
          </a:p>
          <a:p>
            <a:pPr lvl="0"/>
            <a:r>
              <a:rPr lang="en-US" dirty="0"/>
              <a:t>Migrate File Shares</a:t>
            </a:r>
          </a:p>
          <a:p>
            <a:pPr lvl="0"/>
            <a:r>
              <a:rPr lang="en-US" dirty="0"/>
              <a:t>Deploy Teams</a:t>
            </a:r>
          </a:p>
          <a:p>
            <a:pPr lvl="0"/>
            <a:r>
              <a:rPr lang="en-US" dirty="0"/>
              <a:t>Deploy Teams Rooms</a:t>
            </a:r>
          </a:p>
          <a:p>
            <a:pPr lvl="0"/>
            <a:r>
              <a:rPr lang="en-US" dirty="0"/>
              <a:t>Deploy Defender</a:t>
            </a:r>
          </a:p>
          <a:p>
            <a:pPr lvl="0"/>
            <a:r>
              <a:rPr lang="en-US" dirty="0"/>
              <a:t>Deploy Purview</a:t>
            </a:r>
          </a:p>
          <a:p>
            <a:pPr lvl="0"/>
            <a:r>
              <a:rPr lang="en-US" dirty="0"/>
              <a:t>Deploy PowerApps</a:t>
            </a:r>
          </a:p>
          <a:p>
            <a:pPr lvl="0"/>
            <a:endParaRPr lang="en-US" dirty="0"/>
          </a:p>
        </p:txBody>
      </p:sp>
      <p:sp>
        <p:nvSpPr>
          <p:cNvPr id="35" name="Text Placeholder 31">
            <a:extLst>
              <a:ext uri="{FF2B5EF4-FFF2-40B4-BE49-F238E27FC236}">
                <a16:creationId xmlns:a16="http://schemas.microsoft.com/office/drawing/2014/main" id="{C2161947-CDFA-80DF-61C1-D215F526FB06}"/>
              </a:ext>
            </a:extLst>
          </p:cNvPr>
          <p:cNvSpPr>
            <a:spLocks noGrp="1"/>
          </p:cNvSpPr>
          <p:nvPr>
            <p:ph type="body" sz="quarter" idx="57" hasCustomPrompt="1"/>
          </p:nvPr>
        </p:nvSpPr>
        <p:spPr>
          <a:xfrm>
            <a:off x="9337698" y="4673279"/>
            <a:ext cx="2202392" cy="1729317"/>
          </a:xfrm>
          <a:prstGeom prst="rect">
            <a:avLst/>
          </a:prstGeom>
        </p:spPr>
        <p:txBody>
          <a:bodyPr/>
          <a:lstStyle>
            <a:lvl1pPr marL="0" indent="0">
              <a:buFont typeface="Arial" panose="020B0604020202020204" pitchFamily="34" charset="0"/>
              <a:buChar char="•"/>
              <a:defRPr sz="933"/>
            </a:lvl1pPr>
          </a:lstStyle>
          <a:p>
            <a:pPr lvl="0"/>
            <a:r>
              <a:rPr lang="en-US" dirty="0"/>
              <a:t>Enabled Productivity</a:t>
            </a:r>
          </a:p>
          <a:p>
            <a:pPr lvl="0"/>
            <a:r>
              <a:rPr lang="en-US" dirty="0" err="1"/>
              <a:t>ThreatDefender</a:t>
            </a:r>
            <a:r>
              <a:rPr lang="en-US" dirty="0"/>
              <a:t> MXDR</a:t>
            </a:r>
          </a:p>
          <a:p>
            <a:pPr lvl="0"/>
            <a:r>
              <a:rPr lang="en-US" dirty="0"/>
              <a:t>CSP Advantage</a:t>
            </a:r>
          </a:p>
        </p:txBody>
      </p:sp>
    </p:spTree>
    <p:extLst>
      <p:ext uri="{BB962C8B-B14F-4D97-AF65-F5344CB8AC3E}">
        <p14:creationId xmlns:p14="http://schemas.microsoft.com/office/powerpoint/2010/main" val="120308634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Offer Overview">
    <p:bg>
      <p:bgPr>
        <a:solidFill>
          <a:srgbClr val="262626"/>
        </a:solidFill>
        <a:effectLst/>
      </p:bgPr>
    </p:bg>
    <p:spTree>
      <p:nvGrpSpPr>
        <p:cNvPr id="1" name=""/>
        <p:cNvGrpSpPr/>
        <p:nvPr/>
      </p:nvGrpSpPr>
      <p:grpSpPr>
        <a:xfrm>
          <a:off x="0" y="0"/>
          <a:ext cx="0" cy="0"/>
          <a:chOff x="0" y="0"/>
          <a:chExt cx="0" cy="0"/>
        </a:xfrm>
      </p:grpSpPr>
      <p:sp>
        <p:nvSpPr>
          <p:cNvPr id="62" name="AutoShape 8">
            <a:extLst>
              <a:ext uri="{FF2B5EF4-FFF2-40B4-BE49-F238E27FC236}">
                <a16:creationId xmlns:a16="http://schemas.microsoft.com/office/drawing/2014/main" id="{63FC943D-B07F-5411-C8F7-DACA9A0EE020}"/>
              </a:ext>
            </a:extLst>
          </p:cNvPr>
          <p:cNvSpPr/>
          <p:nvPr userDrawn="1"/>
        </p:nvSpPr>
        <p:spPr>
          <a:xfrm rot="5400000" flipH="1">
            <a:off x="4516469" y="-2777681"/>
            <a:ext cx="30479" cy="7741434"/>
          </a:xfrm>
          <a:prstGeom prst="rect">
            <a:avLst/>
          </a:prstGeom>
          <a:solidFill>
            <a:schemeClr val="accent1"/>
          </a:solidFill>
        </p:spPr>
        <p:txBody>
          <a:bodyPr/>
          <a:lstStyle/>
          <a:p>
            <a:endParaRPr lang="en-US" sz="1200" b="1" i="0" dirty="0">
              <a:solidFill>
                <a:srgbClr val="262626"/>
              </a:solidFill>
              <a:latin typeface="Century Gothic" panose="020B0502020202020204" pitchFamily="34" charset="0"/>
            </a:endParaRPr>
          </a:p>
        </p:txBody>
      </p:sp>
      <p:cxnSp>
        <p:nvCxnSpPr>
          <p:cNvPr id="67" name="Straight Connector 66">
            <a:extLst>
              <a:ext uri="{FF2B5EF4-FFF2-40B4-BE49-F238E27FC236}">
                <a16:creationId xmlns:a16="http://schemas.microsoft.com/office/drawing/2014/main" id="{52BF365F-E3B0-4A71-89D2-6BB4978B4DAE}"/>
              </a:ext>
            </a:extLst>
          </p:cNvPr>
          <p:cNvCxnSpPr/>
          <p:nvPr userDrawn="1"/>
        </p:nvCxnSpPr>
        <p:spPr>
          <a:xfrm>
            <a:off x="518160" y="3429000"/>
            <a:ext cx="1121664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TextBox 89">
            <a:extLst>
              <a:ext uri="{FF2B5EF4-FFF2-40B4-BE49-F238E27FC236}">
                <a16:creationId xmlns:a16="http://schemas.microsoft.com/office/drawing/2014/main" id="{9F7C8FA5-99B9-5BD4-49E4-3C8AD64E5C87}"/>
              </a:ext>
            </a:extLst>
          </p:cNvPr>
          <p:cNvSpPr txBox="1"/>
          <p:nvPr userDrawn="1"/>
        </p:nvSpPr>
        <p:spPr>
          <a:xfrm>
            <a:off x="254000" y="6467962"/>
            <a:ext cx="11785929" cy="307777"/>
          </a:xfrm>
          <a:prstGeom prst="rect">
            <a:avLst/>
          </a:prstGeom>
          <a:solidFill>
            <a:srgbClr val="02637F"/>
          </a:solidFill>
          <a:ln>
            <a:noFill/>
          </a:ln>
        </p:spPr>
        <p:txBody>
          <a:bodyPr wrap="square">
            <a:spAutoFit/>
          </a:bodyPr>
          <a:lstStyle/>
          <a:p>
            <a:pPr algn="ctr" defTabSz="914446">
              <a:defRPr/>
            </a:pPr>
            <a:endParaRPr lang="en-US" sz="1400" b="1" i="0" u="sng" dirty="0">
              <a:solidFill>
                <a:prstClr val="white"/>
              </a:solidFill>
              <a:latin typeface="Century Gothic" panose="020B0502020202020204" pitchFamily="34" charset="0"/>
            </a:endParaRPr>
          </a:p>
        </p:txBody>
      </p:sp>
      <p:sp>
        <p:nvSpPr>
          <p:cNvPr id="4" name="Text Placeholder 3">
            <a:extLst>
              <a:ext uri="{FF2B5EF4-FFF2-40B4-BE49-F238E27FC236}">
                <a16:creationId xmlns:a16="http://schemas.microsoft.com/office/drawing/2014/main" id="{DC740F31-FF34-BEA7-3067-B83616E274F4}"/>
              </a:ext>
            </a:extLst>
          </p:cNvPr>
          <p:cNvSpPr>
            <a:spLocks noGrp="1"/>
          </p:cNvSpPr>
          <p:nvPr>
            <p:ph type="body" sz="quarter" idx="34" hasCustomPrompt="1"/>
          </p:nvPr>
        </p:nvSpPr>
        <p:spPr>
          <a:xfrm>
            <a:off x="694848" y="486928"/>
            <a:ext cx="11582815" cy="590868"/>
          </a:xfrm>
          <a:prstGeom prst="rect">
            <a:avLst/>
          </a:prstGeom>
        </p:spPr>
        <p:txBody>
          <a:bodyPr/>
          <a:lstStyle>
            <a:lvl1pPr>
              <a:buNone/>
              <a:defRPr sz="3200" b="1" i="0">
                <a:solidFill>
                  <a:schemeClr val="bg1"/>
                </a:solidFill>
                <a:latin typeface="Century Gothic" panose="020B0502020202020204" pitchFamily="34" charset="0"/>
              </a:defRPr>
            </a:lvl1pPr>
          </a:lstStyle>
          <a:p>
            <a:pPr lvl="0"/>
            <a:r>
              <a:rPr lang="en-US" dirty="0"/>
              <a:t>M365 Productivity, Security &amp; Compliance Roadmap</a:t>
            </a:r>
          </a:p>
        </p:txBody>
      </p:sp>
      <p:sp>
        <p:nvSpPr>
          <p:cNvPr id="6" name="Text Placeholder 5">
            <a:extLst>
              <a:ext uri="{FF2B5EF4-FFF2-40B4-BE49-F238E27FC236}">
                <a16:creationId xmlns:a16="http://schemas.microsoft.com/office/drawing/2014/main" id="{2FDC76F2-0FB1-5E25-BC33-C297802E7E75}"/>
              </a:ext>
            </a:extLst>
          </p:cNvPr>
          <p:cNvSpPr>
            <a:spLocks noGrp="1"/>
          </p:cNvSpPr>
          <p:nvPr>
            <p:ph type="body" sz="quarter" idx="35" hasCustomPrompt="1"/>
          </p:nvPr>
        </p:nvSpPr>
        <p:spPr>
          <a:xfrm>
            <a:off x="695325" y="1260476"/>
            <a:ext cx="10836275" cy="1355725"/>
          </a:xfrm>
          <a:prstGeom prst="rect">
            <a:avLst/>
          </a:prstGeom>
        </p:spPr>
        <p:txBody>
          <a:bodyPr/>
          <a:lstStyle>
            <a:lvl1pPr marL="0" indent="0">
              <a:buNone/>
              <a:defRPr sz="1600" b="1">
                <a:solidFill>
                  <a:schemeClr val="bg1"/>
                </a:solidFill>
              </a:defRPr>
            </a:lvl1pPr>
          </a:lstStyle>
          <a:p>
            <a:pPr lvl="0"/>
            <a:r>
              <a:rPr lang="en-US" dirty="0"/>
              <a:t>The Microsoft 365 Productivity, Security &amp; Compliance Roadmap aims to enable users to be secure and effective with Microsoft 365 productivity tools. This is achieved through the construction of an analysis of current solutions, developing an adoption plan, and a budget to create a roadmap to achieve the desired outcomes. </a:t>
            </a:r>
          </a:p>
        </p:txBody>
      </p:sp>
      <p:sp>
        <p:nvSpPr>
          <p:cNvPr id="8" name="Text Placeholder 7">
            <a:extLst>
              <a:ext uri="{FF2B5EF4-FFF2-40B4-BE49-F238E27FC236}">
                <a16:creationId xmlns:a16="http://schemas.microsoft.com/office/drawing/2014/main" id="{BD0C64A4-E62B-037A-1872-47FA2093A9F4}"/>
              </a:ext>
            </a:extLst>
          </p:cNvPr>
          <p:cNvSpPr>
            <a:spLocks noGrp="1"/>
          </p:cNvSpPr>
          <p:nvPr>
            <p:ph type="body" sz="quarter" idx="36" hasCustomPrompt="1"/>
          </p:nvPr>
        </p:nvSpPr>
        <p:spPr>
          <a:xfrm>
            <a:off x="1032613" y="2603129"/>
            <a:ext cx="1226311" cy="762000"/>
          </a:xfrm>
          <a:prstGeom prst="rect">
            <a:avLst/>
          </a:prstGeom>
        </p:spPr>
        <p:txBody>
          <a:bodyPr anchor="ctr"/>
          <a:lstStyle>
            <a:lvl1pPr marL="0" indent="0" algn="ctr">
              <a:buNone/>
              <a:defRPr sz="1067">
                <a:solidFill>
                  <a:schemeClr val="bg1"/>
                </a:solidFill>
              </a:defRPr>
            </a:lvl1pPr>
          </a:lstStyle>
          <a:p>
            <a:pPr lvl="0"/>
            <a:r>
              <a:rPr lang="en-US" dirty="0"/>
              <a:t>Understanding the needs of the business</a:t>
            </a:r>
          </a:p>
        </p:txBody>
      </p:sp>
      <p:sp>
        <p:nvSpPr>
          <p:cNvPr id="9" name="Text Placeholder 7">
            <a:extLst>
              <a:ext uri="{FF2B5EF4-FFF2-40B4-BE49-F238E27FC236}">
                <a16:creationId xmlns:a16="http://schemas.microsoft.com/office/drawing/2014/main" id="{C3CBDD4C-80D5-F8F0-3BE4-C7412EDBCC1E}"/>
              </a:ext>
            </a:extLst>
          </p:cNvPr>
          <p:cNvSpPr>
            <a:spLocks noGrp="1"/>
          </p:cNvSpPr>
          <p:nvPr>
            <p:ph type="body" sz="quarter" idx="37" hasCustomPrompt="1"/>
          </p:nvPr>
        </p:nvSpPr>
        <p:spPr>
          <a:xfrm>
            <a:off x="2160837" y="2603129"/>
            <a:ext cx="1226311" cy="762000"/>
          </a:xfrm>
          <a:prstGeom prst="rect">
            <a:avLst/>
          </a:prstGeom>
        </p:spPr>
        <p:txBody>
          <a:bodyPr anchor="ctr"/>
          <a:lstStyle>
            <a:lvl1pPr marL="0" indent="0" algn="ctr">
              <a:buNone/>
              <a:defRPr sz="1067">
                <a:solidFill>
                  <a:schemeClr val="bg1"/>
                </a:solidFill>
              </a:defRPr>
            </a:lvl1pPr>
          </a:lstStyle>
          <a:p>
            <a:pPr lvl="0"/>
            <a:r>
              <a:rPr lang="en-US" dirty="0"/>
              <a:t>Where are we today?</a:t>
            </a:r>
          </a:p>
        </p:txBody>
      </p:sp>
      <p:sp>
        <p:nvSpPr>
          <p:cNvPr id="10" name="Text Placeholder 7">
            <a:extLst>
              <a:ext uri="{FF2B5EF4-FFF2-40B4-BE49-F238E27FC236}">
                <a16:creationId xmlns:a16="http://schemas.microsoft.com/office/drawing/2014/main" id="{EAAFC330-673D-D3E6-BC31-1AF232B4319D}"/>
              </a:ext>
            </a:extLst>
          </p:cNvPr>
          <p:cNvSpPr>
            <a:spLocks noGrp="1"/>
          </p:cNvSpPr>
          <p:nvPr>
            <p:ph type="body" sz="quarter" idx="38" hasCustomPrompt="1"/>
          </p:nvPr>
        </p:nvSpPr>
        <p:spPr>
          <a:xfrm>
            <a:off x="3289060" y="2603129"/>
            <a:ext cx="1226311" cy="762000"/>
          </a:xfrm>
          <a:prstGeom prst="rect">
            <a:avLst/>
          </a:prstGeom>
        </p:spPr>
        <p:txBody>
          <a:bodyPr anchor="ctr"/>
          <a:lstStyle>
            <a:lvl1pPr marL="0" indent="0" algn="ctr">
              <a:buNone/>
              <a:defRPr sz="1067">
                <a:solidFill>
                  <a:schemeClr val="bg1"/>
                </a:solidFill>
              </a:defRPr>
            </a:lvl1pPr>
          </a:lstStyle>
          <a:p>
            <a:pPr lvl="0"/>
            <a:r>
              <a:rPr lang="en-US" dirty="0"/>
              <a:t>What is possible?</a:t>
            </a:r>
          </a:p>
        </p:txBody>
      </p:sp>
      <p:sp>
        <p:nvSpPr>
          <p:cNvPr id="11" name="Text Placeholder 7">
            <a:extLst>
              <a:ext uri="{FF2B5EF4-FFF2-40B4-BE49-F238E27FC236}">
                <a16:creationId xmlns:a16="http://schemas.microsoft.com/office/drawing/2014/main" id="{E227C7F9-3C4A-81AB-625D-ED24CBF57220}"/>
              </a:ext>
            </a:extLst>
          </p:cNvPr>
          <p:cNvSpPr>
            <a:spLocks noGrp="1"/>
          </p:cNvSpPr>
          <p:nvPr>
            <p:ph type="body" sz="quarter" idx="39" hasCustomPrompt="1"/>
          </p:nvPr>
        </p:nvSpPr>
        <p:spPr>
          <a:xfrm>
            <a:off x="4417283" y="2603129"/>
            <a:ext cx="1226311" cy="762000"/>
          </a:xfrm>
          <a:prstGeom prst="rect">
            <a:avLst/>
          </a:prstGeom>
        </p:spPr>
        <p:txBody>
          <a:bodyPr anchor="ctr"/>
          <a:lstStyle>
            <a:lvl1pPr marL="0" indent="0" algn="ctr">
              <a:buNone/>
              <a:defRPr sz="1067">
                <a:solidFill>
                  <a:schemeClr val="bg1"/>
                </a:solidFill>
              </a:defRPr>
            </a:lvl1pPr>
          </a:lstStyle>
          <a:p>
            <a:pPr lvl="0"/>
            <a:r>
              <a:rPr lang="en-US" dirty="0"/>
              <a:t>Develop Priorities</a:t>
            </a:r>
          </a:p>
        </p:txBody>
      </p:sp>
      <p:sp>
        <p:nvSpPr>
          <p:cNvPr id="12" name="Text Placeholder 7">
            <a:extLst>
              <a:ext uri="{FF2B5EF4-FFF2-40B4-BE49-F238E27FC236}">
                <a16:creationId xmlns:a16="http://schemas.microsoft.com/office/drawing/2014/main" id="{D4878805-BEBB-1240-F040-5C6B72172D94}"/>
              </a:ext>
            </a:extLst>
          </p:cNvPr>
          <p:cNvSpPr>
            <a:spLocks noGrp="1"/>
          </p:cNvSpPr>
          <p:nvPr>
            <p:ph type="body" sz="quarter" idx="40" hasCustomPrompt="1"/>
          </p:nvPr>
        </p:nvSpPr>
        <p:spPr>
          <a:xfrm>
            <a:off x="5545507" y="2598647"/>
            <a:ext cx="1226311" cy="762000"/>
          </a:xfrm>
          <a:prstGeom prst="rect">
            <a:avLst/>
          </a:prstGeom>
        </p:spPr>
        <p:txBody>
          <a:bodyPr anchor="ctr"/>
          <a:lstStyle>
            <a:lvl1pPr marL="0" indent="0" algn="ctr">
              <a:buNone/>
              <a:defRPr sz="1067">
                <a:solidFill>
                  <a:schemeClr val="bg1"/>
                </a:solidFill>
              </a:defRPr>
            </a:lvl1pPr>
          </a:lstStyle>
          <a:p>
            <a:pPr lvl="0"/>
            <a:r>
              <a:rPr lang="en-US" dirty="0"/>
              <a:t>Build</a:t>
            </a:r>
            <a:br>
              <a:rPr lang="en-US" dirty="0"/>
            </a:br>
            <a:r>
              <a:rPr lang="en-US" dirty="0"/>
              <a:t>Plans</a:t>
            </a:r>
          </a:p>
        </p:txBody>
      </p:sp>
      <p:sp>
        <p:nvSpPr>
          <p:cNvPr id="13" name="Text Placeholder 7">
            <a:extLst>
              <a:ext uri="{FF2B5EF4-FFF2-40B4-BE49-F238E27FC236}">
                <a16:creationId xmlns:a16="http://schemas.microsoft.com/office/drawing/2014/main" id="{D2EEFBAB-B480-498F-C949-769007035DDB}"/>
              </a:ext>
            </a:extLst>
          </p:cNvPr>
          <p:cNvSpPr>
            <a:spLocks noGrp="1"/>
          </p:cNvSpPr>
          <p:nvPr>
            <p:ph type="body" sz="quarter" idx="41" hasCustomPrompt="1"/>
          </p:nvPr>
        </p:nvSpPr>
        <p:spPr>
          <a:xfrm>
            <a:off x="6673730" y="2594165"/>
            <a:ext cx="1226311" cy="762000"/>
          </a:xfrm>
          <a:prstGeom prst="rect">
            <a:avLst/>
          </a:prstGeom>
        </p:spPr>
        <p:txBody>
          <a:bodyPr anchor="ctr"/>
          <a:lstStyle>
            <a:lvl1pPr marL="0" indent="0" algn="ctr">
              <a:buNone/>
              <a:defRPr sz="1067">
                <a:solidFill>
                  <a:schemeClr val="bg1"/>
                </a:solidFill>
              </a:defRPr>
            </a:lvl1pPr>
          </a:lstStyle>
          <a:p>
            <a:pPr lvl="0"/>
            <a:r>
              <a:rPr lang="en-US" dirty="0"/>
              <a:t>Sequence </a:t>
            </a:r>
            <a:br>
              <a:rPr lang="en-US" dirty="0"/>
            </a:br>
            <a:r>
              <a:rPr lang="en-US" dirty="0"/>
              <a:t>Events</a:t>
            </a:r>
          </a:p>
        </p:txBody>
      </p:sp>
      <p:sp>
        <p:nvSpPr>
          <p:cNvPr id="14" name="Text Placeholder 7">
            <a:extLst>
              <a:ext uri="{FF2B5EF4-FFF2-40B4-BE49-F238E27FC236}">
                <a16:creationId xmlns:a16="http://schemas.microsoft.com/office/drawing/2014/main" id="{AB647F09-EECB-738E-E7F8-F39746305F02}"/>
              </a:ext>
            </a:extLst>
          </p:cNvPr>
          <p:cNvSpPr>
            <a:spLocks noGrp="1"/>
          </p:cNvSpPr>
          <p:nvPr>
            <p:ph type="body" sz="quarter" idx="42" hasCustomPrompt="1"/>
          </p:nvPr>
        </p:nvSpPr>
        <p:spPr>
          <a:xfrm>
            <a:off x="7900040" y="2589682"/>
            <a:ext cx="1128223" cy="762000"/>
          </a:xfrm>
          <a:prstGeom prst="rect">
            <a:avLst/>
          </a:prstGeom>
        </p:spPr>
        <p:txBody>
          <a:bodyPr anchor="ctr"/>
          <a:lstStyle>
            <a:lvl1pPr marL="0" indent="0" algn="ctr">
              <a:buNone/>
              <a:defRPr sz="1067">
                <a:solidFill>
                  <a:schemeClr val="bg1"/>
                </a:solidFill>
              </a:defRPr>
            </a:lvl1pPr>
          </a:lstStyle>
          <a:p>
            <a:pPr lvl="0"/>
            <a:r>
              <a:rPr lang="en-US" dirty="0"/>
              <a:t>Communicate &amp; Test</a:t>
            </a:r>
          </a:p>
        </p:txBody>
      </p:sp>
      <p:sp>
        <p:nvSpPr>
          <p:cNvPr id="15" name="Text Placeholder 7">
            <a:extLst>
              <a:ext uri="{FF2B5EF4-FFF2-40B4-BE49-F238E27FC236}">
                <a16:creationId xmlns:a16="http://schemas.microsoft.com/office/drawing/2014/main" id="{859E900C-AF61-A353-BB58-0CF29C368557}"/>
              </a:ext>
            </a:extLst>
          </p:cNvPr>
          <p:cNvSpPr>
            <a:spLocks noGrp="1"/>
          </p:cNvSpPr>
          <p:nvPr>
            <p:ph type="body" sz="quarter" idx="43" hasCustomPrompt="1"/>
          </p:nvPr>
        </p:nvSpPr>
        <p:spPr>
          <a:xfrm>
            <a:off x="8930177" y="2594165"/>
            <a:ext cx="1226311" cy="762000"/>
          </a:xfrm>
          <a:prstGeom prst="rect">
            <a:avLst/>
          </a:prstGeom>
        </p:spPr>
        <p:txBody>
          <a:bodyPr anchor="ctr"/>
          <a:lstStyle>
            <a:lvl1pPr marL="0" indent="0" algn="ctr">
              <a:buNone/>
              <a:defRPr sz="1067">
                <a:solidFill>
                  <a:schemeClr val="bg1"/>
                </a:solidFill>
              </a:defRPr>
            </a:lvl1pPr>
          </a:lstStyle>
          <a:p>
            <a:pPr lvl="0"/>
            <a:r>
              <a:rPr lang="en-US" dirty="0"/>
              <a:t>Launch In Phases</a:t>
            </a:r>
          </a:p>
        </p:txBody>
      </p:sp>
      <p:sp>
        <p:nvSpPr>
          <p:cNvPr id="16" name="Text Placeholder 7">
            <a:extLst>
              <a:ext uri="{FF2B5EF4-FFF2-40B4-BE49-F238E27FC236}">
                <a16:creationId xmlns:a16="http://schemas.microsoft.com/office/drawing/2014/main" id="{657DB390-0629-2D43-9411-EB284D12BDF2}"/>
              </a:ext>
            </a:extLst>
          </p:cNvPr>
          <p:cNvSpPr>
            <a:spLocks noGrp="1"/>
          </p:cNvSpPr>
          <p:nvPr>
            <p:ph type="body" sz="quarter" idx="44" hasCustomPrompt="1"/>
          </p:nvPr>
        </p:nvSpPr>
        <p:spPr>
          <a:xfrm>
            <a:off x="10058400" y="2576235"/>
            <a:ext cx="1226311" cy="762000"/>
          </a:xfrm>
          <a:prstGeom prst="rect">
            <a:avLst/>
          </a:prstGeom>
        </p:spPr>
        <p:txBody>
          <a:bodyPr anchor="ctr"/>
          <a:lstStyle>
            <a:lvl1pPr marL="0" indent="0" algn="ctr">
              <a:buNone/>
              <a:defRPr sz="1067">
                <a:solidFill>
                  <a:schemeClr val="bg1"/>
                </a:solidFill>
              </a:defRPr>
            </a:lvl1pPr>
          </a:lstStyle>
          <a:p>
            <a:pPr lvl="0"/>
            <a:r>
              <a:rPr lang="en-US" dirty="0"/>
              <a:t>Manage For Success</a:t>
            </a:r>
          </a:p>
        </p:txBody>
      </p:sp>
      <p:sp>
        <p:nvSpPr>
          <p:cNvPr id="19" name="Text Placeholder 18">
            <a:extLst>
              <a:ext uri="{FF2B5EF4-FFF2-40B4-BE49-F238E27FC236}">
                <a16:creationId xmlns:a16="http://schemas.microsoft.com/office/drawing/2014/main" id="{FD1E01C1-0CF7-4182-5A27-584F4E31A9BA}"/>
              </a:ext>
            </a:extLst>
          </p:cNvPr>
          <p:cNvSpPr>
            <a:spLocks noGrp="1"/>
          </p:cNvSpPr>
          <p:nvPr>
            <p:ph type="body" sz="quarter" idx="45" hasCustomPrompt="1"/>
          </p:nvPr>
        </p:nvSpPr>
        <p:spPr>
          <a:xfrm>
            <a:off x="965200" y="3530600"/>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M365 Productivity Roadmap</a:t>
            </a:r>
          </a:p>
        </p:txBody>
      </p:sp>
      <p:sp>
        <p:nvSpPr>
          <p:cNvPr id="20" name="Text Placeholder 18">
            <a:extLst>
              <a:ext uri="{FF2B5EF4-FFF2-40B4-BE49-F238E27FC236}">
                <a16:creationId xmlns:a16="http://schemas.microsoft.com/office/drawing/2014/main" id="{1E91FE3A-E42A-B37A-D64C-8C63217664B5}"/>
              </a:ext>
            </a:extLst>
          </p:cNvPr>
          <p:cNvSpPr>
            <a:spLocks noGrp="1"/>
          </p:cNvSpPr>
          <p:nvPr>
            <p:ph type="body" sz="quarter" idx="46" hasCustomPrompt="1"/>
          </p:nvPr>
        </p:nvSpPr>
        <p:spPr>
          <a:xfrm>
            <a:off x="3805191" y="3490635"/>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Test/Pilot/POC</a:t>
            </a:r>
          </a:p>
        </p:txBody>
      </p:sp>
      <p:sp>
        <p:nvSpPr>
          <p:cNvPr id="21" name="Text Placeholder 18">
            <a:extLst>
              <a:ext uri="{FF2B5EF4-FFF2-40B4-BE49-F238E27FC236}">
                <a16:creationId xmlns:a16="http://schemas.microsoft.com/office/drawing/2014/main" id="{FC0E11C8-3789-85A6-C13F-68784C4BD91F}"/>
              </a:ext>
            </a:extLst>
          </p:cNvPr>
          <p:cNvSpPr>
            <a:spLocks noGrp="1"/>
          </p:cNvSpPr>
          <p:nvPr>
            <p:ph type="body" sz="quarter" idx="47" hasCustomPrompt="1"/>
          </p:nvPr>
        </p:nvSpPr>
        <p:spPr>
          <a:xfrm>
            <a:off x="6556446" y="3484297"/>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Production</a:t>
            </a:r>
          </a:p>
        </p:txBody>
      </p:sp>
      <p:sp>
        <p:nvSpPr>
          <p:cNvPr id="22" name="Text Placeholder 18">
            <a:extLst>
              <a:ext uri="{FF2B5EF4-FFF2-40B4-BE49-F238E27FC236}">
                <a16:creationId xmlns:a16="http://schemas.microsoft.com/office/drawing/2014/main" id="{CEE23B69-08E1-8F84-1067-AFCB2C3FC6C6}"/>
              </a:ext>
            </a:extLst>
          </p:cNvPr>
          <p:cNvSpPr>
            <a:spLocks noGrp="1"/>
          </p:cNvSpPr>
          <p:nvPr>
            <p:ph type="body" sz="quarter" idx="48" hasCustomPrompt="1"/>
          </p:nvPr>
        </p:nvSpPr>
        <p:spPr>
          <a:xfrm>
            <a:off x="9329466" y="3490635"/>
            <a:ext cx="2202134" cy="558800"/>
          </a:xfrm>
          <a:prstGeom prst="rect">
            <a:avLst/>
          </a:prstGeom>
        </p:spPr>
        <p:txBody>
          <a:bodyPr anchor="ctr"/>
          <a:lstStyle>
            <a:lvl1pPr marL="0" indent="0" algn="ctr">
              <a:buNone/>
              <a:defRPr sz="1867" b="1" i="0">
                <a:solidFill>
                  <a:srgbClr val="FF9F24"/>
                </a:solidFill>
                <a:latin typeface="Century Gothic" panose="020B0502020202020204" pitchFamily="34" charset="0"/>
              </a:defRPr>
            </a:lvl1pPr>
          </a:lstStyle>
          <a:p>
            <a:pPr lvl="0"/>
            <a:r>
              <a:rPr lang="en-US" dirty="0"/>
              <a:t>Manage</a:t>
            </a:r>
          </a:p>
        </p:txBody>
      </p:sp>
      <p:sp>
        <p:nvSpPr>
          <p:cNvPr id="25" name="Text Placeholder 24">
            <a:extLst>
              <a:ext uri="{FF2B5EF4-FFF2-40B4-BE49-F238E27FC236}">
                <a16:creationId xmlns:a16="http://schemas.microsoft.com/office/drawing/2014/main" id="{529409E8-33C8-4001-A46B-73314DBE686E}"/>
              </a:ext>
            </a:extLst>
          </p:cNvPr>
          <p:cNvSpPr>
            <a:spLocks noGrp="1"/>
          </p:cNvSpPr>
          <p:nvPr>
            <p:ph type="body" sz="quarter" idx="49" hasCustomPrompt="1"/>
          </p:nvPr>
        </p:nvSpPr>
        <p:spPr>
          <a:xfrm>
            <a:off x="965200" y="4241800"/>
            <a:ext cx="2202392" cy="355600"/>
          </a:xfrm>
          <a:prstGeom prst="rect">
            <a:avLst/>
          </a:prstGeom>
        </p:spPr>
        <p:txBody>
          <a:bodyPr anchor="ctr"/>
          <a:lstStyle>
            <a:lvl1pPr algn="ctr">
              <a:buNone/>
              <a:defRPr sz="1600" b="1" i="0">
                <a:solidFill>
                  <a:schemeClr val="bg1"/>
                </a:solidFill>
                <a:latin typeface="Century Gothic" panose="020B0502020202020204" pitchFamily="34" charset="0"/>
              </a:defRPr>
            </a:lvl1pPr>
          </a:lstStyle>
          <a:p>
            <a:pPr lvl="0"/>
            <a:r>
              <a:rPr lang="en-US" dirty="0"/>
              <a:t>Readiness</a:t>
            </a:r>
          </a:p>
        </p:txBody>
      </p:sp>
      <p:sp>
        <p:nvSpPr>
          <p:cNvPr id="26" name="Text Placeholder 24">
            <a:extLst>
              <a:ext uri="{FF2B5EF4-FFF2-40B4-BE49-F238E27FC236}">
                <a16:creationId xmlns:a16="http://schemas.microsoft.com/office/drawing/2014/main" id="{277E2E34-5196-D8DE-6676-6D3025817F7F}"/>
              </a:ext>
            </a:extLst>
          </p:cNvPr>
          <p:cNvSpPr>
            <a:spLocks noGrp="1"/>
          </p:cNvSpPr>
          <p:nvPr>
            <p:ph type="body" sz="quarter" idx="50" hasCustomPrompt="1"/>
          </p:nvPr>
        </p:nvSpPr>
        <p:spPr>
          <a:xfrm>
            <a:off x="3789581" y="4241800"/>
            <a:ext cx="2202392" cy="355600"/>
          </a:xfrm>
          <a:prstGeom prst="rect">
            <a:avLst/>
          </a:prstGeom>
        </p:spPr>
        <p:txBody>
          <a:bodyPr anchor="ctr"/>
          <a:lstStyle>
            <a:lvl1pPr algn="ctr">
              <a:buNone/>
              <a:defRPr sz="1600" b="1" i="0">
                <a:solidFill>
                  <a:schemeClr val="bg1"/>
                </a:solidFill>
                <a:latin typeface="Century Gothic" panose="020B0502020202020204" pitchFamily="34" charset="0"/>
              </a:defRPr>
            </a:lvl1pPr>
          </a:lstStyle>
          <a:p>
            <a:pPr lvl="0"/>
            <a:r>
              <a:rPr lang="en-US" dirty="0"/>
              <a:t>Validate</a:t>
            </a:r>
          </a:p>
        </p:txBody>
      </p:sp>
      <p:sp>
        <p:nvSpPr>
          <p:cNvPr id="27" name="Text Placeholder 24">
            <a:extLst>
              <a:ext uri="{FF2B5EF4-FFF2-40B4-BE49-F238E27FC236}">
                <a16:creationId xmlns:a16="http://schemas.microsoft.com/office/drawing/2014/main" id="{9B724637-E453-E64D-A2E9-14F428BC7169}"/>
              </a:ext>
            </a:extLst>
          </p:cNvPr>
          <p:cNvSpPr>
            <a:spLocks noGrp="1"/>
          </p:cNvSpPr>
          <p:nvPr>
            <p:ph type="body" sz="quarter" idx="51" hasCustomPrompt="1"/>
          </p:nvPr>
        </p:nvSpPr>
        <p:spPr>
          <a:xfrm>
            <a:off x="6553200" y="4242933"/>
            <a:ext cx="2202392" cy="355600"/>
          </a:xfrm>
          <a:prstGeom prst="rect">
            <a:avLst/>
          </a:prstGeom>
        </p:spPr>
        <p:txBody>
          <a:bodyPr anchor="ctr"/>
          <a:lstStyle>
            <a:lvl1pPr algn="ctr">
              <a:buNone/>
              <a:defRPr sz="1600" b="1" i="0">
                <a:solidFill>
                  <a:schemeClr val="bg1"/>
                </a:solidFill>
                <a:latin typeface="Century Gothic" panose="020B0502020202020204" pitchFamily="34" charset="0"/>
              </a:defRPr>
            </a:lvl1pPr>
          </a:lstStyle>
          <a:p>
            <a:pPr lvl="0"/>
            <a:r>
              <a:rPr lang="en-US" dirty="0"/>
              <a:t>Implement</a:t>
            </a:r>
          </a:p>
        </p:txBody>
      </p:sp>
      <p:sp>
        <p:nvSpPr>
          <p:cNvPr id="28" name="Text Placeholder 24">
            <a:extLst>
              <a:ext uri="{FF2B5EF4-FFF2-40B4-BE49-F238E27FC236}">
                <a16:creationId xmlns:a16="http://schemas.microsoft.com/office/drawing/2014/main" id="{983E176E-C83D-C593-E098-EC8EF4F2DA72}"/>
              </a:ext>
            </a:extLst>
          </p:cNvPr>
          <p:cNvSpPr>
            <a:spLocks noGrp="1"/>
          </p:cNvSpPr>
          <p:nvPr>
            <p:ph type="body" sz="quarter" idx="52" hasCustomPrompt="1"/>
          </p:nvPr>
        </p:nvSpPr>
        <p:spPr>
          <a:xfrm>
            <a:off x="9329466" y="4242933"/>
            <a:ext cx="2202392" cy="355600"/>
          </a:xfrm>
          <a:prstGeom prst="rect">
            <a:avLst/>
          </a:prstGeom>
        </p:spPr>
        <p:txBody>
          <a:bodyPr anchor="ctr"/>
          <a:lstStyle>
            <a:lvl1pPr algn="ctr">
              <a:buNone/>
              <a:defRPr sz="1600" b="1" i="0">
                <a:solidFill>
                  <a:schemeClr val="bg1"/>
                </a:solidFill>
                <a:latin typeface="Century Gothic" panose="020B0502020202020204" pitchFamily="34" charset="0"/>
              </a:defRPr>
            </a:lvl1pPr>
          </a:lstStyle>
          <a:p>
            <a:pPr lvl="0"/>
            <a:r>
              <a:rPr lang="en-US" dirty="0"/>
              <a:t>Manage &amp; Optimize</a:t>
            </a:r>
          </a:p>
        </p:txBody>
      </p:sp>
      <p:sp>
        <p:nvSpPr>
          <p:cNvPr id="32" name="Text Placeholder 31">
            <a:extLst>
              <a:ext uri="{FF2B5EF4-FFF2-40B4-BE49-F238E27FC236}">
                <a16:creationId xmlns:a16="http://schemas.microsoft.com/office/drawing/2014/main" id="{CE2085B5-BF3C-24E3-FA2A-ABF9E12EAD60}"/>
              </a:ext>
            </a:extLst>
          </p:cNvPr>
          <p:cNvSpPr>
            <a:spLocks noGrp="1"/>
          </p:cNvSpPr>
          <p:nvPr>
            <p:ph type="body" sz="quarter" idx="54" hasCustomPrompt="1"/>
          </p:nvPr>
        </p:nvSpPr>
        <p:spPr>
          <a:xfrm>
            <a:off x="965200" y="4699000"/>
            <a:ext cx="2202392" cy="1729317"/>
          </a:xfrm>
          <a:prstGeom prst="rect">
            <a:avLst/>
          </a:prstGeom>
        </p:spPr>
        <p:txBody>
          <a:bodyPr/>
          <a:lstStyle>
            <a:lvl1pPr marL="0" indent="0">
              <a:buFont typeface="Arial" panose="020B0604020202020204" pitchFamily="34" charset="0"/>
              <a:buChar char="•"/>
              <a:defRPr sz="933">
                <a:solidFill>
                  <a:schemeClr val="bg1"/>
                </a:solidFill>
              </a:defRPr>
            </a:lvl1pPr>
          </a:lstStyle>
          <a:p>
            <a:pPr lvl="0"/>
            <a:r>
              <a:rPr lang="en-US" dirty="0"/>
              <a:t>Business Outcomes</a:t>
            </a:r>
          </a:p>
          <a:p>
            <a:pPr lvl="0"/>
            <a:r>
              <a:rPr lang="en-US" dirty="0"/>
              <a:t>Capability to Solution Mapping</a:t>
            </a:r>
          </a:p>
          <a:p>
            <a:pPr lvl="0"/>
            <a:r>
              <a:rPr lang="en-US" dirty="0"/>
              <a:t>Third-Party Consolidation</a:t>
            </a:r>
          </a:p>
          <a:p>
            <a:pPr lvl="0"/>
            <a:r>
              <a:rPr lang="en-US" dirty="0"/>
              <a:t>Strategy Development</a:t>
            </a:r>
          </a:p>
          <a:p>
            <a:pPr lvl="0"/>
            <a:r>
              <a:rPr lang="en-US" dirty="0"/>
              <a:t>Licensing Plan</a:t>
            </a:r>
          </a:p>
          <a:p>
            <a:pPr lvl="0"/>
            <a:r>
              <a:rPr lang="en-US" dirty="0"/>
              <a:t>Change Management</a:t>
            </a:r>
          </a:p>
          <a:p>
            <a:pPr lvl="0"/>
            <a:r>
              <a:rPr lang="en-US" dirty="0"/>
              <a:t>Training/Upskilling</a:t>
            </a:r>
          </a:p>
        </p:txBody>
      </p:sp>
      <p:sp>
        <p:nvSpPr>
          <p:cNvPr id="33" name="Text Placeholder 31">
            <a:extLst>
              <a:ext uri="{FF2B5EF4-FFF2-40B4-BE49-F238E27FC236}">
                <a16:creationId xmlns:a16="http://schemas.microsoft.com/office/drawing/2014/main" id="{FF8E059A-6911-B0BF-268D-EAE1EB2BD719}"/>
              </a:ext>
            </a:extLst>
          </p:cNvPr>
          <p:cNvSpPr>
            <a:spLocks noGrp="1"/>
          </p:cNvSpPr>
          <p:nvPr>
            <p:ph type="body" sz="quarter" idx="55" hasCustomPrompt="1"/>
          </p:nvPr>
        </p:nvSpPr>
        <p:spPr>
          <a:xfrm>
            <a:off x="3791715" y="4698680"/>
            <a:ext cx="2202392" cy="1729317"/>
          </a:xfrm>
          <a:prstGeom prst="rect">
            <a:avLst/>
          </a:prstGeom>
        </p:spPr>
        <p:txBody>
          <a:bodyPr/>
          <a:lstStyle>
            <a:lvl1pPr marL="0" indent="0">
              <a:buFont typeface="Arial" panose="020B0604020202020204" pitchFamily="34" charset="0"/>
              <a:buChar char="•"/>
              <a:defRPr sz="933">
                <a:solidFill>
                  <a:schemeClr val="bg1"/>
                </a:solidFill>
              </a:defRPr>
            </a:lvl1pPr>
          </a:lstStyle>
          <a:p>
            <a:pPr lvl="0"/>
            <a:r>
              <a:rPr lang="en-US" dirty="0"/>
              <a:t>Entra ID Pilot</a:t>
            </a:r>
          </a:p>
          <a:p>
            <a:pPr lvl="0"/>
            <a:r>
              <a:rPr lang="en-US" dirty="0"/>
              <a:t>Intune Pilot</a:t>
            </a:r>
          </a:p>
          <a:p>
            <a:pPr lvl="0"/>
            <a:r>
              <a:rPr lang="en-US" dirty="0"/>
              <a:t>Teams Pilot</a:t>
            </a:r>
          </a:p>
          <a:p>
            <a:pPr lvl="0"/>
            <a:r>
              <a:rPr lang="en-US" dirty="0"/>
              <a:t>Defender Pilot</a:t>
            </a:r>
          </a:p>
          <a:p>
            <a:pPr lvl="0"/>
            <a:r>
              <a:rPr lang="en-US" dirty="0"/>
              <a:t>Copilot Readiness</a:t>
            </a:r>
          </a:p>
          <a:p>
            <a:pPr lvl="0"/>
            <a:r>
              <a:rPr lang="en-US" dirty="0"/>
              <a:t>Sentinel Center of Excellence</a:t>
            </a:r>
          </a:p>
          <a:p>
            <a:pPr lvl="0"/>
            <a:r>
              <a:rPr lang="en-US" dirty="0"/>
              <a:t>Purview Pilot</a:t>
            </a:r>
          </a:p>
          <a:p>
            <a:pPr lvl="0"/>
            <a:r>
              <a:rPr lang="en-US" dirty="0"/>
              <a:t>PowerApps POC</a:t>
            </a:r>
          </a:p>
          <a:p>
            <a:pPr lvl="0"/>
            <a:endParaRPr lang="en-US" dirty="0"/>
          </a:p>
        </p:txBody>
      </p:sp>
      <p:sp>
        <p:nvSpPr>
          <p:cNvPr id="34" name="Text Placeholder 31">
            <a:extLst>
              <a:ext uri="{FF2B5EF4-FFF2-40B4-BE49-F238E27FC236}">
                <a16:creationId xmlns:a16="http://schemas.microsoft.com/office/drawing/2014/main" id="{78E1A39F-4C39-7E02-4A62-D0BE493A3C4C}"/>
              </a:ext>
            </a:extLst>
          </p:cNvPr>
          <p:cNvSpPr>
            <a:spLocks noGrp="1"/>
          </p:cNvSpPr>
          <p:nvPr>
            <p:ph type="body" sz="quarter" idx="56" hasCustomPrompt="1"/>
          </p:nvPr>
        </p:nvSpPr>
        <p:spPr>
          <a:xfrm>
            <a:off x="6556446" y="4698679"/>
            <a:ext cx="2202392" cy="1729317"/>
          </a:xfrm>
          <a:prstGeom prst="rect">
            <a:avLst/>
          </a:prstGeom>
        </p:spPr>
        <p:txBody>
          <a:bodyPr/>
          <a:lstStyle>
            <a:lvl1pPr marL="0" indent="0">
              <a:buFont typeface="Arial" panose="020B0604020202020204" pitchFamily="34" charset="0"/>
              <a:buChar char="•"/>
              <a:defRPr sz="933">
                <a:solidFill>
                  <a:schemeClr val="bg1"/>
                </a:solidFill>
              </a:defRPr>
            </a:lvl1pPr>
          </a:lstStyle>
          <a:p>
            <a:pPr lvl="0"/>
            <a:r>
              <a:rPr lang="en-US" dirty="0"/>
              <a:t>Deploy Office 365</a:t>
            </a:r>
          </a:p>
          <a:p>
            <a:pPr lvl="0"/>
            <a:r>
              <a:rPr lang="en-US" dirty="0"/>
              <a:t>Deploy Intune/Autopilot</a:t>
            </a:r>
          </a:p>
          <a:p>
            <a:pPr lvl="0"/>
            <a:r>
              <a:rPr lang="en-US" dirty="0"/>
              <a:t>Migrate File Shares</a:t>
            </a:r>
          </a:p>
          <a:p>
            <a:pPr lvl="0"/>
            <a:r>
              <a:rPr lang="en-US" dirty="0"/>
              <a:t>Deploy Teams</a:t>
            </a:r>
          </a:p>
          <a:p>
            <a:pPr lvl="0"/>
            <a:r>
              <a:rPr lang="en-US" dirty="0"/>
              <a:t>Deploy Teams Rooms</a:t>
            </a:r>
          </a:p>
          <a:p>
            <a:pPr lvl="0"/>
            <a:r>
              <a:rPr lang="en-US" dirty="0"/>
              <a:t>Deploy Defender</a:t>
            </a:r>
          </a:p>
          <a:p>
            <a:pPr lvl="0"/>
            <a:r>
              <a:rPr lang="en-US" dirty="0"/>
              <a:t>Deploy Purview</a:t>
            </a:r>
          </a:p>
          <a:p>
            <a:pPr lvl="0"/>
            <a:r>
              <a:rPr lang="en-US" dirty="0"/>
              <a:t>Deploy PowerApps</a:t>
            </a:r>
          </a:p>
          <a:p>
            <a:pPr lvl="0"/>
            <a:endParaRPr lang="en-US" dirty="0"/>
          </a:p>
        </p:txBody>
      </p:sp>
      <p:sp>
        <p:nvSpPr>
          <p:cNvPr id="35" name="Text Placeholder 31">
            <a:extLst>
              <a:ext uri="{FF2B5EF4-FFF2-40B4-BE49-F238E27FC236}">
                <a16:creationId xmlns:a16="http://schemas.microsoft.com/office/drawing/2014/main" id="{C2161947-CDFA-80DF-61C1-D215F526FB06}"/>
              </a:ext>
            </a:extLst>
          </p:cNvPr>
          <p:cNvSpPr>
            <a:spLocks noGrp="1"/>
          </p:cNvSpPr>
          <p:nvPr>
            <p:ph type="body" sz="quarter" idx="57" hasCustomPrompt="1"/>
          </p:nvPr>
        </p:nvSpPr>
        <p:spPr>
          <a:xfrm>
            <a:off x="9337698" y="4673279"/>
            <a:ext cx="2202392" cy="1729317"/>
          </a:xfrm>
          <a:prstGeom prst="rect">
            <a:avLst/>
          </a:prstGeom>
        </p:spPr>
        <p:txBody>
          <a:bodyPr/>
          <a:lstStyle>
            <a:lvl1pPr marL="0" indent="0">
              <a:buFont typeface="Arial" panose="020B0604020202020204" pitchFamily="34" charset="0"/>
              <a:buChar char="•"/>
              <a:defRPr sz="933">
                <a:solidFill>
                  <a:schemeClr val="bg1"/>
                </a:solidFill>
              </a:defRPr>
            </a:lvl1pPr>
          </a:lstStyle>
          <a:p>
            <a:pPr lvl="0"/>
            <a:r>
              <a:rPr lang="en-US" dirty="0"/>
              <a:t>Enabled Productivity</a:t>
            </a:r>
          </a:p>
          <a:p>
            <a:pPr lvl="0"/>
            <a:r>
              <a:rPr lang="en-US" dirty="0" err="1"/>
              <a:t>ThreatDefender</a:t>
            </a:r>
            <a:r>
              <a:rPr lang="en-US" dirty="0"/>
              <a:t> MXDR</a:t>
            </a:r>
          </a:p>
          <a:p>
            <a:pPr lvl="0"/>
            <a:r>
              <a:rPr lang="en-US" dirty="0"/>
              <a:t>CSP Advantage</a:t>
            </a:r>
          </a:p>
        </p:txBody>
      </p:sp>
    </p:spTree>
    <p:extLst>
      <p:ext uri="{BB962C8B-B14F-4D97-AF65-F5344CB8AC3E}">
        <p14:creationId xmlns:p14="http://schemas.microsoft.com/office/powerpoint/2010/main" val="227803866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Offer Explanation">
    <p:spTree>
      <p:nvGrpSpPr>
        <p:cNvPr id="1" name=""/>
        <p:cNvGrpSpPr/>
        <p:nvPr/>
      </p:nvGrpSpPr>
      <p:grpSpPr>
        <a:xfrm>
          <a:off x="0" y="0"/>
          <a:ext cx="0" cy="0"/>
          <a:chOff x="0" y="0"/>
          <a:chExt cx="0" cy="0"/>
        </a:xfrm>
      </p:grpSpPr>
      <p:sp>
        <p:nvSpPr>
          <p:cNvPr id="3" name="AutoShape 8">
            <a:extLst>
              <a:ext uri="{FF2B5EF4-FFF2-40B4-BE49-F238E27FC236}">
                <a16:creationId xmlns:a16="http://schemas.microsoft.com/office/drawing/2014/main" id="{8ABDBF40-8CB7-BDDB-BF40-AD8D00DD2363}"/>
              </a:ext>
            </a:extLst>
          </p:cNvPr>
          <p:cNvSpPr/>
          <p:nvPr userDrawn="1"/>
        </p:nvSpPr>
        <p:spPr>
          <a:xfrm rot="5400000" flipH="1">
            <a:off x="4516469" y="-2777681"/>
            <a:ext cx="30479" cy="7741434"/>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4" name="Text Placeholder 3">
            <a:extLst>
              <a:ext uri="{FF2B5EF4-FFF2-40B4-BE49-F238E27FC236}">
                <a16:creationId xmlns:a16="http://schemas.microsoft.com/office/drawing/2014/main" id="{61C8E88A-9733-63BC-6E8F-C62412E982A6}"/>
              </a:ext>
            </a:extLst>
          </p:cNvPr>
          <p:cNvSpPr>
            <a:spLocks noGrp="1"/>
          </p:cNvSpPr>
          <p:nvPr>
            <p:ph type="body" sz="quarter" idx="34" hasCustomPrompt="1"/>
          </p:nvPr>
        </p:nvSpPr>
        <p:spPr>
          <a:xfrm>
            <a:off x="694848" y="486928"/>
            <a:ext cx="11582815" cy="590868"/>
          </a:xfrm>
          <a:prstGeom prst="rect">
            <a:avLst/>
          </a:prstGeom>
        </p:spPr>
        <p:txBody>
          <a:bodyPr/>
          <a:lstStyle>
            <a:lvl1pPr>
              <a:buNone/>
              <a:defRPr sz="3200" b="1" i="0">
                <a:latin typeface="Century Gothic" panose="020B0502020202020204" pitchFamily="34" charset="0"/>
              </a:defRPr>
            </a:lvl1pPr>
          </a:lstStyle>
          <a:p>
            <a:pPr lvl="0"/>
            <a:r>
              <a:rPr lang="en-US" dirty="0"/>
              <a:t>What Does A Roadmap Deliver</a:t>
            </a:r>
          </a:p>
        </p:txBody>
      </p:sp>
      <p:sp>
        <p:nvSpPr>
          <p:cNvPr id="7" name="Text Placeholder 6">
            <a:extLst>
              <a:ext uri="{FF2B5EF4-FFF2-40B4-BE49-F238E27FC236}">
                <a16:creationId xmlns:a16="http://schemas.microsoft.com/office/drawing/2014/main" id="{824F9C9D-80B8-D23B-ED18-91F4A3AB0443}"/>
              </a:ext>
            </a:extLst>
          </p:cNvPr>
          <p:cNvSpPr>
            <a:spLocks noGrp="1"/>
          </p:cNvSpPr>
          <p:nvPr>
            <p:ph type="body" sz="quarter" idx="35" hasCustomPrompt="1"/>
          </p:nvPr>
        </p:nvSpPr>
        <p:spPr>
          <a:xfrm>
            <a:off x="698391" y="1244601"/>
            <a:ext cx="9667875" cy="1153797"/>
          </a:xfrm>
          <a:prstGeom prst="rect">
            <a:avLst/>
          </a:prstGeom>
        </p:spPr>
        <p:txBody>
          <a:bodyPr anchor="t"/>
          <a:lstStyle>
            <a:lvl1pPr marL="0" indent="0">
              <a:buNone/>
              <a:defRPr sz="1600" b="0">
                <a:latin typeface="+mn-lt"/>
              </a:defRPr>
            </a:lvl1pPr>
          </a:lstStyle>
          <a:p>
            <a:pPr lvl="0"/>
            <a:r>
              <a:rPr lang="en-US" dirty="0">
                <a:latin typeface="+mn-lt"/>
              </a:rPr>
              <a:t>The </a:t>
            </a:r>
            <a:r>
              <a:rPr lang="en-US" dirty="0" err="1">
                <a:latin typeface="+mn-lt"/>
              </a:rPr>
              <a:t>eGroup</a:t>
            </a:r>
            <a:r>
              <a:rPr lang="en-US" dirty="0">
                <a:latin typeface="+mn-lt"/>
              </a:rPr>
              <a:t> Enabling Technologies Microsoft 365 Productivity, Security and Compliance Roadmap is designed to help you understand the capabilities of the M365 platform, make decisions on capabilities, and sequence the events to drive adoption. </a:t>
            </a:r>
            <a:endParaRPr lang="en-US" dirty="0"/>
          </a:p>
        </p:txBody>
      </p:sp>
      <p:sp>
        <p:nvSpPr>
          <p:cNvPr id="11" name="Text Placeholder 10">
            <a:extLst>
              <a:ext uri="{FF2B5EF4-FFF2-40B4-BE49-F238E27FC236}">
                <a16:creationId xmlns:a16="http://schemas.microsoft.com/office/drawing/2014/main" id="{4540E3A1-EBF8-6C63-1B36-86BD23AA1B5E}"/>
              </a:ext>
            </a:extLst>
          </p:cNvPr>
          <p:cNvSpPr>
            <a:spLocks noGrp="1"/>
          </p:cNvSpPr>
          <p:nvPr>
            <p:ph type="body" sz="quarter" idx="36" hasCustomPrompt="1"/>
          </p:nvPr>
        </p:nvSpPr>
        <p:spPr>
          <a:xfrm>
            <a:off x="695326" y="2921000"/>
            <a:ext cx="7706783" cy="1184276"/>
          </a:xfrm>
          <a:prstGeom prst="rect">
            <a:avLst/>
          </a:prstGeom>
        </p:spPr>
        <p:txBody>
          <a:bodyPr/>
          <a:lstStyle>
            <a:lvl1pPr>
              <a:buFont typeface="Arial" panose="020B0604020202020204" pitchFamily="34" charset="0"/>
              <a:buChar char="•"/>
              <a:defRPr sz="1600" b="1" i="0">
                <a:latin typeface="Century Gothic" panose="020B0502020202020204" pitchFamily="34" charset="0"/>
              </a:defRPr>
            </a:lvl1pPr>
          </a:lstStyle>
          <a:p>
            <a:pPr lvl="0"/>
            <a:r>
              <a:rPr lang="en-US" dirty="0"/>
              <a:t>Capability GAP Analysis- </a:t>
            </a:r>
            <a:r>
              <a:rPr lang="en-US" b="0" dirty="0"/>
              <a:t>Review nearly 100 capabilities to understand which ones are important to your business, how you are addressing them today, and whether M365 can help you achieve them more efficiently. </a:t>
            </a:r>
          </a:p>
        </p:txBody>
      </p:sp>
      <p:sp>
        <p:nvSpPr>
          <p:cNvPr id="13" name="Text Placeholder 10">
            <a:extLst>
              <a:ext uri="{FF2B5EF4-FFF2-40B4-BE49-F238E27FC236}">
                <a16:creationId xmlns:a16="http://schemas.microsoft.com/office/drawing/2014/main" id="{574B6183-BFA4-41F1-6D7F-C06AD7E765E3}"/>
              </a:ext>
            </a:extLst>
          </p:cNvPr>
          <p:cNvSpPr>
            <a:spLocks noGrp="1"/>
          </p:cNvSpPr>
          <p:nvPr>
            <p:ph type="body" sz="quarter" idx="37" hasCustomPrompt="1"/>
          </p:nvPr>
        </p:nvSpPr>
        <p:spPr>
          <a:xfrm>
            <a:off x="695326" y="4139981"/>
            <a:ext cx="7706783" cy="1184276"/>
          </a:xfrm>
          <a:prstGeom prst="rect">
            <a:avLst/>
          </a:prstGeom>
        </p:spPr>
        <p:txBody>
          <a:bodyPr/>
          <a:lstStyle>
            <a:lvl1pPr>
              <a:defRPr sz="1600" b="1" i="0">
                <a:latin typeface="Century Gothic" panose="020B0502020202020204" pitchFamily="34" charset="0"/>
              </a:defRPr>
            </a:lvl1pPr>
          </a:lstStyle>
          <a:p>
            <a:pPr lvl="0"/>
            <a:r>
              <a:rPr lang="en-US" dirty="0"/>
              <a:t>Actionable Roadmap- </a:t>
            </a:r>
            <a:r>
              <a:rPr lang="en-US" b="0" dirty="0"/>
              <a:t>Multi-year phase-by-phase plan and timeline that begins with where you are today and ends with where you want to be. Considering not every solution is required, not everything will be Microsoft, and current investments and renewal timelines.</a:t>
            </a:r>
            <a:br>
              <a:rPr lang="en-US" b="0" dirty="0"/>
            </a:br>
            <a:endParaRPr lang="en-US" b="0" dirty="0"/>
          </a:p>
          <a:p>
            <a:pPr lvl="0"/>
            <a:endParaRPr lang="en-US" dirty="0"/>
          </a:p>
        </p:txBody>
      </p:sp>
      <p:sp>
        <p:nvSpPr>
          <p:cNvPr id="14" name="Text Placeholder 10">
            <a:extLst>
              <a:ext uri="{FF2B5EF4-FFF2-40B4-BE49-F238E27FC236}">
                <a16:creationId xmlns:a16="http://schemas.microsoft.com/office/drawing/2014/main" id="{4ACC5F45-7090-BE55-31B9-FF13059F2E6F}"/>
              </a:ext>
            </a:extLst>
          </p:cNvPr>
          <p:cNvSpPr>
            <a:spLocks noGrp="1"/>
          </p:cNvSpPr>
          <p:nvPr>
            <p:ph type="body" sz="quarter" idx="38" hasCustomPrompt="1"/>
          </p:nvPr>
        </p:nvSpPr>
        <p:spPr>
          <a:xfrm>
            <a:off x="695326" y="5358961"/>
            <a:ext cx="7706783" cy="1184276"/>
          </a:xfrm>
          <a:prstGeom prst="rect">
            <a:avLst/>
          </a:prstGeom>
        </p:spPr>
        <p:txBody>
          <a:bodyPr/>
          <a:lstStyle>
            <a:lvl1pPr>
              <a:defRPr sz="1600" b="1" i="0">
                <a:latin typeface="Century Gothic" panose="020B0502020202020204" pitchFamily="34" charset="0"/>
              </a:defRPr>
            </a:lvl1pPr>
          </a:lstStyle>
          <a:p>
            <a:pPr lvl="0"/>
            <a:r>
              <a:rPr lang="en-US" dirty="0"/>
              <a:t>Total Cost of Ownership- </a:t>
            </a:r>
            <a:r>
              <a:rPr lang="en-US" b="0" dirty="0"/>
              <a:t>Budgets and available incentives for implementation, optimized licensing, and support needed to accelerate your success. </a:t>
            </a:r>
          </a:p>
          <a:p>
            <a:pPr lvl="0"/>
            <a:endParaRPr lang="en-US" dirty="0"/>
          </a:p>
        </p:txBody>
      </p:sp>
      <p:sp>
        <p:nvSpPr>
          <p:cNvPr id="15" name="Text Placeholder 10">
            <a:extLst>
              <a:ext uri="{FF2B5EF4-FFF2-40B4-BE49-F238E27FC236}">
                <a16:creationId xmlns:a16="http://schemas.microsoft.com/office/drawing/2014/main" id="{97F1A8C6-2DBC-F36F-3E47-0553F6DEE782}"/>
              </a:ext>
            </a:extLst>
          </p:cNvPr>
          <p:cNvSpPr>
            <a:spLocks noGrp="1"/>
          </p:cNvSpPr>
          <p:nvPr>
            <p:ph type="body" sz="quarter" idx="39" hasCustomPrompt="1"/>
          </p:nvPr>
        </p:nvSpPr>
        <p:spPr>
          <a:xfrm>
            <a:off x="8737600" y="2981552"/>
            <a:ext cx="2946400" cy="406181"/>
          </a:xfrm>
          <a:prstGeom prst="rect">
            <a:avLst/>
          </a:prstGeom>
        </p:spPr>
        <p:txBody>
          <a:bodyPr/>
          <a:lstStyle>
            <a:lvl1pPr algn="ctr">
              <a:buFont typeface="Arial" panose="020B0604020202020204" pitchFamily="34" charset="0"/>
              <a:buNone/>
              <a:defRPr sz="1867" b="1" i="0">
                <a:solidFill>
                  <a:schemeClr val="accent1"/>
                </a:solidFill>
                <a:latin typeface="Century Gothic" panose="020B0502020202020204" pitchFamily="34" charset="0"/>
              </a:defRPr>
            </a:lvl1pPr>
          </a:lstStyle>
          <a:p>
            <a:pPr lvl="0"/>
            <a:r>
              <a:rPr lang="en-US" dirty="0"/>
              <a:t>M365 Roadmap</a:t>
            </a:r>
            <a:endParaRPr lang="en-US" b="0" dirty="0"/>
          </a:p>
        </p:txBody>
      </p:sp>
      <p:sp>
        <p:nvSpPr>
          <p:cNvPr id="16" name="Text Placeholder 10">
            <a:extLst>
              <a:ext uri="{FF2B5EF4-FFF2-40B4-BE49-F238E27FC236}">
                <a16:creationId xmlns:a16="http://schemas.microsoft.com/office/drawing/2014/main" id="{C6FB03E9-96F2-0FFC-C240-07FF63261917}"/>
              </a:ext>
            </a:extLst>
          </p:cNvPr>
          <p:cNvSpPr>
            <a:spLocks noGrp="1"/>
          </p:cNvSpPr>
          <p:nvPr>
            <p:ph type="body" sz="quarter" idx="40" hasCustomPrompt="1"/>
          </p:nvPr>
        </p:nvSpPr>
        <p:spPr>
          <a:xfrm>
            <a:off x="8585200" y="3580147"/>
            <a:ext cx="3606800" cy="1184276"/>
          </a:xfrm>
          <a:prstGeom prst="rect">
            <a:avLst/>
          </a:prstGeom>
        </p:spPr>
        <p:txBody>
          <a:bodyPr/>
          <a:lstStyle>
            <a:lvl1pPr>
              <a:defRPr sz="1600" b="1" i="0">
                <a:solidFill>
                  <a:srgbClr val="FF9F24"/>
                </a:solidFill>
                <a:latin typeface="Century Gothic" panose="020B0502020202020204" pitchFamily="34" charset="0"/>
              </a:defRPr>
            </a:lvl1pPr>
          </a:lstStyle>
          <a:p>
            <a:pPr lvl="0"/>
            <a:r>
              <a:rPr lang="en-US" dirty="0"/>
              <a:t>Capability GAP Analysis</a:t>
            </a:r>
          </a:p>
          <a:p>
            <a:pPr lvl="0"/>
            <a:r>
              <a:rPr lang="en-US" dirty="0"/>
              <a:t>Actionable Implementation Plan</a:t>
            </a:r>
          </a:p>
          <a:p>
            <a:pPr lvl="0"/>
            <a:r>
              <a:rPr lang="en-US" dirty="0"/>
              <a:t>Timeline</a:t>
            </a:r>
          </a:p>
          <a:p>
            <a:pPr lvl="0"/>
            <a:r>
              <a:rPr lang="en-US" dirty="0"/>
              <a:t>Third-Party Cost Consolidation</a:t>
            </a:r>
          </a:p>
          <a:p>
            <a:pPr lvl="0"/>
            <a:r>
              <a:rPr lang="en-US" dirty="0"/>
              <a:t>Microsoft Licensing Plan</a:t>
            </a:r>
          </a:p>
          <a:p>
            <a:pPr lvl="0"/>
            <a:r>
              <a:rPr lang="en-US" dirty="0"/>
              <a:t>Total Cost of Ownership (TCO)</a:t>
            </a:r>
          </a:p>
          <a:p>
            <a:pPr lvl="0"/>
            <a:endParaRPr lang="en-US" dirty="0"/>
          </a:p>
          <a:p>
            <a:pPr lvl="0"/>
            <a:endParaRPr lang="en-US" dirty="0"/>
          </a:p>
        </p:txBody>
      </p:sp>
      <p:sp>
        <p:nvSpPr>
          <p:cNvPr id="20" name="Text Placeholder 19">
            <a:extLst>
              <a:ext uri="{FF2B5EF4-FFF2-40B4-BE49-F238E27FC236}">
                <a16:creationId xmlns:a16="http://schemas.microsoft.com/office/drawing/2014/main" id="{DFA52B18-E2B9-402F-A3FB-B0F5E2435122}"/>
              </a:ext>
            </a:extLst>
          </p:cNvPr>
          <p:cNvSpPr>
            <a:spLocks noGrp="1"/>
          </p:cNvSpPr>
          <p:nvPr>
            <p:ph type="body" sz="quarter" idx="41" hasCustomPrompt="1"/>
          </p:nvPr>
        </p:nvSpPr>
        <p:spPr>
          <a:xfrm>
            <a:off x="694847" y="2418914"/>
            <a:ext cx="6145741" cy="522817"/>
          </a:xfrm>
          <a:prstGeom prst="rect">
            <a:avLst/>
          </a:prstGeom>
        </p:spPr>
        <p:txBody>
          <a:bodyPr anchor="ctr"/>
          <a:lstStyle>
            <a:lvl1pPr>
              <a:buNone/>
              <a:defRPr sz="1867" b="1">
                <a:solidFill>
                  <a:schemeClr val="accent1"/>
                </a:solidFill>
              </a:defRPr>
            </a:lvl1pPr>
          </a:lstStyle>
          <a:p>
            <a:pPr lvl="0"/>
            <a:r>
              <a:rPr lang="en-US" dirty="0">
                <a:latin typeface="+mn-lt"/>
              </a:rPr>
              <a:t>It delivers three outcomes:</a:t>
            </a:r>
            <a:endParaRPr lang="en-US" dirty="0"/>
          </a:p>
        </p:txBody>
      </p:sp>
    </p:spTree>
    <p:extLst>
      <p:ext uri="{BB962C8B-B14F-4D97-AF65-F5344CB8AC3E}">
        <p14:creationId xmlns:p14="http://schemas.microsoft.com/office/powerpoint/2010/main" val="325374636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Offer Explanation">
    <p:bg>
      <p:bgPr>
        <a:solidFill>
          <a:srgbClr val="262626"/>
        </a:solidFill>
        <a:effectLst/>
      </p:bgPr>
    </p:bg>
    <p:spTree>
      <p:nvGrpSpPr>
        <p:cNvPr id="1" name=""/>
        <p:cNvGrpSpPr/>
        <p:nvPr/>
      </p:nvGrpSpPr>
      <p:grpSpPr>
        <a:xfrm>
          <a:off x="0" y="0"/>
          <a:ext cx="0" cy="0"/>
          <a:chOff x="0" y="0"/>
          <a:chExt cx="0" cy="0"/>
        </a:xfrm>
      </p:grpSpPr>
      <p:sp>
        <p:nvSpPr>
          <p:cNvPr id="3" name="AutoShape 8">
            <a:extLst>
              <a:ext uri="{FF2B5EF4-FFF2-40B4-BE49-F238E27FC236}">
                <a16:creationId xmlns:a16="http://schemas.microsoft.com/office/drawing/2014/main" id="{8ABDBF40-8CB7-BDDB-BF40-AD8D00DD2363}"/>
              </a:ext>
            </a:extLst>
          </p:cNvPr>
          <p:cNvSpPr/>
          <p:nvPr userDrawn="1"/>
        </p:nvSpPr>
        <p:spPr>
          <a:xfrm rot="5400000" flipH="1">
            <a:off x="4516469" y="-2777681"/>
            <a:ext cx="30479" cy="7741434"/>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4" name="Text Placeholder 3">
            <a:extLst>
              <a:ext uri="{FF2B5EF4-FFF2-40B4-BE49-F238E27FC236}">
                <a16:creationId xmlns:a16="http://schemas.microsoft.com/office/drawing/2014/main" id="{61C8E88A-9733-63BC-6E8F-C62412E982A6}"/>
              </a:ext>
            </a:extLst>
          </p:cNvPr>
          <p:cNvSpPr>
            <a:spLocks noGrp="1"/>
          </p:cNvSpPr>
          <p:nvPr>
            <p:ph type="body" sz="quarter" idx="34" hasCustomPrompt="1"/>
          </p:nvPr>
        </p:nvSpPr>
        <p:spPr>
          <a:xfrm>
            <a:off x="694848" y="486928"/>
            <a:ext cx="11582815" cy="590868"/>
          </a:xfrm>
          <a:prstGeom prst="rect">
            <a:avLst/>
          </a:prstGeom>
        </p:spPr>
        <p:txBody>
          <a:bodyPr/>
          <a:lstStyle>
            <a:lvl1pPr>
              <a:buNone/>
              <a:defRPr sz="3200" b="1" i="0">
                <a:solidFill>
                  <a:schemeClr val="bg1"/>
                </a:solidFill>
                <a:latin typeface="Century Gothic" panose="020B0502020202020204" pitchFamily="34" charset="0"/>
              </a:defRPr>
            </a:lvl1pPr>
          </a:lstStyle>
          <a:p>
            <a:pPr lvl="0"/>
            <a:r>
              <a:rPr lang="en-US" dirty="0"/>
              <a:t>What Does A Roadmap Deliver</a:t>
            </a:r>
          </a:p>
        </p:txBody>
      </p:sp>
      <p:sp>
        <p:nvSpPr>
          <p:cNvPr id="7" name="Text Placeholder 6">
            <a:extLst>
              <a:ext uri="{FF2B5EF4-FFF2-40B4-BE49-F238E27FC236}">
                <a16:creationId xmlns:a16="http://schemas.microsoft.com/office/drawing/2014/main" id="{824F9C9D-80B8-D23B-ED18-91F4A3AB0443}"/>
              </a:ext>
            </a:extLst>
          </p:cNvPr>
          <p:cNvSpPr>
            <a:spLocks noGrp="1"/>
          </p:cNvSpPr>
          <p:nvPr>
            <p:ph type="body" sz="quarter" idx="35" hasCustomPrompt="1"/>
          </p:nvPr>
        </p:nvSpPr>
        <p:spPr>
          <a:xfrm>
            <a:off x="698391" y="1244601"/>
            <a:ext cx="9667875" cy="1153797"/>
          </a:xfrm>
          <a:prstGeom prst="rect">
            <a:avLst/>
          </a:prstGeom>
        </p:spPr>
        <p:txBody>
          <a:bodyPr anchor="t"/>
          <a:lstStyle>
            <a:lvl1pPr marL="0" indent="0">
              <a:buNone/>
              <a:defRPr sz="1600" b="0">
                <a:solidFill>
                  <a:schemeClr val="bg1"/>
                </a:solidFill>
                <a:latin typeface="+mn-lt"/>
              </a:defRPr>
            </a:lvl1pPr>
          </a:lstStyle>
          <a:p>
            <a:pPr lvl="0"/>
            <a:r>
              <a:rPr lang="en-US" dirty="0">
                <a:latin typeface="+mn-lt"/>
              </a:rPr>
              <a:t>The </a:t>
            </a:r>
            <a:r>
              <a:rPr lang="en-US" dirty="0" err="1">
                <a:latin typeface="+mn-lt"/>
              </a:rPr>
              <a:t>eGroup</a:t>
            </a:r>
            <a:r>
              <a:rPr lang="en-US" dirty="0">
                <a:latin typeface="+mn-lt"/>
              </a:rPr>
              <a:t> Enabling Technologies Microsoft 365 Productivity, Security and Compliance Roadmap is designed to help you understand the capabilities of the M365 platform, make decisions on capabilities, and sequence the events to drive adoption. </a:t>
            </a:r>
            <a:endParaRPr lang="en-US" dirty="0"/>
          </a:p>
        </p:txBody>
      </p:sp>
      <p:sp>
        <p:nvSpPr>
          <p:cNvPr id="11" name="Text Placeholder 10">
            <a:extLst>
              <a:ext uri="{FF2B5EF4-FFF2-40B4-BE49-F238E27FC236}">
                <a16:creationId xmlns:a16="http://schemas.microsoft.com/office/drawing/2014/main" id="{4540E3A1-EBF8-6C63-1B36-86BD23AA1B5E}"/>
              </a:ext>
            </a:extLst>
          </p:cNvPr>
          <p:cNvSpPr>
            <a:spLocks noGrp="1"/>
          </p:cNvSpPr>
          <p:nvPr>
            <p:ph type="body" sz="quarter" idx="36" hasCustomPrompt="1"/>
          </p:nvPr>
        </p:nvSpPr>
        <p:spPr>
          <a:xfrm>
            <a:off x="695326" y="2921000"/>
            <a:ext cx="7706783" cy="1184276"/>
          </a:xfrm>
          <a:prstGeom prst="rect">
            <a:avLst/>
          </a:prstGeom>
        </p:spPr>
        <p:txBody>
          <a:bodyPr/>
          <a:lstStyle>
            <a:lvl1pPr>
              <a:buFont typeface="Arial" panose="020B0604020202020204" pitchFamily="34" charset="0"/>
              <a:buChar char="•"/>
              <a:defRPr sz="1600" b="1" i="0">
                <a:solidFill>
                  <a:schemeClr val="bg1"/>
                </a:solidFill>
                <a:latin typeface="Century Gothic" panose="020B0502020202020204" pitchFamily="34" charset="0"/>
              </a:defRPr>
            </a:lvl1pPr>
          </a:lstStyle>
          <a:p>
            <a:pPr lvl="0"/>
            <a:r>
              <a:rPr lang="en-US" dirty="0"/>
              <a:t>Capability GAP Analysis- </a:t>
            </a:r>
            <a:r>
              <a:rPr lang="en-US" b="0" dirty="0"/>
              <a:t>Review nearly 100 capabilities to understand which ones are important to your business, how you are addressing them today, and whether M365 can help you achieve them more efficiently. </a:t>
            </a:r>
          </a:p>
        </p:txBody>
      </p:sp>
      <p:sp>
        <p:nvSpPr>
          <p:cNvPr id="13" name="Text Placeholder 10">
            <a:extLst>
              <a:ext uri="{FF2B5EF4-FFF2-40B4-BE49-F238E27FC236}">
                <a16:creationId xmlns:a16="http://schemas.microsoft.com/office/drawing/2014/main" id="{574B6183-BFA4-41F1-6D7F-C06AD7E765E3}"/>
              </a:ext>
            </a:extLst>
          </p:cNvPr>
          <p:cNvSpPr>
            <a:spLocks noGrp="1"/>
          </p:cNvSpPr>
          <p:nvPr>
            <p:ph type="body" sz="quarter" idx="37" hasCustomPrompt="1"/>
          </p:nvPr>
        </p:nvSpPr>
        <p:spPr>
          <a:xfrm>
            <a:off x="695326" y="4139981"/>
            <a:ext cx="7706783" cy="1184276"/>
          </a:xfrm>
          <a:prstGeom prst="rect">
            <a:avLst/>
          </a:prstGeom>
        </p:spPr>
        <p:txBody>
          <a:bodyPr/>
          <a:lstStyle>
            <a:lvl1pPr>
              <a:defRPr sz="1600" b="1" i="0">
                <a:solidFill>
                  <a:schemeClr val="bg1"/>
                </a:solidFill>
                <a:latin typeface="Century Gothic" panose="020B0502020202020204" pitchFamily="34" charset="0"/>
              </a:defRPr>
            </a:lvl1pPr>
          </a:lstStyle>
          <a:p>
            <a:pPr lvl="0"/>
            <a:r>
              <a:rPr lang="en-US" dirty="0"/>
              <a:t>Actionable Roadmap- </a:t>
            </a:r>
            <a:r>
              <a:rPr lang="en-US" b="0" dirty="0"/>
              <a:t>Multi-year phase-by-phase plan and timeline that begins with where you are today and ends with where you want to be. Considering not every solution is required, not everything will be Microsoft, and current investments and renewal timelines.</a:t>
            </a:r>
            <a:br>
              <a:rPr lang="en-US" b="0" dirty="0"/>
            </a:br>
            <a:endParaRPr lang="en-US" b="0" dirty="0"/>
          </a:p>
          <a:p>
            <a:pPr lvl="0"/>
            <a:endParaRPr lang="en-US" dirty="0"/>
          </a:p>
        </p:txBody>
      </p:sp>
      <p:sp>
        <p:nvSpPr>
          <p:cNvPr id="14" name="Text Placeholder 10">
            <a:extLst>
              <a:ext uri="{FF2B5EF4-FFF2-40B4-BE49-F238E27FC236}">
                <a16:creationId xmlns:a16="http://schemas.microsoft.com/office/drawing/2014/main" id="{4ACC5F45-7090-BE55-31B9-FF13059F2E6F}"/>
              </a:ext>
            </a:extLst>
          </p:cNvPr>
          <p:cNvSpPr>
            <a:spLocks noGrp="1"/>
          </p:cNvSpPr>
          <p:nvPr>
            <p:ph type="body" sz="quarter" idx="38" hasCustomPrompt="1"/>
          </p:nvPr>
        </p:nvSpPr>
        <p:spPr>
          <a:xfrm>
            <a:off x="695326" y="5358961"/>
            <a:ext cx="7706783" cy="1184276"/>
          </a:xfrm>
          <a:prstGeom prst="rect">
            <a:avLst/>
          </a:prstGeom>
        </p:spPr>
        <p:txBody>
          <a:bodyPr/>
          <a:lstStyle>
            <a:lvl1pPr>
              <a:defRPr sz="1600" b="1" i="0">
                <a:solidFill>
                  <a:schemeClr val="bg1"/>
                </a:solidFill>
                <a:latin typeface="Century Gothic" panose="020B0502020202020204" pitchFamily="34" charset="0"/>
              </a:defRPr>
            </a:lvl1pPr>
          </a:lstStyle>
          <a:p>
            <a:pPr lvl="0"/>
            <a:r>
              <a:rPr lang="en-US" dirty="0"/>
              <a:t>Total Cost of Ownership- </a:t>
            </a:r>
            <a:r>
              <a:rPr lang="en-US" b="0" dirty="0"/>
              <a:t>Budgets and available incentives for implementation, optimized licensing, and support needed to accelerate your success. </a:t>
            </a:r>
          </a:p>
          <a:p>
            <a:pPr lvl="0"/>
            <a:endParaRPr lang="en-US" dirty="0"/>
          </a:p>
        </p:txBody>
      </p:sp>
      <p:sp>
        <p:nvSpPr>
          <p:cNvPr id="15" name="Text Placeholder 10">
            <a:extLst>
              <a:ext uri="{FF2B5EF4-FFF2-40B4-BE49-F238E27FC236}">
                <a16:creationId xmlns:a16="http://schemas.microsoft.com/office/drawing/2014/main" id="{97F1A8C6-2DBC-F36F-3E47-0553F6DEE782}"/>
              </a:ext>
            </a:extLst>
          </p:cNvPr>
          <p:cNvSpPr>
            <a:spLocks noGrp="1"/>
          </p:cNvSpPr>
          <p:nvPr>
            <p:ph type="body" sz="quarter" idx="39" hasCustomPrompt="1"/>
          </p:nvPr>
        </p:nvSpPr>
        <p:spPr>
          <a:xfrm>
            <a:off x="8737600" y="2981552"/>
            <a:ext cx="2946400" cy="406181"/>
          </a:xfrm>
          <a:prstGeom prst="rect">
            <a:avLst/>
          </a:prstGeom>
        </p:spPr>
        <p:txBody>
          <a:bodyPr/>
          <a:lstStyle>
            <a:lvl1pPr algn="ctr">
              <a:buFont typeface="Arial" panose="020B0604020202020204" pitchFamily="34" charset="0"/>
              <a:buNone/>
              <a:defRPr sz="1867" b="1" i="0">
                <a:solidFill>
                  <a:schemeClr val="accent3"/>
                </a:solidFill>
                <a:latin typeface="Century Gothic" panose="020B0502020202020204" pitchFamily="34" charset="0"/>
              </a:defRPr>
            </a:lvl1pPr>
          </a:lstStyle>
          <a:p>
            <a:pPr lvl="0"/>
            <a:r>
              <a:rPr lang="en-US" dirty="0"/>
              <a:t>M365 Roadmap</a:t>
            </a:r>
            <a:endParaRPr lang="en-US" b="0" dirty="0"/>
          </a:p>
        </p:txBody>
      </p:sp>
      <p:sp>
        <p:nvSpPr>
          <p:cNvPr id="16" name="Text Placeholder 10">
            <a:extLst>
              <a:ext uri="{FF2B5EF4-FFF2-40B4-BE49-F238E27FC236}">
                <a16:creationId xmlns:a16="http://schemas.microsoft.com/office/drawing/2014/main" id="{C6FB03E9-96F2-0FFC-C240-07FF63261917}"/>
              </a:ext>
            </a:extLst>
          </p:cNvPr>
          <p:cNvSpPr>
            <a:spLocks noGrp="1"/>
          </p:cNvSpPr>
          <p:nvPr>
            <p:ph type="body" sz="quarter" idx="40" hasCustomPrompt="1"/>
          </p:nvPr>
        </p:nvSpPr>
        <p:spPr>
          <a:xfrm>
            <a:off x="8585200" y="3580147"/>
            <a:ext cx="3606800" cy="1184276"/>
          </a:xfrm>
          <a:prstGeom prst="rect">
            <a:avLst/>
          </a:prstGeom>
        </p:spPr>
        <p:txBody>
          <a:bodyPr/>
          <a:lstStyle>
            <a:lvl1pPr>
              <a:defRPr sz="1600" b="1" i="0">
                <a:solidFill>
                  <a:srgbClr val="FF9F24"/>
                </a:solidFill>
                <a:latin typeface="Century Gothic" panose="020B0502020202020204" pitchFamily="34" charset="0"/>
              </a:defRPr>
            </a:lvl1pPr>
          </a:lstStyle>
          <a:p>
            <a:pPr lvl="0"/>
            <a:r>
              <a:rPr lang="en-US" dirty="0"/>
              <a:t>Capability GAP Analysis</a:t>
            </a:r>
          </a:p>
          <a:p>
            <a:pPr lvl="0"/>
            <a:r>
              <a:rPr lang="en-US" dirty="0"/>
              <a:t>Actionable Implementation Plan</a:t>
            </a:r>
          </a:p>
          <a:p>
            <a:pPr lvl="0"/>
            <a:r>
              <a:rPr lang="en-US" dirty="0"/>
              <a:t>Timeline</a:t>
            </a:r>
          </a:p>
          <a:p>
            <a:pPr lvl="0"/>
            <a:r>
              <a:rPr lang="en-US" dirty="0"/>
              <a:t>Third-Party Cost Consolidation</a:t>
            </a:r>
          </a:p>
          <a:p>
            <a:pPr lvl="0"/>
            <a:r>
              <a:rPr lang="en-US" dirty="0"/>
              <a:t>Microsoft Licensing Plan</a:t>
            </a:r>
          </a:p>
          <a:p>
            <a:pPr lvl="0"/>
            <a:r>
              <a:rPr lang="en-US" dirty="0"/>
              <a:t>Total Cost of Ownership (TCO)</a:t>
            </a:r>
          </a:p>
          <a:p>
            <a:pPr lvl="0"/>
            <a:endParaRPr lang="en-US" dirty="0"/>
          </a:p>
          <a:p>
            <a:pPr lvl="0"/>
            <a:endParaRPr lang="en-US" dirty="0"/>
          </a:p>
        </p:txBody>
      </p:sp>
      <p:sp>
        <p:nvSpPr>
          <p:cNvPr id="20" name="Text Placeholder 19">
            <a:extLst>
              <a:ext uri="{FF2B5EF4-FFF2-40B4-BE49-F238E27FC236}">
                <a16:creationId xmlns:a16="http://schemas.microsoft.com/office/drawing/2014/main" id="{DFA52B18-E2B9-402F-A3FB-B0F5E2435122}"/>
              </a:ext>
            </a:extLst>
          </p:cNvPr>
          <p:cNvSpPr>
            <a:spLocks noGrp="1"/>
          </p:cNvSpPr>
          <p:nvPr>
            <p:ph type="body" sz="quarter" idx="41" hasCustomPrompt="1"/>
          </p:nvPr>
        </p:nvSpPr>
        <p:spPr>
          <a:xfrm>
            <a:off x="694847" y="2418914"/>
            <a:ext cx="6145741" cy="522817"/>
          </a:xfrm>
          <a:prstGeom prst="rect">
            <a:avLst/>
          </a:prstGeom>
        </p:spPr>
        <p:txBody>
          <a:bodyPr anchor="ctr"/>
          <a:lstStyle>
            <a:lvl1pPr>
              <a:buNone/>
              <a:defRPr sz="1867" b="1">
                <a:solidFill>
                  <a:schemeClr val="accent3"/>
                </a:solidFill>
              </a:defRPr>
            </a:lvl1pPr>
          </a:lstStyle>
          <a:p>
            <a:pPr lvl="0"/>
            <a:r>
              <a:rPr lang="en-US" dirty="0">
                <a:latin typeface="+mn-lt"/>
              </a:rPr>
              <a:t>It delivers three outcomes:</a:t>
            </a:r>
            <a:endParaRPr lang="en-US" dirty="0"/>
          </a:p>
        </p:txBody>
      </p:sp>
    </p:spTree>
    <p:extLst>
      <p:ext uri="{BB962C8B-B14F-4D97-AF65-F5344CB8AC3E}">
        <p14:creationId xmlns:p14="http://schemas.microsoft.com/office/powerpoint/2010/main" val="20224390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Next Steps">
    <p:spTree>
      <p:nvGrpSpPr>
        <p:cNvPr id="1" name=""/>
        <p:cNvGrpSpPr/>
        <p:nvPr/>
      </p:nvGrpSpPr>
      <p:grpSpPr>
        <a:xfrm>
          <a:off x="0" y="0"/>
          <a:ext cx="0" cy="0"/>
          <a:chOff x="0" y="0"/>
          <a:chExt cx="0" cy="0"/>
        </a:xfrm>
      </p:grpSpPr>
      <p:sp>
        <p:nvSpPr>
          <p:cNvPr id="3" name="AutoShape 8">
            <a:extLst>
              <a:ext uri="{FF2B5EF4-FFF2-40B4-BE49-F238E27FC236}">
                <a16:creationId xmlns:a16="http://schemas.microsoft.com/office/drawing/2014/main" id="{10651F9D-4C5F-FD71-0039-053789D4E641}"/>
              </a:ext>
            </a:extLst>
          </p:cNvPr>
          <p:cNvSpPr/>
          <p:nvPr userDrawn="1"/>
        </p:nvSpPr>
        <p:spPr>
          <a:xfrm rot="5400000" flipH="1">
            <a:off x="4516469" y="-2777681"/>
            <a:ext cx="30479" cy="7741434"/>
          </a:xfrm>
          <a:prstGeom prst="rect">
            <a:avLst/>
          </a:prstGeom>
          <a:solidFill>
            <a:srgbClr val="262626"/>
          </a:solidFill>
        </p:spPr>
        <p:txBody>
          <a:bodyPr/>
          <a:lstStyle/>
          <a:p>
            <a:endParaRPr lang="en-US" sz="1200" b="1" i="0" dirty="0">
              <a:latin typeface="Century Gothic" panose="020B0502020202020204" pitchFamily="34" charset="0"/>
            </a:endParaRPr>
          </a:p>
        </p:txBody>
      </p:sp>
      <p:sp>
        <p:nvSpPr>
          <p:cNvPr id="5" name="Text Placeholder 4">
            <a:extLst>
              <a:ext uri="{FF2B5EF4-FFF2-40B4-BE49-F238E27FC236}">
                <a16:creationId xmlns:a16="http://schemas.microsoft.com/office/drawing/2014/main" id="{935E352F-7FF5-5E75-8976-5F936AD9859F}"/>
              </a:ext>
            </a:extLst>
          </p:cNvPr>
          <p:cNvSpPr>
            <a:spLocks noGrp="1"/>
          </p:cNvSpPr>
          <p:nvPr>
            <p:ph type="body" sz="quarter" idx="10" hasCustomPrompt="1"/>
          </p:nvPr>
        </p:nvSpPr>
        <p:spPr>
          <a:xfrm>
            <a:off x="661459" y="177800"/>
            <a:ext cx="9142941" cy="899583"/>
          </a:xfrm>
          <a:prstGeom prst="rect">
            <a:avLst/>
          </a:prstGeom>
        </p:spPr>
        <p:txBody>
          <a:bodyPr anchor="ctr"/>
          <a:lstStyle>
            <a:lvl1pPr>
              <a:buNone/>
              <a:defRPr sz="3200" b="1" i="0">
                <a:latin typeface="Century Gothic" panose="020B0502020202020204" pitchFamily="34" charset="0"/>
              </a:defRPr>
            </a:lvl1pPr>
          </a:lstStyle>
          <a:p>
            <a:pPr lvl="0"/>
            <a:r>
              <a:rPr lang="en-US" dirty="0"/>
              <a:t>Next Steps</a:t>
            </a:r>
          </a:p>
        </p:txBody>
      </p:sp>
      <p:sp>
        <p:nvSpPr>
          <p:cNvPr id="7" name="Text Placeholder 6">
            <a:extLst>
              <a:ext uri="{FF2B5EF4-FFF2-40B4-BE49-F238E27FC236}">
                <a16:creationId xmlns:a16="http://schemas.microsoft.com/office/drawing/2014/main" id="{DA1CF573-FE82-14B9-54A0-A337C6BCCD4F}"/>
              </a:ext>
            </a:extLst>
          </p:cNvPr>
          <p:cNvSpPr>
            <a:spLocks noGrp="1"/>
          </p:cNvSpPr>
          <p:nvPr>
            <p:ph type="body" sz="quarter" idx="11" hasCustomPrompt="1"/>
          </p:nvPr>
        </p:nvSpPr>
        <p:spPr>
          <a:xfrm>
            <a:off x="661459" y="1346200"/>
            <a:ext cx="6856941" cy="4724400"/>
          </a:xfrm>
          <a:prstGeom prst="rect">
            <a:avLst/>
          </a:prstGeom>
        </p:spPr>
        <p:txBody>
          <a:bodyPr/>
          <a:lstStyle/>
          <a:p>
            <a:pPr lvl="0"/>
            <a:r>
              <a:rPr lang="en-US" dirty="0"/>
              <a:t>Further Instructions</a:t>
            </a:r>
          </a:p>
        </p:txBody>
      </p:sp>
      <p:sp>
        <p:nvSpPr>
          <p:cNvPr id="12" name="Text Placeholder 11">
            <a:extLst>
              <a:ext uri="{FF2B5EF4-FFF2-40B4-BE49-F238E27FC236}">
                <a16:creationId xmlns:a16="http://schemas.microsoft.com/office/drawing/2014/main" id="{50E4E435-D45A-8922-D0A9-0680CF4AAB08}"/>
              </a:ext>
            </a:extLst>
          </p:cNvPr>
          <p:cNvSpPr>
            <a:spLocks noGrp="1"/>
          </p:cNvSpPr>
          <p:nvPr>
            <p:ph type="body" sz="quarter" idx="12" hasCustomPrompt="1"/>
          </p:nvPr>
        </p:nvSpPr>
        <p:spPr>
          <a:xfrm>
            <a:off x="8402109" y="1549400"/>
            <a:ext cx="3180291" cy="660400"/>
          </a:xfrm>
          <a:prstGeom prst="rect">
            <a:avLst/>
          </a:prstGeom>
        </p:spPr>
        <p:txBody>
          <a:bodyPr/>
          <a:lstStyle>
            <a:lvl1pPr>
              <a:buNone/>
              <a:defRPr b="1">
                <a:solidFill>
                  <a:schemeClr val="accent1"/>
                </a:solidFill>
              </a:defRPr>
            </a:lvl1pPr>
          </a:lstStyle>
          <a:p>
            <a:pPr lvl="0"/>
            <a:r>
              <a:rPr lang="en-US" dirty="0"/>
              <a:t>Contact</a:t>
            </a:r>
          </a:p>
        </p:txBody>
      </p:sp>
      <p:sp>
        <p:nvSpPr>
          <p:cNvPr id="13" name="Text Placeholder 11">
            <a:extLst>
              <a:ext uri="{FF2B5EF4-FFF2-40B4-BE49-F238E27FC236}">
                <a16:creationId xmlns:a16="http://schemas.microsoft.com/office/drawing/2014/main" id="{7A24AA6E-1DF1-11A6-1D5E-BF0647BCA8D4}"/>
              </a:ext>
            </a:extLst>
          </p:cNvPr>
          <p:cNvSpPr>
            <a:spLocks noGrp="1"/>
          </p:cNvSpPr>
          <p:nvPr>
            <p:ph type="body" sz="quarter" idx="13" hasCustomPrompt="1"/>
          </p:nvPr>
        </p:nvSpPr>
        <p:spPr>
          <a:xfrm>
            <a:off x="8417467" y="2209800"/>
            <a:ext cx="3180291" cy="660400"/>
          </a:xfrm>
          <a:prstGeom prst="rect">
            <a:avLst/>
          </a:prstGeom>
        </p:spPr>
        <p:txBody>
          <a:bodyPr/>
          <a:lstStyle>
            <a:lvl1pPr>
              <a:buFont typeface="Wingdings" pitchFamily="2" charset="2"/>
              <a:buChar char="Ø"/>
              <a:defRPr b="1">
                <a:solidFill>
                  <a:srgbClr val="FF9F24"/>
                </a:solidFill>
              </a:defRPr>
            </a:lvl1pPr>
          </a:lstStyle>
          <a:p>
            <a:pPr lvl="0"/>
            <a:r>
              <a:rPr lang="en-US" dirty="0"/>
              <a:t>Name</a:t>
            </a:r>
          </a:p>
          <a:p>
            <a:pPr lvl="0"/>
            <a:r>
              <a:rPr lang="en-US" dirty="0"/>
              <a:t>Job Title</a:t>
            </a:r>
          </a:p>
          <a:p>
            <a:pPr lvl="0"/>
            <a:r>
              <a:rPr lang="en-US" dirty="0"/>
              <a:t>Email</a:t>
            </a:r>
          </a:p>
        </p:txBody>
      </p:sp>
    </p:spTree>
    <p:extLst>
      <p:ext uri="{BB962C8B-B14F-4D97-AF65-F5344CB8AC3E}">
        <p14:creationId xmlns:p14="http://schemas.microsoft.com/office/powerpoint/2010/main" val="136302543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_Next Steps">
    <p:bg>
      <p:bgPr>
        <a:solidFill>
          <a:srgbClr val="262626"/>
        </a:solidFill>
        <a:effectLst/>
      </p:bgPr>
    </p:bg>
    <p:spTree>
      <p:nvGrpSpPr>
        <p:cNvPr id="1" name=""/>
        <p:cNvGrpSpPr/>
        <p:nvPr/>
      </p:nvGrpSpPr>
      <p:grpSpPr>
        <a:xfrm>
          <a:off x="0" y="0"/>
          <a:ext cx="0" cy="0"/>
          <a:chOff x="0" y="0"/>
          <a:chExt cx="0" cy="0"/>
        </a:xfrm>
      </p:grpSpPr>
      <p:sp>
        <p:nvSpPr>
          <p:cNvPr id="3" name="AutoShape 8">
            <a:extLst>
              <a:ext uri="{FF2B5EF4-FFF2-40B4-BE49-F238E27FC236}">
                <a16:creationId xmlns:a16="http://schemas.microsoft.com/office/drawing/2014/main" id="{10651F9D-4C5F-FD71-0039-053789D4E641}"/>
              </a:ext>
            </a:extLst>
          </p:cNvPr>
          <p:cNvSpPr/>
          <p:nvPr userDrawn="1"/>
        </p:nvSpPr>
        <p:spPr>
          <a:xfrm rot="5400000" flipH="1">
            <a:off x="4516469" y="-2777681"/>
            <a:ext cx="30479" cy="7741434"/>
          </a:xfrm>
          <a:prstGeom prst="rect">
            <a:avLst/>
          </a:prstGeom>
          <a:solidFill>
            <a:schemeClr val="accent3"/>
          </a:solidFill>
        </p:spPr>
        <p:txBody>
          <a:bodyPr/>
          <a:lstStyle/>
          <a:p>
            <a:endParaRPr lang="en-US" sz="1200" b="1" i="0" dirty="0">
              <a:latin typeface="Century Gothic" panose="020B0502020202020204" pitchFamily="34" charset="0"/>
            </a:endParaRPr>
          </a:p>
        </p:txBody>
      </p:sp>
      <p:sp>
        <p:nvSpPr>
          <p:cNvPr id="5" name="Text Placeholder 4">
            <a:extLst>
              <a:ext uri="{FF2B5EF4-FFF2-40B4-BE49-F238E27FC236}">
                <a16:creationId xmlns:a16="http://schemas.microsoft.com/office/drawing/2014/main" id="{935E352F-7FF5-5E75-8976-5F936AD9859F}"/>
              </a:ext>
            </a:extLst>
          </p:cNvPr>
          <p:cNvSpPr>
            <a:spLocks noGrp="1"/>
          </p:cNvSpPr>
          <p:nvPr>
            <p:ph type="body" sz="quarter" idx="10" hasCustomPrompt="1"/>
          </p:nvPr>
        </p:nvSpPr>
        <p:spPr>
          <a:xfrm>
            <a:off x="661459" y="177800"/>
            <a:ext cx="9142941" cy="899583"/>
          </a:xfrm>
          <a:prstGeom prst="rect">
            <a:avLst/>
          </a:prstGeom>
        </p:spPr>
        <p:txBody>
          <a:bodyPr anchor="ctr"/>
          <a:lstStyle>
            <a:lvl1pPr>
              <a:buNone/>
              <a:defRPr sz="3200" b="1" i="0">
                <a:solidFill>
                  <a:schemeClr val="bg1"/>
                </a:solidFill>
                <a:latin typeface="Century Gothic" panose="020B0502020202020204" pitchFamily="34" charset="0"/>
              </a:defRPr>
            </a:lvl1pPr>
          </a:lstStyle>
          <a:p>
            <a:pPr lvl="0"/>
            <a:r>
              <a:rPr lang="en-US" dirty="0"/>
              <a:t>Next Steps</a:t>
            </a:r>
          </a:p>
        </p:txBody>
      </p:sp>
      <p:sp>
        <p:nvSpPr>
          <p:cNvPr id="7" name="Text Placeholder 6">
            <a:extLst>
              <a:ext uri="{FF2B5EF4-FFF2-40B4-BE49-F238E27FC236}">
                <a16:creationId xmlns:a16="http://schemas.microsoft.com/office/drawing/2014/main" id="{DA1CF573-FE82-14B9-54A0-A337C6BCCD4F}"/>
              </a:ext>
            </a:extLst>
          </p:cNvPr>
          <p:cNvSpPr>
            <a:spLocks noGrp="1"/>
          </p:cNvSpPr>
          <p:nvPr>
            <p:ph type="body" sz="quarter" idx="11" hasCustomPrompt="1"/>
          </p:nvPr>
        </p:nvSpPr>
        <p:spPr>
          <a:xfrm>
            <a:off x="661459" y="1346200"/>
            <a:ext cx="6856941" cy="4724400"/>
          </a:xfrm>
          <a:prstGeom prst="rect">
            <a:avLst/>
          </a:prstGeom>
        </p:spPr>
        <p:txBody>
          <a:bodyPr/>
          <a:lstStyle>
            <a:lvl1pPr>
              <a:defRPr>
                <a:solidFill>
                  <a:schemeClr val="bg1"/>
                </a:solidFill>
              </a:defRPr>
            </a:lvl1pPr>
          </a:lstStyle>
          <a:p>
            <a:pPr lvl="0"/>
            <a:r>
              <a:rPr lang="en-US" dirty="0"/>
              <a:t>Further Instructions</a:t>
            </a:r>
          </a:p>
        </p:txBody>
      </p:sp>
      <p:sp>
        <p:nvSpPr>
          <p:cNvPr id="12" name="Text Placeholder 11">
            <a:extLst>
              <a:ext uri="{FF2B5EF4-FFF2-40B4-BE49-F238E27FC236}">
                <a16:creationId xmlns:a16="http://schemas.microsoft.com/office/drawing/2014/main" id="{50E4E435-D45A-8922-D0A9-0680CF4AAB08}"/>
              </a:ext>
            </a:extLst>
          </p:cNvPr>
          <p:cNvSpPr>
            <a:spLocks noGrp="1"/>
          </p:cNvSpPr>
          <p:nvPr>
            <p:ph type="body" sz="quarter" idx="12" hasCustomPrompt="1"/>
          </p:nvPr>
        </p:nvSpPr>
        <p:spPr>
          <a:xfrm>
            <a:off x="8402109" y="1549400"/>
            <a:ext cx="3180291" cy="660400"/>
          </a:xfrm>
          <a:prstGeom prst="rect">
            <a:avLst/>
          </a:prstGeom>
        </p:spPr>
        <p:txBody>
          <a:bodyPr/>
          <a:lstStyle>
            <a:lvl1pPr>
              <a:buNone/>
              <a:defRPr b="1">
                <a:solidFill>
                  <a:schemeClr val="accent3"/>
                </a:solidFill>
              </a:defRPr>
            </a:lvl1pPr>
          </a:lstStyle>
          <a:p>
            <a:pPr lvl="0"/>
            <a:r>
              <a:rPr lang="en-US" dirty="0"/>
              <a:t>Contact</a:t>
            </a:r>
          </a:p>
        </p:txBody>
      </p:sp>
      <p:sp>
        <p:nvSpPr>
          <p:cNvPr id="13" name="Text Placeholder 11">
            <a:extLst>
              <a:ext uri="{FF2B5EF4-FFF2-40B4-BE49-F238E27FC236}">
                <a16:creationId xmlns:a16="http://schemas.microsoft.com/office/drawing/2014/main" id="{7A24AA6E-1DF1-11A6-1D5E-BF0647BCA8D4}"/>
              </a:ext>
            </a:extLst>
          </p:cNvPr>
          <p:cNvSpPr>
            <a:spLocks noGrp="1"/>
          </p:cNvSpPr>
          <p:nvPr>
            <p:ph type="body" sz="quarter" idx="13" hasCustomPrompt="1"/>
          </p:nvPr>
        </p:nvSpPr>
        <p:spPr>
          <a:xfrm>
            <a:off x="8417467" y="2209800"/>
            <a:ext cx="3180291" cy="660400"/>
          </a:xfrm>
          <a:prstGeom prst="rect">
            <a:avLst/>
          </a:prstGeom>
        </p:spPr>
        <p:txBody>
          <a:bodyPr/>
          <a:lstStyle>
            <a:lvl1pPr>
              <a:buFont typeface="Wingdings" pitchFamily="2" charset="2"/>
              <a:buChar char="Ø"/>
              <a:defRPr b="1">
                <a:solidFill>
                  <a:srgbClr val="FF9F24"/>
                </a:solidFill>
              </a:defRPr>
            </a:lvl1pPr>
          </a:lstStyle>
          <a:p>
            <a:pPr lvl="0"/>
            <a:r>
              <a:rPr lang="en-US" dirty="0"/>
              <a:t>Name</a:t>
            </a:r>
          </a:p>
          <a:p>
            <a:pPr lvl="0"/>
            <a:r>
              <a:rPr lang="en-US" dirty="0"/>
              <a:t>Job Title</a:t>
            </a:r>
          </a:p>
          <a:p>
            <a:pPr lvl="0"/>
            <a:r>
              <a:rPr lang="en-US" dirty="0"/>
              <a:t>Email</a:t>
            </a:r>
          </a:p>
        </p:txBody>
      </p:sp>
    </p:spTree>
    <p:extLst>
      <p:ext uri="{BB962C8B-B14F-4D97-AF65-F5344CB8AC3E}">
        <p14:creationId xmlns:p14="http://schemas.microsoft.com/office/powerpoint/2010/main" val="31673621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_Next Steps">
    <p:spTree>
      <p:nvGrpSpPr>
        <p:cNvPr id="1" name=""/>
        <p:cNvGrpSpPr/>
        <p:nvPr/>
      </p:nvGrpSpPr>
      <p:grpSpPr>
        <a:xfrm>
          <a:off x="0" y="0"/>
          <a:ext cx="0" cy="0"/>
          <a:chOff x="0" y="0"/>
          <a:chExt cx="0" cy="0"/>
        </a:xfrm>
      </p:grpSpPr>
      <p:sp>
        <p:nvSpPr>
          <p:cNvPr id="297" name="Graphic 1">
            <a:extLst>
              <a:ext uri="{FF2B5EF4-FFF2-40B4-BE49-F238E27FC236}">
                <a16:creationId xmlns:a16="http://schemas.microsoft.com/office/drawing/2014/main" id="{0FD1DB06-58C3-65A8-6FD3-FBDC267BAEF7}"/>
              </a:ext>
            </a:extLst>
          </p:cNvPr>
          <p:cNvSpPr/>
          <p:nvPr/>
        </p:nvSpPr>
        <p:spPr>
          <a:xfrm>
            <a:off x="817783" y="526767"/>
            <a:ext cx="656169" cy="656673"/>
          </a:xfrm>
          <a:custGeom>
            <a:avLst/>
            <a:gdLst>
              <a:gd name="connsiteX0" fmla="*/ 137685 w 656169"/>
              <a:gd name="connsiteY0" fmla="*/ 328153 h 656673"/>
              <a:gd name="connsiteX1" fmla="*/ 254077 w 656169"/>
              <a:gd name="connsiteY1" fmla="*/ 503450 h 656673"/>
              <a:gd name="connsiteX2" fmla="*/ 254077 w 656169"/>
              <a:gd name="connsiteY2" fmla="*/ 582606 h 656673"/>
              <a:gd name="connsiteX3" fmla="*/ 328144 w 656169"/>
              <a:gd name="connsiteY3" fmla="*/ 656674 h 656673"/>
              <a:gd name="connsiteX4" fmla="*/ 402212 w 656169"/>
              <a:gd name="connsiteY4" fmla="*/ 582606 h 656673"/>
              <a:gd name="connsiteX5" fmla="*/ 402212 w 656169"/>
              <a:gd name="connsiteY5" fmla="*/ 503450 h 656673"/>
              <a:gd name="connsiteX6" fmla="*/ 503452 w 656169"/>
              <a:gd name="connsiteY6" fmla="*/ 253947 h 656673"/>
              <a:gd name="connsiteX7" fmla="*/ 253950 w 656169"/>
              <a:gd name="connsiteY7" fmla="*/ 152707 h 656673"/>
              <a:gd name="connsiteX8" fmla="*/ 137685 w 656169"/>
              <a:gd name="connsiteY8" fmla="*/ 328153 h 656673"/>
              <a:gd name="connsiteX9" fmla="*/ 328144 w 656169"/>
              <a:gd name="connsiteY9" fmla="*/ 635512 h 656673"/>
              <a:gd name="connsiteX10" fmla="*/ 279471 w 656169"/>
              <a:gd name="connsiteY10" fmla="*/ 603261 h 656673"/>
              <a:gd name="connsiteX11" fmla="*/ 376817 w 656169"/>
              <a:gd name="connsiteY11" fmla="*/ 603261 h 656673"/>
              <a:gd name="connsiteX12" fmla="*/ 328144 w 656169"/>
              <a:gd name="connsiteY12" fmla="*/ 635512 h 656673"/>
              <a:gd name="connsiteX13" fmla="*/ 381050 w 656169"/>
              <a:gd name="connsiteY13" fmla="*/ 582099 h 656673"/>
              <a:gd name="connsiteX14" fmla="*/ 275239 w 656169"/>
              <a:gd name="connsiteY14" fmla="*/ 582099 h 656673"/>
              <a:gd name="connsiteX15" fmla="*/ 275239 w 656169"/>
              <a:gd name="connsiteY15" fmla="*/ 550355 h 656673"/>
              <a:gd name="connsiteX16" fmla="*/ 381050 w 656169"/>
              <a:gd name="connsiteY16" fmla="*/ 550355 h 656673"/>
              <a:gd name="connsiteX17" fmla="*/ 317563 w 656169"/>
              <a:gd name="connsiteY17" fmla="*/ 264667 h 656673"/>
              <a:gd name="connsiteX18" fmla="*/ 328144 w 656169"/>
              <a:gd name="connsiteY18" fmla="*/ 254086 h 656673"/>
              <a:gd name="connsiteX19" fmla="*/ 338725 w 656169"/>
              <a:gd name="connsiteY19" fmla="*/ 264667 h 656673"/>
              <a:gd name="connsiteX20" fmla="*/ 328144 w 656169"/>
              <a:gd name="connsiteY20" fmla="*/ 275248 h 656673"/>
              <a:gd name="connsiteX21" fmla="*/ 317563 w 656169"/>
              <a:gd name="connsiteY21" fmla="*/ 264667 h 656673"/>
              <a:gd name="connsiteX22" fmla="*/ 328144 w 656169"/>
              <a:gd name="connsiteY22" fmla="*/ 158856 h 656673"/>
              <a:gd name="connsiteX23" fmla="*/ 497428 w 656169"/>
              <a:gd name="connsiteY23" fmla="*/ 327976 h 656673"/>
              <a:gd name="connsiteX24" fmla="*/ 387885 w 656169"/>
              <a:gd name="connsiteY24" fmla="*/ 486393 h 656673"/>
              <a:gd name="connsiteX25" fmla="*/ 381050 w 656169"/>
              <a:gd name="connsiteY25" fmla="*/ 496286 h 656673"/>
              <a:gd name="connsiteX26" fmla="*/ 381050 w 656169"/>
              <a:gd name="connsiteY26" fmla="*/ 529193 h 656673"/>
              <a:gd name="connsiteX27" fmla="*/ 338725 w 656169"/>
              <a:gd name="connsiteY27" fmla="*/ 529193 h 656673"/>
              <a:gd name="connsiteX28" fmla="*/ 338725 w 656169"/>
              <a:gd name="connsiteY28" fmla="*/ 449412 h 656673"/>
              <a:gd name="connsiteX29" fmla="*/ 409089 w 656169"/>
              <a:gd name="connsiteY29" fmla="*/ 389100 h 656673"/>
              <a:gd name="connsiteX30" fmla="*/ 412793 w 656169"/>
              <a:gd name="connsiteY30" fmla="*/ 381058 h 656673"/>
              <a:gd name="connsiteX31" fmla="*/ 412793 w 656169"/>
              <a:gd name="connsiteY31" fmla="*/ 357949 h 656673"/>
              <a:gd name="connsiteX32" fmla="*/ 432139 w 656169"/>
              <a:gd name="connsiteY32" fmla="*/ 317441 h 656673"/>
              <a:gd name="connsiteX33" fmla="*/ 391631 w 656169"/>
              <a:gd name="connsiteY33" fmla="*/ 298093 h 656673"/>
              <a:gd name="connsiteX34" fmla="*/ 372284 w 656169"/>
              <a:gd name="connsiteY34" fmla="*/ 338603 h 656673"/>
              <a:gd name="connsiteX35" fmla="*/ 391631 w 656169"/>
              <a:gd name="connsiteY35" fmla="*/ 357949 h 656673"/>
              <a:gd name="connsiteX36" fmla="*/ 391631 w 656169"/>
              <a:gd name="connsiteY36" fmla="*/ 376191 h 656673"/>
              <a:gd name="connsiteX37" fmla="*/ 338725 w 656169"/>
              <a:gd name="connsiteY37" fmla="*/ 421542 h 656673"/>
              <a:gd name="connsiteX38" fmla="*/ 338725 w 656169"/>
              <a:gd name="connsiteY38" fmla="*/ 294463 h 656673"/>
              <a:gd name="connsiteX39" fmla="*/ 358072 w 656169"/>
              <a:gd name="connsiteY39" fmla="*/ 253954 h 656673"/>
              <a:gd name="connsiteX40" fmla="*/ 317563 w 656169"/>
              <a:gd name="connsiteY40" fmla="*/ 234607 h 656673"/>
              <a:gd name="connsiteX41" fmla="*/ 298217 w 656169"/>
              <a:gd name="connsiteY41" fmla="*/ 275117 h 656673"/>
              <a:gd name="connsiteX42" fmla="*/ 317563 w 656169"/>
              <a:gd name="connsiteY42" fmla="*/ 294463 h 656673"/>
              <a:gd name="connsiteX43" fmla="*/ 317563 w 656169"/>
              <a:gd name="connsiteY43" fmla="*/ 383989 h 656673"/>
              <a:gd name="connsiteX44" fmla="*/ 264658 w 656169"/>
              <a:gd name="connsiteY44" fmla="*/ 353759 h 656673"/>
              <a:gd name="connsiteX45" fmla="*/ 264658 w 656169"/>
              <a:gd name="connsiteY45" fmla="*/ 336830 h 656673"/>
              <a:gd name="connsiteX46" fmla="*/ 284004 w 656169"/>
              <a:gd name="connsiteY46" fmla="*/ 296321 h 656673"/>
              <a:gd name="connsiteX47" fmla="*/ 243496 w 656169"/>
              <a:gd name="connsiteY47" fmla="*/ 276974 h 656673"/>
              <a:gd name="connsiteX48" fmla="*/ 224149 w 656169"/>
              <a:gd name="connsiteY48" fmla="*/ 317483 h 656673"/>
              <a:gd name="connsiteX49" fmla="*/ 243496 w 656169"/>
              <a:gd name="connsiteY49" fmla="*/ 336830 h 656673"/>
              <a:gd name="connsiteX50" fmla="*/ 243496 w 656169"/>
              <a:gd name="connsiteY50" fmla="*/ 359896 h 656673"/>
              <a:gd name="connsiteX51" fmla="*/ 248786 w 656169"/>
              <a:gd name="connsiteY51" fmla="*/ 369081 h 656673"/>
              <a:gd name="connsiteX52" fmla="*/ 317563 w 656169"/>
              <a:gd name="connsiteY52" fmla="*/ 408358 h 656673"/>
              <a:gd name="connsiteX53" fmla="*/ 317563 w 656169"/>
              <a:gd name="connsiteY53" fmla="*/ 529193 h 656673"/>
              <a:gd name="connsiteX54" fmla="*/ 275239 w 656169"/>
              <a:gd name="connsiteY54" fmla="*/ 529193 h 656673"/>
              <a:gd name="connsiteX55" fmla="*/ 275239 w 656169"/>
              <a:gd name="connsiteY55" fmla="*/ 496286 h 656673"/>
              <a:gd name="connsiteX56" fmla="*/ 268404 w 656169"/>
              <a:gd name="connsiteY56" fmla="*/ 486393 h 656673"/>
              <a:gd name="connsiteX57" fmla="*/ 169728 w 656169"/>
              <a:gd name="connsiteY57" fmla="*/ 268399 h 656673"/>
              <a:gd name="connsiteX58" fmla="*/ 328144 w 656169"/>
              <a:gd name="connsiteY58" fmla="*/ 158856 h 656673"/>
              <a:gd name="connsiteX59" fmla="*/ 391631 w 656169"/>
              <a:gd name="connsiteY59" fmla="*/ 328153 h 656673"/>
              <a:gd name="connsiteX60" fmla="*/ 402212 w 656169"/>
              <a:gd name="connsiteY60" fmla="*/ 317572 h 656673"/>
              <a:gd name="connsiteX61" fmla="*/ 412793 w 656169"/>
              <a:gd name="connsiteY61" fmla="*/ 328153 h 656673"/>
              <a:gd name="connsiteX62" fmla="*/ 402212 w 656169"/>
              <a:gd name="connsiteY62" fmla="*/ 338734 h 656673"/>
              <a:gd name="connsiteX63" fmla="*/ 391631 w 656169"/>
              <a:gd name="connsiteY63" fmla="*/ 328153 h 656673"/>
              <a:gd name="connsiteX64" fmla="*/ 254077 w 656169"/>
              <a:gd name="connsiteY64" fmla="*/ 317572 h 656673"/>
              <a:gd name="connsiteX65" fmla="*/ 243496 w 656169"/>
              <a:gd name="connsiteY65" fmla="*/ 306991 h 656673"/>
              <a:gd name="connsiteX66" fmla="*/ 254077 w 656169"/>
              <a:gd name="connsiteY66" fmla="*/ 296410 h 656673"/>
              <a:gd name="connsiteX67" fmla="*/ 264658 w 656169"/>
              <a:gd name="connsiteY67" fmla="*/ 306991 h 656673"/>
              <a:gd name="connsiteX68" fmla="*/ 254077 w 656169"/>
              <a:gd name="connsiteY68" fmla="*/ 317572 h 656673"/>
              <a:gd name="connsiteX69" fmla="*/ 624414 w 656169"/>
              <a:gd name="connsiteY69" fmla="*/ 296410 h 656673"/>
              <a:gd name="connsiteX70" fmla="*/ 594618 w 656169"/>
              <a:gd name="connsiteY70" fmla="*/ 317572 h 656673"/>
              <a:gd name="connsiteX71" fmla="*/ 550347 w 656169"/>
              <a:gd name="connsiteY71" fmla="*/ 317572 h 656673"/>
              <a:gd name="connsiteX72" fmla="*/ 550347 w 656169"/>
              <a:gd name="connsiteY72" fmla="*/ 338734 h 656673"/>
              <a:gd name="connsiteX73" fmla="*/ 594618 w 656169"/>
              <a:gd name="connsiteY73" fmla="*/ 338734 h 656673"/>
              <a:gd name="connsiteX74" fmla="*/ 635104 w 656169"/>
              <a:gd name="connsiteY74" fmla="*/ 357953 h 656673"/>
              <a:gd name="connsiteX75" fmla="*/ 654324 w 656169"/>
              <a:gd name="connsiteY75" fmla="*/ 317466 h 656673"/>
              <a:gd name="connsiteX76" fmla="*/ 624414 w 656169"/>
              <a:gd name="connsiteY76" fmla="*/ 296410 h 656673"/>
              <a:gd name="connsiteX77" fmla="*/ 624414 w 656169"/>
              <a:gd name="connsiteY77" fmla="*/ 338734 h 656673"/>
              <a:gd name="connsiteX78" fmla="*/ 613833 w 656169"/>
              <a:gd name="connsiteY78" fmla="*/ 328153 h 656673"/>
              <a:gd name="connsiteX79" fmla="*/ 624414 w 656169"/>
              <a:gd name="connsiteY79" fmla="*/ 317572 h 656673"/>
              <a:gd name="connsiteX80" fmla="*/ 634995 w 656169"/>
              <a:gd name="connsiteY80" fmla="*/ 328153 h 656673"/>
              <a:gd name="connsiteX81" fmla="*/ 624414 w 656169"/>
              <a:gd name="connsiteY81" fmla="*/ 338734 h 656673"/>
              <a:gd name="connsiteX82" fmla="*/ 31875 w 656169"/>
              <a:gd name="connsiteY82" fmla="*/ 296410 h 656673"/>
              <a:gd name="connsiteX83" fmla="*/ 0 w 656169"/>
              <a:gd name="connsiteY83" fmla="*/ 328022 h 656673"/>
              <a:gd name="connsiteX84" fmla="*/ 31612 w 656169"/>
              <a:gd name="connsiteY84" fmla="*/ 359896 h 656673"/>
              <a:gd name="connsiteX85" fmla="*/ 61671 w 656169"/>
              <a:gd name="connsiteY85" fmla="*/ 338734 h 656673"/>
              <a:gd name="connsiteX86" fmla="*/ 105942 w 656169"/>
              <a:gd name="connsiteY86" fmla="*/ 338734 h 656673"/>
              <a:gd name="connsiteX87" fmla="*/ 105942 w 656169"/>
              <a:gd name="connsiteY87" fmla="*/ 317572 h 656673"/>
              <a:gd name="connsiteX88" fmla="*/ 61671 w 656169"/>
              <a:gd name="connsiteY88" fmla="*/ 317572 h 656673"/>
              <a:gd name="connsiteX89" fmla="*/ 31875 w 656169"/>
              <a:gd name="connsiteY89" fmla="*/ 296410 h 656673"/>
              <a:gd name="connsiteX90" fmla="*/ 31875 w 656169"/>
              <a:gd name="connsiteY90" fmla="*/ 338734 h 656673"/>
              <a:gd name="connsiteX91" fmla="*/ 21294 w 656169"/>
              <a:gd name="connsiteY91" fmla="*/ 328153 h 656673"/>
              <a:gd name="connsiteX92" fmla="*/ 31875 w 656169"/>
              <a:gd name="connsiteY92" fmla="*/ 317572 h 656673"/>
              <a:gd name="connsiteX93" fmla="*/ 42456 w 656169"/>
              <a:gd name="connsiteY93" fmla="*/ 328153 h 656673"/>
              <a:gd name="connsiteX94" fmla="*/ 31875 w 656169"/>
              <a:gd name="connsiteY94" fmla="*/ 338734 h 656673"/>
              <a:gd name="connsiteX95" fmla="*/ 492754 w 656169"/>
              <a:gd name="connsiteY95" fmla="*/ 178516 h 656673"/>
              <a:gd name="connsiteX96" fmla="*/ 524032 w 656169"/>
              <a:gd name="connsiteY96" fmla="*/ 147217 h 656673"/>
              <a:gd name="connsiteX97" fmla="*/ 566280 w 656169"/>
              <a:gd name="connsiteY97" fmla="*/ 132308 h 656673"/>
              <a:gd name="connsiteX98" fmla="*/ 560081 w 656169"/>
              <a:gd name="connsiteY98" fmla="*/ 96216 h 656673"/>
              <a:gd name="connsiteX99" fmla="*/ 515196 w 656169"/>
              <a:gd name="connsiteY99" fmla="*/ 96216 h 656673"/>
              <a:gd name="connsiteX100" fmla="*/ 509091 w 656169"/>
              <a:gd name="connsiteY100" fmla="*/ 132192 h 656673"/>
              <a:gd name="connsiteX101" fmla="*/ 477792 w 656169"/>
              <a:gd name="connsiteY101" fmla="*/ 163501 h 656673"/>
              <a:gd name="connsiteX102" fmla="*/ 530158 w 656169"/>
              <a:gd name="connsiteY102" fmla="*/ 111178 h 656673"/>
              <a:gd name="connsiteX103" fmla="*/ 545120 w 656169"/>
              <a:gd name="connsiteY103" fmla="*/ 110928 h 656673"/>
              <a:gd name="connsiteX104" fmla="*/ 545369 w 656169"/>
              <a:gd name="connsiteY104" fmla="*/ 125891 h 656673"/>
              <a:gd name="connsiteX105" fmla="*/ 545109 w 656169"/>
              <a:gd name="connsiteY105" fmla="*/ 126150 h 656673"/>
              <a:gd name="connsiteX106" fmla="*/ 530158 w 656169"/>
              <a:gd name="connsiteY106" fmla="*/ 126150 h 656673"/>
              <a:gd name="connsiteX107" fmla="*/ 530150 w 656169"/>
              <a:gd name="connsiteY107" fmla="*/ 111186 h 656673"/>
              <a:gd name="connsiteX108" fmla="*/ 530158 w 656169"/>
              <a:gd name="connsiteY108" fmla="*/ 111178 h 656673"/>
              <a:gd name="connsiteX109" fmla="*/ 163535 w 656169"/>
              <a:gd name="connsiteY109" fmla="*/ 477790 h 656673"/>
              <a:gd name="connsiteX110" fmla="*/ 132141 w 656169"/>
              <a:gd name="connsiteY110" fmla="*/ 509184 h 656673"/>
              <a:gd name="connsiteX111" fmla="*/ 96165 w 656169"/>
              <a:gd name="connsiteY111" fmla="*/ 515205 h 656673"/>
              <a:gd name="connsiteX112" fmla="*/ 95971 w 656169"/>
              <a:gd name="connsiteY112" fmla="*/ 560096 h 656673"/>
              <a:gd name="connsiteX113" fmla="*/ 140863 w 656169"/>
              <a:gd name="connsiteY113" fmla="*/ 560290 h 656673"/>
              <a:gd name="connsiteX114" fmla="*/ 147155 w 656169"/>
              <a:gd name="connsiteY114" fmla="*/ 524061 h 656673"/>
              <a:gd name="connsiteX115" fmla="*/ 178454 w 656169"/>
              <a:gd name="connsiteY115" fmla="*/ 492752 h 656673"/>
              <a:gd name="connsiteX116" fmla="*/ 126131 w 656169"/>
              <a:gd name="connsiteY116" fmla="*/ 545128 h 656673"/>
              <a:gd name="connsiteX117" fmla="*/ 111169 w 656169"/>
              <a:gd name="connsiteY117" fmla="*/ 545128 h 656673"/>
              <a:gd name="connsiteX118" fmla="*/ 111167 w 656169"/>
              <a:gd name="connsiteY118" fmla="*/ 530165 h 656673"/>
              <a:gd name="connsiteX119" fmla="*/ 126131 w 656169"/>
              <a:gd name="connsiteY119" fmla="*/ 530162 h 656673"/>
              <a:gd name="connsiteX120" fmla="*/ 126133 w 656169"/>
              <a:gd name="connsiteY120" fmla="*/ 545126 h 656673"/>
              <a:gd name="connsiteX121" fmla="*/ 126131 w 656169"/>
              <a:gd name="connsiteY121" fmla="*/ 545128 h 656673"/>
              <a:gd name="connsiteX122" fmla="*/ 515196 w 656169"/>
              <a:gd name="connsiteY122" fmla="*/ 560101 h 656673"/>
              <a:gd name="connsiteX123" fmla="*/ 560092 w 656169"/>
              <a:gd name="connsiteY123" fmla="*/ 560101 h 656673"/>
              <a:gd name="connsiteX124" fmla="*/ 560092 w 656169"/>
              <a:gd name="connsiteY124" fmla="*/ 515205 h 656673"/>
              <a:gd name="connsiteX125" fmla="*/ 524116 w 656169"/>
              <a:gd name="connsiteY125" fmla="*/ 509184 h 656673"/>
              <a:gd name="connsiteX126" fmla="*/ 492722 w 656169"/>
              <a:gd name="connsiteY126" fmla="*/ 477790 h 656673"/>
              <a:gd name="connsiteX127" fmla="*/ 477761 w 656169"/>
              <a:gd name="connsiteY127" fmla="*/ 492752 h 656673"/>
              <a:gd name="connsiteX128" fmla="*/ 509081 w 656169"/>
              <a:gd name="connsiteY128" fmla="*/ 524061 h 656673"/>
              <a:gd name="connsiteX129" fmla="*/ 515196 w 656169"/>
              <a:gd name="connsiteY129" fmla="*/ 560101 h 656673"/>
              <a:gd name="connsiteX130" fmla="*/ 530158 w 656169"/>
              <a:gd name="connsiteY130" fmla="*/ 530167 h 656673"/>
              <a:gd name="connsiteX131" fmla="*/ 545120 w 656169"/>
              <a:gd name="connsiteY131" fmla="*/ 530427 h 656673"/>
              <a:gd name="connsiteX132" fmla="*/ 545120 w 656169"/>
              <a:gd name="connsiteY132" fmla="*/ 545128 h 656673"/>
              <a:gd name="connsiteX133" fmla="*/ 530158 w 656169"/>
              <a:gd name="connsiteY133" fmla="*/ 545128 h 656673"/>
              <a:gd name="connsiteX134" fmla="*/ 530158 w 656169"/>
              <a:gd name="connsiteY134" fmla="*/ 530167 h 656673"/>
              <a:gd name="connsiteX135" fmla="*/ 141092 w 656169"/>
              <a:gd name="connsiteY135" fmla="*/ 96206 h 656673"/>
              <a:gd name="connsiteX136" fmla="*/ 96207 w 656169"/>
              <a:gd name="connsiteY136" fmla="*/ 96206 h 656673"/>
              <a:gd name="connsiteX137" fmla="*/ 95946 w 656169"/>
              <a:gd name="connsiteY137" fmla="*/ 140977 h 656673"/>
              <a:gd name="connsiteX138" fmla="*/ 132257 w 656169"/>
              <a:gd name="connsiteY138" fmla="*/ 147217 h 656673"/>
              <a:gd name="connsiteX139" fmla="*/ 163535 w 656169"/>
              <a:gd name="connsiteY139" fmla="*/ 178505 h 656673"/>
              <a:gd name="connsiteX140" fmla="*/ 178496 w 656169"/>
              <a:gd name="connsiteY140" fmla="*/ 163543 h 656673"/>
              <a:gd name="connsiteX141" fmla="*/ 147208 w 656169"/>
              <a:gd name="connsiteY141" fmla="*/ 132245 h 656673"/>
              <a:gd name="connsiteX142" fmla="*/ 141092 w 656169"/>
              <a:gd name="connsiteY142" fmla="*/ 96206 h 656673"/>
              <a:gd name="connsiteX143" fmla="*/ 126131 w 656169"/>
              <a:gd name="connsiteY143" fmla="*/ 126139 h 656673"/>
              <a:gd name="connsiteX144" fmla="*/ 111169 w 656169"/>
              <a:gd name="connsiteY144" fmla="*/ 126139 h 656673"/>
              <a:gd name="connsiteX145" fmla="*/ 111167 w 656169"/>
              <a:gd name="connsiteY145" fmla="*/ 111176 h 656673"/>
              <a:gd name="connsiteX146" fmla="*/ 126131 w 656169"/>
              <a:gd name="connsiteY146" fmla="*/ 111174 h 656673"/>
              <a:gd name="connsiteX147" fmla="*/ 126133 w 656169"/>
              <a:gd name="connsiteY147" fmla="*/ 126137 h 656673"/>
              <a:gd name="connsiteX148" fmla="*/ 126131 w 656169"/>
              <a:gd name="connsiteY148" fmla="*/ 126139 h 656673"/>
              <a:gd name="connsiteX149" fmla="*/ 338725 w 656169"/>
              <a:gd name="connsiteY149" fmla="*/ 105951 h 656673"/>
              <a:gd name="connsiteX150" fmla="*/ 338725 w 656169"/>
              <a:gd name="connsiteY150" fmla="*/ 61680 h 656673"/>
              <a:gd name="connsiteX151" fmla="*/ 358072 w 656169"/>
              <a:gd name="connsiteY151" fmla="*/ 21171 h 656673"/>
              <a:gd name="connsiteX152" fmla="*/ 317563 w 656169"/>
              <a:gd name="connsiteY152" fmla="*/ 1824 h 656673"/>
              <a:gd name="connsiteX153" fmla="*/ 298217 w 656169"/>
              <a:gd name="connsiteY153" fmla="*/ 42333 h 656673"/>
              <a:gd name="connsiteX154" fmla="*/ 317563 w 656169"/>
              <a:gd name="connsiteY154" fmla="*/ 61680 h 656673"/>
              <a:gd name="connsiteX155" fmla="*/ 317563 w 656169"/>
              <a:gd name="connsiteY155" fmla="*/ 105951 h 656673"/>
              <a:gd name="connsiteX156" fmla="*/ 328144 w 656169"/>
              <a:gd name="connsiteY156" fmla="*/ 21302 h 656673"/>
              <a:gd name="connsiteX157" fmla="*/ 338725 w 656169"/>
              <a:gd name="connsiteY157" fmla="*/ 31883 h 656673"/>
              <a:gd name="connsiteX158" fmla="*/ 328144 w 656169"/>
              <a:gd name="connsiteY158" fmla="*/ 42464 h 656673"/>
              <a:gd name="connsiteX159" fmla="*/ 317563 w 656169"/>
              <a:gd name="connsiteY159" fmla="*/ 31883 h 656673"/>
              <a:gd name="connsiteX160" fmla="*/ 328144 w 656169"/>
              <a:gd name="connsiteY160" fmla="*/ 21302 h 656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656169" h="656673">
                <a:moveTo>
                  <a:pt x="137685" y="328153"/>
                </a:moveTo>
                <a:cubicBezTo>
                  <a:pt x="138013" y="404580"/>
                  <a:pt x="183767" y="473488"/>
                  <a:pt x="254077" y="503450"/>
                </a:cubicBezTo>
                <a:lnTo>
                  <a:pt x="254077" y="582606"/>
                </a:lnTo>
                <a:cubicBezTo>
                  <a:pt x="254077" y="623513"/>
                  <a:pt x="287238" y="656674"/>
                  <a:pt x="328144" y="656674"/>
                </a:cubicBezTo>
                <a:cubicBezTo>
                  <a:pt x="369051" y="656674"/>
                  <a:pt x="402212" y="623513"/>
                  <a:pt x="402212" y="582606"/>
                </a:cubicBezTo>
                <a:lnTo>
                  <a:pt x="402212" y="503450"/>
                </a:lnTo>
                <a:cubicBezTo>
                  <a:pt x="499067" y="462508"/>
                  <a:pt x="544394" y="350802"/>
                  <a:pt x="503452" y="253947"/>
                </a:cubicBezTo>
                <a:cubicBezTo>
                  <a:pt x="462511" y="157092"/>
                  <a:pt x="350805" y="111765"/>
                  <a:pt x="253950" y="152707"/>
                </a:cubicBezTo>
                <a:cubicBezTo>
                  <a:pt x="183455" y="182506"/>
                  <a:pt x="137656" y="251619"/>
                  <a:pt x="137685" y="328153"/>
                </a:cubicBezTo>
                <a:close/>
                <a:moveTo>
                  <a:pt x="328144" y="635512"/>
                </a:moveTo>
                <a:cubicBezTo>
                  <a:pt x="306926" y="635476"/>
                  <a:pt x="287775" y="622786"/>
                  <a:pt x="279471" y="603261"/>
                </a:cubicBezTo>
                <a:lnTo>
                  <a:pt x="376817" y="603261"/>
                </a:lnTo>
                <a:cubicBezTo>
                  <a:pt x="368513" y="622786"/>
                  <a:pt x="349363" y="635476"/>
                  <a:pt x="328144" y="635512"/>
                </a:cubicBezTo>
                <a:close/>
                <a:moveTo>
                  <a:pt x="381050" y="582099"/>
                </a:moveTo>
                <a:lnTo>
                  <a:pt x="275239" y="582099"/>
                </a:lnTo>
                <a:lnTo>
                  <a:pt x="275239" y="550355"/>
                </a:lnTo>
                <a:lnTo>
                  <a:pt x="381050" y="550355"/>
                </a:lnTo>
                <a:close/>
                <a:moveTo>
                  <a:pt x="317563" y="264667"/>
                </a:moveTo>
                <a:cubicBezTo>
                  <a:pt x="317563" y="258823"/>
                  <a:pt x="322300" y="254086"/>
                  <a:pt x="328144" y="254086"/>
                </a:cubicBezTo>
                <a:cubicBezTo>
                  <a:pt x="333988" y="254086"/>
                  <a:pt x="338725" y="258823"/>
                  <a:pt x="338725" y="264667"/>
                </a:cubicBezTo>
                <a:cubicBezTo>
                  <a:pt x="338725" y="270511"/>
                  <a:pt x="333988" y="275248"/>
                  <a:pt x="328144" y="275248"/>
                </a:cubicBezTo>
                <a:cubicBezTo>
                  <a:pt x="322300" y="275248"/>
                  <a:pt x="317563" y="270511"/>
                  <a:pt x="317563" y="264667"/>
                </a:cubicBezTo>
                <a:close/>
                <a:moveTo>
                  <a:pt x="328144" y="158856"/>
                </a:moveTo>
                <a:cubicBezTo>
                  <a:pt x="421592" y="158812"/>
                  <a:pt x="497382" y="234529"/>
                  <a:pt x="497428" y="327976"/>
                </a:cubicBezTo>
                <a:cubicBezTo>
                  <a:pt x="497461" y="398440"/>
                  <a:pt x="453823" y="461547"/>
                  <a:pt x="387885" y="486393"/>
                </a:cubicBezTo>
                <a:cubicBezTo>
                  <a:pt x="383772" y="487949"/>
                  <a:pt x="381051" y="491889"/>
                  <a:pt x="381050" y="496286"/>
                </a:cubicBezTo>
                <a:lnTo>
                  <a:pt x="381050" y="529193"/>
                </a:lnTo>
                <a:lnTo>
                  <a:pt x="338725" y="529193"/>
                </a:lnTo>
                <a:lnTo>
                  <a:pt x="338725" y="449412"/>
                </a:lnTo>
                <a:lnTo>
                  <a:pt x="409089" y="389100"/>
                </a:lnTo>
                <a:cubicBezTo>
                  <a:pt x="411440" y="387090"/>
                  <a:pt x="412793" y="384151"/>
                  <a:pt x="412793" y="381058"/>
                </a:cubicBezTo>
                <a:lnTo>
                  <a:pt x="412793" y="357949"/>
                </a:lnTo>
                <a:cubicBezTo>
                  <a:pt x="429322" y="352105"/>
                  <a:pt x="437983" y="333969"/>
                  <a:pt x="432139" y="317441"/>
                </a:cubicBezTo>
                <a:cubicBezTo>
                  <a:pt x="426295" y="300912"/>
                  <a:pt x="408159" y="292250"/>
                  <a:pt x="391631" y="298093"/>
                </a:cubicBezTo>
                <a:cubicBezTo>
                  <a:pt x="375102" y="303937"/>
                  <a:pt x="366440" y="322074"/>
                  <a:pt x="372284" y="338603"/>
                </a:cubicBezTo>
                <a:cubicBezTo>
                  <a:pt x="375480" y="347642"/>
                  <a:pt x="382591" y="354753"/>
                  <a:pt x="391631" y="357949"/>
                </a:cubicBezTo>
                <a:lnTo>
                  <a:pt x="391631" y="376191"/>
                </a:lnTo>
                <a:lnTo>
                  <a:pt x="338725" y="421542"/>
                </a:lnTo>
                <a:lnTo>
                  <a:pt x="338725" y="294463"/>
                </a:lnTo>
                <a:cubicBezTo>
                  <a:pt x="355254" y="288619"/>
                  <a:pt x="363916" y="270483"/>
                  <a:pt x="358072" y="253954"/>
                </a:cubicBezTo>
                <a:cubicBezTo>
                  <a:pt x="352228" y="237426"/>
                  <a:pt x="334092" y="228764"/>
                  <a:pt x="317563" y="234607"/>
                </a:cubicBezTo>
                <a:cubicBezTo>
                  <a:pt x="301035" y="240451"/>
                  <a:pt x="292373" y="258588"/>
                  <a:pt x="298217" y="275117"/>
                </a:cubicBezTo>
                <a:cubicBezTo>
                  <a:pt x="301412" y="284156"/>
                  <a:pt x="308524" y="291266"/>
                  <a:pt x="317563" y="294463"/>
                </a:cubicBezTo>
                <a:lnTo>
                  <a:pt x="317563" y="383989"/>
                </a:lnTo>
                <a:lnTo>
                  <a:pt x="264658" y="353759"/>
                </a:lnTo>
                <a:lnTo>
                  <a:pt x="264658" y="336830"/>
                </a:lnTo>
                <a:cubicBezTo>
                  <a:pt x="281187" y="330986"/>
                  <a:pt x="289848" y="312850"/>
                  <a:pt x="284004" y="296321"/>
                </a:cubicBezTo>
                <a:cubicBezTo>
                  <a:pt x="278160" y="279792"/>
                  <a:pt x="260025" y="271131"/>
                  <a:pt x="243496" y="276974"/>
                </a:cubicBezTo>
                <a:cubicBezTo>
                  <a:pt x="226967" y="282817"/>
                  <a:pt x="218306" y="300954"/>
                  <a:pt x="224149" y="317483"/>
                </a:cubicBezTo>
                <a:cubicBezTo>
                  <a:pt x="227345" y="326523"/>
                  <a:pt x="234456" y="333633"/>
                  <a:pt x="243496" y="336830"/>
                </a:cubicBezTo>
                <a:lnTo>
                  <a:pt x="243496" y="359896"/>
                </a:lnTo>
                <a:cubicBezTo>
                  <a:pt x="243488" y="363684"/>
                  <a:pt x="245506" y="367187"/>
                  <a:pt x="248786" y="369081"/>
                </a:cubicBezTo>
                <a:lnTo>
                  <a:pt x="317563" y="408358"/>
                </a:lnTo>
                <a:lnTo>
                  <a:pt x="317563" y="529193"/>
                </a:lnTo>
                <a:lnTo>
                  <a:pt x="275239" y="529193"/>
                </a:lnTo>
                <a:lnTo>
                  <a:pt x="275239" y="496286"/>
                </a:lnTo>
                <a:cubicBezTo>
                  <a:pt x="275238" y="491889"/>
                  <a:pt x="272517" y="487949"/>
                  <a:pt x="268404" y="486393"/>
                </a:cubicBezTo>
                <a:cubicBezTo>
                  <a:pt x="180958" y="453443"/>
                  <a:pt x="136779" y="355845"/>
                  <a:pt x="169728" y="268399"/>
                </a:cubicBezTo>
                <a:cubicBezTo>
                  <a:pt x="194573" y="202461"/>
                  <a:pt x="257681" y="158822"/>
                  <a:pt x="328144" y="158856"/>
                </a:cubicBezTo>
                <a:close/>
                <a:moveTo>
                  <a:pt x="391631" y="328153"/>
                </a:moveTo>
                <a:cubicBezTo>
                  <a:pt x="391631" y="322309"/>
                  <a:pt x="396368" y="317572"/>
                  <a:pt x="402212" y="317572"/>
                </a:cubicBezTo>
                <a:cubicBezTo>
                  <a:pt x="408056" y="317572"/>
                  <a:pt x="412793" y="322309"/>
                  <a:pt x="412793" y="328153"/>
                </a:cubicBezTo>
                <a:cubicBezTo>
                  <a:pt x="412793" y="333997"/>
                  <a:pt x="408056" y="338734"/>
                  <a:pt x="402212" y="338734"/>
                </a:cubicBezTo>
                <a:cubicBezTo>
                  <a:pt x="396368" y="338734"/>
                  <a:pt x="391631" y="333997"/>
                  <a:pt x="391631" y="328153"/>
                </a:cubicBezTo>
                <a:close/>
                <a:moveTo>
                  <a:pt x="254077" y="317572"/>
                </a:moveTo>
                <a:cubicBezTo>
                  <a:pt x="248233" y="317572"/>
                  <a:pt x="243496" y="312835"/>
                  <a:pt x="243496" y="306991"/>
                </a:cubicBezTo>
                <a:cubicBezTo>
                  <a:pt x="243496" y="301147"/>
                  <a:pt x="248233" y="296410"/>
                  <a:pt x="254077" y="296410"/>
                </a:cubicBezTo>
                <a:cubicBezTo>
                  <a:pt x="259921" y="296410"/>
                  <a:pt x="264658" y="301147"/>
                  <a:pt x="264658" y="306991"/>
                </a:cubicBezTo>
                <a:cubicBezTo>
                  <a:pt x="264658" y="312835"/>
                  <a:pt x="259921" y="317572"/>
                  <a:pt x="254077" y="317572"/>
                </a:cubicBezTo>
                <a:close/>
                <a:moveTo>
                  <a:pt x="624414" y="296410"/>
                </a:moveTo>
                <a:cubicBezTo>
                  <a:pt x="611010" y="296466"/>
                  <a:pt x="599086" y="304934"/>
                  <a:pt x="594618" y="317572"/>
                </a:cubicBezTo>
                <a:lnTo>
                  <a:pt x="550347" y="317572"/>
                </a:lnTo>
                <a:lnTo>
                  <a:pt x="550347" y="338734"/>
                </a:lnTo>
                <a:lnTo>
                  <a:pt x="594618" y="338734"/>
                </a:lnTo>
                <a:cubicBezTo>
                  <a:pt x="600490" y="355222"/>
                  <a:pt x="618618" y="363826"/>
                  <a:pt x="635104" y="357953"/>
                </a:cubicBezTo>
                <a:cubicBezTo>
                  <a:pt x="651592" y="352080"/>
                  <a:pt x="660196" y="333954"/>
                  <a:pt x="654324" y="317466"/>
                </a:cubicBezTo>
                <a:cubicBezTo>
                  <a:pt x="649819" y="304822"/>
                  <a:pt x="637837" y="296386"/>
                  <a:pt x="624414" y="296410"/>
                </a:cubicBezTo>
                <a:close/>
                <a:moveTo>
                  <a:pt x="624414" y="338734"/>
                </a:moveTo>
                <a:cubicBezTo>
                  <a:pt x="618570" y="338734"/>
                  <a:pt x="613833" y="333997"/>
                  <a:pt x="613833" y="328153"/>
                </a:cubicBezTo>
                <a:cubicBezTo>
                  <a:pt x="613833" y="322309"/>
                  <a:pt x="618570" y="317572"/>
                  <a:pt x="624414" y="317572"/>
                </a:cubicBezTo>
                <a:cubicBezTo>
                  <a:pt x="630258" y="317572"/>
                  <a:pt x="634995" y="322309"/>
                  <a:pt x="634995" y="328153"/>
                </a:cubicBezTo>
                <a:cubicBezTo>
                  <a:pt x="634995" y="333997"/>
                  <a:pt x="630258" y="338734"/>
                  <a:pt x="624414" y="338734"/>
                </a:cubicBezTo>
                <a:close/>
                <a:moveTo>
                  <a:pt x="31875" y="296410"/>
                </a:moveTo>
                <a:cubicBezTo>
                  <a:pt x="14343" y="296337"/>
                  <a:pt x="73" y="310490"/>
                  <a:pt x="0" y="328022"/>
                </a:cubicBezTo>
                <a:cubicBezTo>
                  <a:pt x="-72" y="345553"/>
                  <a:pt x="14081" y="359823"/>
                  <a:pt x="31612" y="359896"/>
                </a:cubicBezTo>
                <a:cubicBezTo>
                  <a:pt x="45112" y="359951"/>
                  <a:pt x="57171" y="351462"/>
                  <a:pt x="61671" y="338734"/>
                </a:cubicBezTo>
                <a:lnTo>
                  <a:pt x="105942" y="338734"/>
                </a:lnTo>
                <a:lnTo>
                  <a:pt x="105942" y="317572"/>
                </a:lnTo>
                <a:lnTo>
                  <a:pt x="61671" y="317572"/>
                </a:lnTo>
                <a:cubicBezTo>
                  <a:pt x="57203" y="304934"/>
                  <a:pt x="45279" y="296466"/>
                  <a:pt x="31875" y="296410"/>
                </a:cubicBezTo>
                <a:close/>
                <a:moveTo>
                  <a:pt x="31875" y="338734"/>
                </a:moveTo>
                <a:cubicBezTo>
                  <a:pt x="26031" y="338734"/>
                  <a:pt x="21294" y="333997"/>
                  <a:pt x="21294" y="328153"/>
                </a:cubicBezTo>
                <a:cubicBezTo>
                  <a:pt x="21294" y="322309"/>
                  <a:pt x="26031" y="317572"/>
                  <a:pt x="31875" y="317572"/>
                </a:cubicBezTo>
                <a:cubicBezTo>
                  <a:pt x="37718" y="317572"/>
                  <a:pt x="42456" y="322309"/>
                  <a:pt x="42456" y="328153"/>
                </a:cubicBezTo>
                <a:cubicBezTo>
                  <a:pt x="42456" y="333997"/>
                  <a:pt x="37718" y="338734"/>
                  <a:pt x="31875" y="338734"/>
                </a:cubicBezTo>
                <a:close/>
                <a:moveTo>
                  <a:pt x="492754" y="178516"/>
                </a:moveTo>
                <a:lnTo>
                  <a:pt x="524032" y="147217"/>
                </a:lnTo>
                <a:cubicBezTo>
                  <a:pt x="539815" y="154766"/>
                  <a:pt x="558730" y="148092"/>
                  <a:pt x="566280" y="132308"/>
                </a:cubicBezTo>
                <a:cubicBezTo>
                  <a:pt x="572081" y="120181"/>
                  <a:pt x="569596" y="105713"/>
                  <a:pt x="560081" y="96216"/>
                </a:cubicBezTo>
                <a:cubicBezTo>
                  <a:pt x="547520" y="84228"/>
                  <a:pt x="527757" y="84228"/>
                  <a:pt x="515196" y="96216"/>
                </a:cubicBezTo>
                <a:cubicBezTo>
                  <a:pt x="505763" y="105713"/>
                  <a:pt x="503319" y="120115"/>
                  <a:pt x="509091" y="132192"/>
                </a:cubicBezTo>
                <a:lnTo>
                  <a:pt x="477792" y="163501"/>
                </a:lnTo>
                <a:close/>
                <a:moveTo>
                  <a:pt x="530158" y="111178"/>
                </a:moveTo>
                <a:cubicBezTo>
                  <a:pt x="534221" y="106977"/>
                  <a:pt x="540919" y="106866"/>
                  <a:pt x="545120" y="110928"/>
                </a:cubicBezTo>
                <a:cubicBezTo>
                  <a:pt x="549320" y="114991"/>
                  <a:pt x="549431" y="121690"/>
                  <a:pt x="545369" y="125891"/>
                </a:cubicBezTo>
                <a:cubicBezTo>
                  <a:pt x="545284" y="125979"/>
                  <a:pt x="545197" y="126065"/>
                  <a:pt x="545109" y="126150"/>
                </a:cubicBezTo>
                <a:cubicBezTo>
                  <a:pt x="540925" y="130144"/>
                  <a:pt x="534341" y="130144"/>
                  <a:pt x="530158" y="126150"/>
                </a:cubicBezTo>
                <a:cubicBezTo>
                  <a:pt x="526024" y="122020"/>
                  <a:pt x="526020" y="115320"/>
                  <a:pt x="530150" y="111186"/>
                </a:cubicBezTo>
                <a:cubicBezTo>
                  <a:pt x="530153" y="111183"/>
                  <a:pt x="530155" y="111181"/>
                  <a:pt x="530158" y="111178"/>
                </a:cubicBezTo>
                <a:close/>
                <a:moveTo>
                  <a:pt x="163535" y="477790"/>
                </a:moveTo>
                <a:lnTo>
                  <a:pt x="132141" y="509184"/>
                </a:lnTo>
                <a:cubicBezTo>
                  <a:pt x="120047" y="503643"/>
                  <a:pt x="105796" y="506028"/>
                  <a:pt x="96165" y="515205"/>
                </a:cubicBezTo>
                <a:cubicBezTo>
                  <a:pt x="83715" y="527548"/>
                  <a:pt x="83629" y="547647"/>
                  <a:pt x="95971" y="560096"/>
                </a:cubicBezTo>
                <a:cubicBezTo>
                  <a:pt x="108314" y="572546"/>
                  <a:pt x="128413" y="572633"/>
                  <a:pt x="140863" y="560290"/>
                </a:cubicBezTo>
                <a:cubicBezTo>
                  <a:pt x="150453" y="550782"/>
                  <a:pt x="152978" y="536247"/>
                  <a:pt x="147155" y="524061"/>
                </a:cubicBezTo>
                <a:lnTo>
                  <a:pt x="178454" y="492752"/>
                </a:lnTo>
                <a:close/>
                <a:moveTo>
                  <a:pt x="126131" y="545128"/>
                </a:moveTo>
                <a:cubicBezTo>
                  <a:pt x="121948" y="549135"/>
                  <a:pt x="115352" y="549135"/>
                  <a:pt x="111169" y="545128"/>
                </a:cubicBezTo>
                <a:cubicBezTo>
                  <a:pt x="107036" y="540996"/>
                  <a:pt x="107035" y="534298"/>
                  <a:pt x="111167" y="530165"/>
                </a:cubicBezTo>
                <a:cubicBezTo>
                  <a:pt x="115299" y="526032"/>
                  <a:pt x="121998" y="526031"/>
                  <a:pt x="126131" y="530162"/>
                </a:cubicBezTo>
                <a:cubicBezTo>
                  <a:pt x="130264" y="534293"/>
                  <a:pt x="130265" y="540993"/>
                  <a:pt x="126133" y="545126"/>
                </a:cubicBezTo>
                <a:cubicBezTo>
                  <a:pt x="126132" y="545127"/>
                  <a:pt x="126132" y="545127"/>
                  <a:pt x="126131" y="545128"/>
                </a:cubicBezTo>
                <a:close/>
                <a:moveTo>
                  <a:pt x="515196" y="560101"/>
                </a:moveTo>
                <a:cubicBezTo>
                  <a:pt x="527594" y="572498"/>
                  <a:pt x="547694" y="572498"/>
                  <a:pt x="560092" y="560101"/>
                </a:cubicBezTo>
                <a:cubicBezTo>
                  <a:pt x="572490" y="547703"/>
                  <a:pt x="572490" y="527603"/>
                  <a:pt x="560092" y="515205"/>
                </a:cubicBezTo>
                <a:cubicBezTo>
                  <a:pt x="550457" y="506036"/>
                  <a:pt x="536211" y="503652"/>
                  <a:pt x="524116" y="509184"/>
                </a:cubicBezTo>
                <a:lnTo>
                  <a:pt x="492722" y="477790"/>
                </a:lnTo>
                <a:lnTo>
                  <a:pt x="477761" y="492752"/>
                </a:lnTo>
                <a:lnTo>
                  <a:pt x="509081" y="524061"/>
                </a:lnTo>
                <a:cubicBezTo>
                  <a:pt x="503303" y="536161"/>
                  <a:pt x="505752" y="550585"/>
                  <a:pt x="515196" y="560101"/>
                </a:cubicBezTo>
                <a:close/>
                <a:moveTo>
                  <a:pt x="530158" y="530167"/>
                </a:moveTo>
                <a:cubicBezTo>
                  <a:pt x="534362" y="526107"/>
                  <a:pt x="541060" y="526223"/>
                  <a:pt x="545120" y="530427"/>
                </a:cubicBezTo>
                <a:cubicBezTo>
                  <a:pt x="549080" y="534527"/>
                  <a:pt x="549080" y="541028"/>
                  <a:pt x="545120" y="545128"/>
                </a:cubicBezTo>
                <a:cubicBezTo>
                  <a:pt x="540935" y="549130"/>
                  <a:pt x="534343" y="549130"/>
                  <a:pt x="530158" y="545128"/>
                </a:cubicBezTo>
                <a:cubicBezTo>
                  <a:pt x="526027" y="540996"/>
                  <a:pt x="526027" y="534299"/>
                  <a:pt x="530158" y="530167"/>
                </a:cubicBezTo>
                <a:close/>
                <a:moveTo>
                  <a:pt x="141092" y="96206"/>
                </a:moveTo>
                <a:cubicBezTo>
                  <a:pt x="128529" y="84223"/>
                  <a:pt x="108770" y="84223"/>
                  <a:pt x="96207" y="96206"/>
                </a:cubicBezTo>
                <a:cubicBezTo>
                  <a:pt x="83772" y="108497"/>
                  <a:pt x="83655" y="128541"/>
                  <a:pt x="95946" y="140977"/>
                </a:cubicBezTo>
                <a:cubicBezTo>
                  <a:pt x="105468" y="150611"/>
                  <a:pt x="120065" y="153119"/>
                  <a:pt x="132257" y="147217"/>
                </a:cubicBezTo>
                <a:lnTo>
                  <a:pt x="163535" y="178505"/>
                </a:lnTo>
                <a:lnTo>
                  <a:pt x="178496" y="163543"/>
                </a:lnTo>
                <a:lnTo>
                  <a:pt x="147208" y="132245"/>
                </a:lnTo>
                <a:cubicBezTo>
                  <a:pt x="152985" y="120145"/>
                  <a:pt x="150537" y="105721"/>
                  <a:pt x="141092" y="96206"/>
                </a:cubicBezTo>
                <a:close/>
                <a:moveTo>
                  <a:pt x="126131" y="126139"/>
                </a:moveTo>
                <a:cubicBezTo>
                  <a:pt x="121948" y="130146"/>
                  <a:pt x="115352" y="130146"/>
                  <a:pt x="111169" y="126139"/>
                </a:cubicBezTo>
                <a:cubicBezTo>
                  <a:pt x="107036" y="122008"/>
                  <a:pt x="107035" y="115309"/>
                  <a:pt x="111167" y="111176"/>
                </a:cubicBezTo>
                <a:cubicBezTo>
                  <a:pt x="115299" y="107043"/>
                  <a:pt x="121998" y="107042"/>
                  <a:pt x="126131" y="111174"/>
                </a:cubicBezTo>
                <a:cubicBezTo>
                  <a:pt x="130264" y="115304"/>
                  <a:pt x="130265" y="122004"/>
                  <a:pt x="126133" y="126137"/>
                </a:cubicBezTo>
                <a:cubicBezTo>
                  <a:pt x="126132" y="126138"/>
                  <a:pt x="126132" y="126138"/>
                  <a:pt x="126131" y="126139"/>
                </a:cubicBezTo>
                <a:close/>
                <a:moveTo>
                  <a:pt x="338725" y="105951"/>
                </a:moveTo>
                <a:lnTo>
                  <a:pt x="338725" y="61680"/>
                </a:lnTo>
                <a:cubicBezTo>
                  <a:pt x="355254" y="55836"/>
                  <a:pt x="363916" y="37699"/>
                  <a:pt x="358072" y="21171"/>
                </a:cubicBezTo>
                <a:cubicBezTo>
                  <a:pt x="352228" y="4642"/>
                  <a:pt x="334092" y="-4020"/>
                  <a:pt x="317563" y="1824"/>
                </a:cubicBezTo>
                <a:cubicBezTo>
                  <a:pt x="301035" y="7668"/>
                  <a:pt x="292373" y="25804"/>
                  <a:pt x="298217" y="42333"/>
                </a:cubicBezTo>
                <a:cubicBezTo>
                  <a:pt x="301412" y="51373"/>
                  <a:pt x="308524" y="58484"/>
                  <a:pt x="317563" y="61680"/>
                </a:cubicBezTo>
                <a:lnTo>
                  <a:pt x="317563" y="105951"/>
                </a:lnTo>
                <a:close/>
                <a:moveTo>
                  <a:pt x="328144" y="21302"/>
                </a:moveTo>
                <a:cubicBezTo>
                  <a:pt x="333988" y="21302"/>
                  <a:pt x="338725" y="26040"/>
                  <a:pt x="338725" y="31883"/>
                </a:cubicBezTo>
                <a:cubicBezTo>
                  <a:pt x="338725" y="37727"/>
                  <a:pt x="333988" y="42464"/>
                  <a:pt x="328144" y="42464"/>
                </a:cubicBezTo>
                <a:cubicBezTo>
                  <a:pt x="322300" y="42464"/>
                  <a:pt x="317563" y="37727"/>
                  <a:pt x="317563" y="31883"/>
                </a:cubicBezTo>
                <a:cubicBezTo>
                  <a:pt x="317563" y="26040"/>
                  <a:pt x="322300" y="21302"/>
                  <a:pt x="328144" y="21302"/>
                </a:cubicBezTo>
                <a:close/>
              </a:path>
            </a:pathLst>
          </a:custGeom>
          <a:solidFill>
            <a:srgbClr val="373939"/>
          </a:solidFill>
          <a:ln w="10567" cap="flat">
            <a:noFill/>
            <a:prstDash val="solid"/>
            <a:miter/>
          </a:ln>
        </p:spPr>
        <p:txBody>
          <a:bodyPr rtlCol="0" anchor="ctr"/>
          <a:lstStyle/>
          <a:p>
            <a:endParaRPr lang="en-US"/>
          </a:p>
        </p:txBody>
      </p:sp>
      <p:sp>
        <p:nvSpPr>
          <p:cNvPr id="299" name="Freeform 298">
            <a:extLst>
              <a:ext uri="{FF2B5EF4-FFF2-40B4-BE49-F238E27FC236}">
                <a16:creationId xmlns:a16="http://schemas.microsoft.com/office/drawing/2014/main" id="{64474633-6760-CA77-5788-E6425875826C}"/>
              </a:ext>
            </a:extLst>
          </p:cNvPr>
          <p:cNvSpPr/>
          <p:nvPr/>
        </p:nvSpPr>
        <p:spPr>
          <a:xfrm>
            <a:off x="1868800" y="581932"/>
            <a:ext cx="359756" cy="542408"/>
          </a:xfrm>
          <a:custGeom>
            <a:avLst/>
            <a:gdLst>
              <a:gd name="connsiteX0" fmla="*/ 352085 w 359756"/>
              <a:gd name="connsiteY0" fmla="*/ 48775 h 542408"/>
              <a:gd name="connsiteX1" fmla="*/ 182788 w 359756"/>
              <a:gd name="connsiteY1" fmla="*/ 407 h 542408"/>
              <a:gd name="connsiteX2" fmla="*/ 176968 w 359756"/>
              <a:gd name="connsiteY2" fmla="*/ 407 h 542408"/>
              <a:gd name="connsiteX3" fmla="*/ 7671 w 359756"/>
              <a:gd name="connsiteY3" fmla="*/ 48775 h 542408"/>
              <a:gd name="connsiteX4" fmla="*/ 0 w 359756"/>
              <a:gd name="connsiteY4" fmla="*/ 58946 h 542408"/>
              <a:gd name="connsiteX5" fmla="*/ 0 w 359756"/>
              <a:gd name="connsiteY5" fmla="*/ 411521 h 542408"/>
              <a:gd name="connsiteX6" fmla="*/ 4457 w 359756"/>
              <a:gd name="connsiteY6" fmla="*/ 420157 h 542408"/>
              <a:gd name="connsiteX7" fmla="*/ 173754 w 359756"/>
              <a:gd name="connsiteY7" fmla="*/ 540451 h 542408"/>
              <a:gd name="connsiteX8" fmla="*/ 186002 w 359756"/>
              <a:gd name="connsiteY8" fmla="*/ 540451 h 542408"/>
              <a:gd name="connsiteX9" fmla="*/ 355299 w 359756"/>
              <a:gd name="connsiteY9" fmla="*/ 420157 h 542408"/>
              <a:gd name="connsiteX10" fmla="*/ 359756 w 359756"/>
              <a:gd name="connsiteY10" fmla="*/ 411521 h 542408"/>
              <a:gd name="connsiteX11" fmla="*/ 359756 w 359756"/>
              <a:gd name="connsiteY11" fmla="*/ 58946 h 542408"/>
              <a:gd name="connsiteX12" fmla="*/ 352085 w 359756"/>
              <a:gd name="connsiteY12" fmla="*/ 48775 h 542408"/>
              <a:gd name="connsiteX13" fmla="*/ 338594 w 359756"/>
              <a:gd name="connsiteY13" fmla="*/ 406058 h 542408"/>
              <a:gd name="connsiteX14" fmla="*/ 179878 w 359756"/>
              <a:gd name="connsiteY14" fmla="*/ 518839 h 542408"/>
              <a:gd name="connsiteX15" fmla="*/ 21162 w 359756"/>
              <a:gd name="connsiteY15" fmla="*/ 406058 h 542408"/>
              <a:gd name="connsiteX16" fmla="*/ 21162 w 359756"/>
              <a:gd name="connsiteY16" fmla="*/ 66935 h 542408"/>
              <a:gd name="connsiteX17" fmla="*/ 179878 w 359756"/>
              <a:gd name="connsiteY17" fmla="*/ 21582 h 542408"/>
              <a:gd name="connsiteX18" fmla="*/ 338594 w 359756"/>
              <a:gd name="connsiteY18" fmla="*/ 66935 h 5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59756" h="542408">
                <a:moveTo>
                  <a:pt x="352085" y="48775"/>
                </a:moveTo>
                <a:lnTo>
                  <a:pt x="182788" y="407"/>
                </a:lnTo>
                <a:cubicBezTo>
                  <a:pt x="180886" y="-136"/>
                  <a:pt x="178870" y="-136"/>
                  <a:pt x="176968" y="407"/>
                </a:cubicBezTo>
                <a:lnTo>
                  <a:pt x="7671" y="48775"/>
                </a:lnTo>
                <a:cubicBezTo>
                  <a:pt x="3131" y="50074"/>
                  <a:pt x="1" y="54224"/>
                  <a:pt x="0" y="58946"/>
                </a:cubicBezTo>
                <a:lnTo>
                  <a:pt x="0" y="411521"/>
                </a:lnTo>
                <a:cubicBezTo>
                  <a:pt x="0" y="414952"/>
                  <a:pt x="1661" y="418170"/>
                  <a:pt x="4457" y="420157"/>
                </a:cubicBezTo>
                <a:lnTo>
                  <a:pt x="173754" y="540451"/>
                </a:lnTo>
                <a:cubicBezTo>
                  <a:pt x="177419" y="543060"/>
                  <a:pt x="182337" y="543060"/>
                  <a:pt x="186002" y="540451"/>
                </a:cubicBezTo>
                <a:lnTo>
                  <a:pt x="355299" y="420157"/>
                </a:lnTo>
                <a:cubicBezTo>
                  <a:pt x="358095" y="418170"/>
                  <a:pt x="359756" y="414952"/>
                  <a:pt x="359756" y="411521"/>
                </a:cubicBezTo>
                <a:lnTo>
                  <a:pt x="359756" y="58946"/>
                </a:lnTo>
                <a:cubicBezTo>
                  <a:pt x="359755" y="54224"/>
                  <a:pt x="356625" y="50074"/>
                  <a:pt x="352085" y="48775"/>
                </a:cubicBezTo>
                <a:close/>
                <a:moveTo>
                  <a:pt x="338594" y="406058"/>
                </a:moveTo>
                <a:lnTo>
                  <a:pt x="179878" y="518839"/>
                </a:lnTo>
                <a:lnTo>
                  <a:pt x="21162" y="406058"/>
                </a:lnTo>
                <a:lnTo>
                  <a:pt x="21162" y="66935"/>
                </a:lnTo>
                <a:lnTo>
                  <a:pt x="179878" y="21582"/>
                </a:lnTo>
                <a:lnTo>
                  <a:pt x="338594" y="66935"/>
                </a:lnTo>
                <a:close/>
              </a:path>
            </a:pathLst>
          </a:custGeom>
          <a:solidFill>
            <a:srgbClr val="373939"/>
          </a:solidFill>
          <a:ln w="1321" cap="flat">
            <a:noFill/>
            <a:prstDash val="solid"/>
            <a:miter/>
          </a:ln>
        </p:spPr>
        <p:txBody>
          <a:bodyPr rtlCol="0" anchor="ctr"/>
          <a:lstStyle/>
          <a:p>
            <a:endParaRPr lang="en-US"/>
          </a:p>
        </p:txBody>
      </p:sp>
      <p:sp>
        <p:nvSpPr>
          <p:cNvPr id="300" name="Freeform 299">
            <a:extLst>
              <a:ext uri="{FF2B5EF4-FFF2-40B4-BE49-F238E27FC236}">
                <a16:creationId xmlns:a16="http://schemas.microsoft.com/office/drawing/2014/main" id="{60C3C35E-2135-50B2-6652-6033ECF87910}"/>
              </a:ext>
            </a:extLst>
          </p:cNvPr>
          <p:cNvSpPr/>
          <p:nvPr/>
        </p:nvSpPr>
        <p:spPr>
          <a:xfrm>
            <a:off x="1995773" y="791434"/>
            <a:ext cx="63486" cy="84648"/>
          </a:xfrm>
          <a:custGeom>
            <a:avLst/>
            <a:gdLst>
              <a:gd name="connsiteX0" fmla="*/ 0 w 63486"/>
              <a:gd name="connsiteY0" fmla="*/ 10581 h 84648"/>
              <a:gd name="connsiteX1" fmla="*/ 0 w 63486"/>
              <a:gd name="connsiteY1" fmla="*/ 74067 h 84648"/>
              <a:gd name="connsiteX2" fmla="*/ 10581 w 63486"/>
              <a:gd name="connsiteY2" fmla="*/ 84649 h 84648"/>
              <a:gd name="connsiteX3" fmla="*/ 21162 w 63486"/>
              <a:gd name="connsiteY3" fmla="*/ 74067 h 84648"/>
              <a:gd name="connsiteX4" fmla="*/ 21162 w 63486"/>
              <a:gd name="connsiteY4" fmla="*/ 52905 h 84648"/>
              <a:gd name="connsiteX5" fmla="*/ 42324 w 63486"/>
              <a:gd name="connsiteY5" fmla="*/ 52905 h 84648"/>
              <a:gd name="connsiteX6" fmla="*/ 42324 w 63486"/>
              <a:gd name="connsiteY6" fmla="*/ 74067 h 84648"/>
              <a:gd name="connsiteX7" fmla="*/ 52905 w 63486"/>
              <a:gd name="connsiteY7" fmla="*/ 84649 h 84648"/>
              <a:gd name="connsiteX8" fmla="*/ 63486 w 63486"/>
              <a:gd name="connsiteY8" fmla="*/ 74067 h 84648"/>
              <a:gd name="connsiteX9" fmla="*/ 63486 w 63486"/>
              <a:gd name="connsiteY9" fmla="*/ 10581 h 84648"/>
              <a:gd name="connsiteX10" fmla="*/ 52905 w 63486"/>
              <a:gd name="connsiteY10" fmla="*/ 0 h 84648"/>
              <a:gd name="connsiteX11" fmla="*/ 10581 w 63486"/>
              <a:gd name="connsiteY11" fmla="*/ 0 h 84648"/>
              <a:gd name="connsiteX12" fmla="*/ 0 w 63486"/>
              <a:gd name="connsiteY12" fmla="*/ 10581 h 84648"/>
              <a:gd name="connsiteX13" fmla="*/ 42324 w 63486"/>
              <a:gd name="connsiteY13" fmla="*/ 21162 h 84648"/>
              <a:gd name="connsiteX14" fmla="*/ 42324 w 63486"/>
              <a:gd name="connsiteY14" fmla="*/ 31743 h 84648"/>
              <a:gd name="connsiteX15" fmla="*/ 21162 w 63486"/>
              <a:gd name="connsiteY15" fmla="*/ 31743 h 84648"/>
              <a:gd name="connsiteX16" fmla="*/ 21162 w 63486"/>
              <a:gd name="connsiteY16" fmla="*/ 21162 h 8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486" h="84648">
                <a:moveTo>
                  <a:pt x="0" y="10581"/>
                </a:moveTo>
                <a:lnTo>
                  <a:pt x="0" y="74067"/>
                </a:lnTo>
                <a:cubicBezTo>
                  <a:pt x="0" y="79911"/>
                  <a:pt x="4738" y="84649"/>
                  <a:pt x="10581" y="84649"/>
                </a:cubicBezTo>
                <a:cubicBezTo>
                  <a:pt x="16424" y="84649"/>
                  <a:pt x="21162" y="79911"/>
                  <a:pt x="21162" y="74067"/>
                </a:cubicBezTo>
                <a:lnTo>
                  <a:pt x="21162" y="52905"/>
                </a:lnTo>
                <a:lnTo>
                  <a:pt x="42324" y="52905"/>
                </a:lnTo>
                <a:lnTo>
                  <a:pt x="42324" y="74067"/>
                </a:lnTo>
                <a:cubicBezTo>
                  <a:pt x="42324" y="79911"/>
                  <a:pt x="47062" y="84649"/>
                  <a:pt x="52905" y="84649"/>
                </a:cubicBezTo>
                <a:cubicBezTo>
                  <a:pt x="58749" y="84649"/>
                  <a:pt x="63486" y="79911"/>
                  <a:pt x="63486" y="74067"/>
                </a:cubicBezTo>
                <a:lnTo>
                  <a:pt x="63486" y="10581"/>
                </a:lnTo>
                <a:cubicBezTo>
                  <a:pt x="63486" y="4738"/>
                  <a:pt x="58749" y="0"/>
                  <a:pt x="52905" y="0"/>
                </a:cubicBezTo>
                <a:lnTo>
                  <a:pt x="10581" y="0"/>
                </a:lnTo>
                <a:cubicBezTo>
                  <a:pt x="4738" y="0"/>
                  <a:pt x="0" y="4738"/>
                  <a:pt x="0" y="10581"/>
                </a:cubicBezTo>
                <a:close/>
                <a:moveTo>
                  <a:pt x="42324" y="21162"/>
                </a:moveTo>
                <a:lnTo>
                  <a:pt x="42324" y="31743"/>
                </a:lnTo>
                <a:lnTo>
                  <a:pt x="21162" y="31743"/>
                </a:lnTo>
                <a:lnTo>
                  <a:pt x="21162" y="21162"/>
                </a:lnTo>
                <a:close/>
              </a:path>
            </a:pathLst>
          </a:custGeom>
          <a:solidFill>
            <a:srgbClr val="373939"/>
          </a:solidFill>
          <a:ln w="1321" cap="flat">
            <a:noFill/>
            <a:prstDash val="solid"/>
            <a:miter/>
          </a:ln>
        </p:spPr>
        <p:txBody>
          <a:bodyPr rtlCol="0" anchor="ctr"/>
          <a:lstStyle/>
          <a:p>
            <a:endParaRPr lang="en-US"/>
          </a:p>
        </p:txBody>
      </p:sp>
      <p:sp>
        <p:nvSpPr>
          <p:cNvPr id="301" name="Freeform 300">
            <a:extLst>
              <a:ext uri="{FF2B5EF4-FFF2-40B4-BE49-F238E27FC236}">
                <a16:creationId xmlns:a16="http://schemas.microsoft.com/office/drawing/2014/main" id="{46F3D8FB-9549-0FD2-9087-4FFC25FAC1D2}"/>
              </a:ext>
            </a:extLst>
          </p:cNvPr>
          <p:cNvSpPr/>
          <p:nvPr/>
        </p:nvSpPr>
        <p:spPr>
          <a:xfrm>
            <a:off x="1921706" y="706786"/>
            <a:ext cx="253945" cy="253945"/>
          </a:xfrm>
          <a:custGeom>
            <a:avLst/>
            <a:gdLst>
              <a:gd name="connsiteX0" fmla="*/ 243364 w 253945"/>
              <a:gd name="connsiteY0" fmla="*/ 95230 h 253945"/>
              <a:gd name="connsiteX1" fmla="*/ 216780 w 253945"/>
              <a:gd name="connsiteY1" fmla="*/ 95230 h 253945"/>
              <a:gd name="connsiteX2" fmla="*/ 212904 w 253945"/>
              <a:gd name="connsiteY2" fmla="*/ 85931 h 253945"/>
              <a:gd name="connsiteX3" fmla="*/ 231725 w 253945"/>
              <a:gd name="connsiteY3" fmla="*/ 67110 h 253945"/>
              <a:gd name="connsiteX4" fmla="*/ 231725 w 253945"/>
              <a:gd name="connsiteY4" fmla="*/ 52151 h 253945"/>
              <a:gd name="connsiteX5" fmla="*/ 201794 w 253945"/>
              <a:gd name="connsiteY5" fmla="*/ 22220 h 253945"/>
              <a:gd name="connsiteX6" fmla="*/ 186835 w 253945"/>
              <a:gd name="connsiteY6" fmla="*/ 22220 h 253945"/>
              <a:gd name="connsiteX7" fmla="*/ 168014 w 253945"/>
              <a:gd name="connsiteY7" fmla="*/ 41041 h 253945"/>
              <a:gd name="connsiteX8" fmla="*/ 158716 w 253945"/>
              <a:gd name="connsiteY8" fmla="*/ 37166 h 253945"/>
              <a:gd name="connsiteX9" fmla="*/ 158716 w 253945"/>
              <a:gd name="connsiteY9" fmla="*/ 10581 h 253945"/>
              <a:gd name="connsiteX10" fmla="*/ 148135 w 253945"/>
              <a:gd name="connsiteY10" fmla="*/ 0 h 253945"/>
              <a:gd name="connsiteX11" fmla="*/ 105811 w 253945"/>
              <a:gd name="connsiteY11" fmla="*/ 0 h 253945"/>
              <a:gd name="connsiteX12" fmla="*/ 95230 w 253945"/>
              <a:gd name="connsiteY12" fmla="*/ 10581 h 253945"/>
              <a:gd name="connsiteX13" fmla="*/ 95230 w 253945"/>
              <a:gd name="connsiteY13" fmla="*/ 37166 h 253945"/>
              <a:gd name="connsiteX14" fmla="*/ 85931 w 253945"/>
              <a:gd name="connsiteY14" fmla="*/ 41041 h 253945"/>
              <a:gd name="connsiteX15" fmla="*/ 67110 w 253945"/>
              <a:gd name="connsiteY15" fmla="*/ 22220 h 253945"/>
              <a:gd name="connsiteX16" fmla="*/ 52151 w 253945"/>
              <a:gd name="connsiteY16" fmla="*/ 22220 h 253945"/>
              <a:gd name="connsiteX17" fmla="*/ 22220 w 253945"/>
              <a:gd name="connsiteY17" fmla="*/ 52151 h 253945"/>
              <a:gd name="connsiteX18" fmla="*/ 22220 w 253945"/>
              <a:gd name="connsiteY18" fmla="*/ 67110 h 253945"/>
              <a:gd name="connsiteX19" fmla="*/ 41041 w 253945"/>
              <a:gd name="connsiteY19" fmla="*/ 85931 h 253945"/>
              <a:gd name="connsiteX20" fmla="*/ 37166 w 253945"/>
              <a:gd name="connsiteY20" fmla="*/ 95230 h 253945"/>
              <a:gd name="connsiteX21" fmla="*/ 10581 w 253945"/>
              <a:gd name="connsiteY21" fmla="*/ 95230 h 253945"/>
              <a:gd name="connsiteX22" fmla="*/ 0 w 253945"/>
              <a:gd name="connsiteY22" fmla="*/ 105811 h 253945"/>
              <a:gd name="connsiteX23" fmla="*/ 0 w 253945"/>
              <a:gd name="connsiteY23" fmla="*/ 148135 h 253945"/>
              <a:gd name="connsiteX24" fmla="*/ 10581 w 253945"/>
              <a:gd name="connsiteY24" fmla="*/ 158716 h 253945"/>
              <a:gd name="connsiteX25" fmla="*/ 37166 w 253945"/>
              <a:gd name="connsiteY25" fmla="*/ 158716 h 253945"/>
              <a:gd name="connsiteX26" fmla="*/ 41041 w 253945"/>
              <a:gd name="connsiteY26" fmla="*/ 168014 h 253945"/>
              <a:gd name="connsiteX27" fmla="*/ 22220 w 253945"/>
              <a:gd name="connsiteY27" fmla="*/ 186835 h 253945"/>
              <a:gd name="connsiteX28" fmla="*/ 22220 w 253945"/>
              <a:gd name="connsiteY28" fmla="*/ 201794 h 253945"/>
              <a:gd name="connsiteX29" fmla="*/ 52151 w 253945"/>
              <a:gd name="connsiteY29" fmla="*/ 231725 h 253945"/>
              <a:gd name="connsiteX30" fmla="*/ 67110 w 253945"/>
              <a:gd name="connsiteY30" fmla="*/ 231725 h 253945"/>
              <a:gd name="connsiteX31" fmla="*/ 85931 w 253945"/>
              <a:gd name="connsiteY31" fmla="*/ 212904 h 253945"/>
              <a:gd name="connsiteX32" fmla="*/ 95230 w 253945"/>
              <a:gd name="connsiteY32" fmla="*/ 216780 h 253945"/>
              <a:gd name="connsiteX33" fmla="*/ 95230 w 253945"/>
              <a:gd name="connsiteY33" fmla="*/ 243364 h 253945"/>
              <a:gd name="connsiteX34" fmla="*/ 105811 w 253945"/>
              <a:gd name="connsiteY34" fmla="*/ 253946 h 253945"/>
              <a:gd name="connsiteX35" fmla="*/ 148135 w 253945"/>
              <a:gd name="connsiteY35" fmla="*/ 253946 h 253945"/>
              <a:gd name="connsiteX36" fmla="*/ 158716 w 253945"/>
              <a:gd name="connsiteY36" fmla="*/ 243364 h 253945"/>
              <a:gd name="connsiteX37" fmla="*/ 158716 w 253945"/>
              <a:gd name="connsiteY37" fmla="*/ 216780 h 253945"/>
              <a:gd name="connsiteX38" fmla="*/ 168014 w 253945"/>
              <a:gd name="connsiteY38" fmla="*/ 212904 h 253945"/>
              <a:gd name="connsiteX39" fmla="*/ 186835 w 253945"/>
              <a:gd name="connsiteY39" fmla="*/ 231725 h 253945"/>
              <a:gd name="connsiteX40" fmla="*/ 201794 w 253945"/>
              <a:gd name="connsiteY40" fmla="*/ 231725 h 253945"/>
              <a:gd name="connsiteX41" fmla="*/ 231725 w 253945"/>
              <a:gd name="connsiteY41" fmla="*/ 201794 h 253945"/>
              <a:gd name="connsiteX42" fmla="*/ 231725 w 253945"/>
              <a:gd name="connsiteY42" fmla="*/ 186835 h 253945"/>
              <a:gd name="connsiteX43" fmla="*/ 212904 w 253945"/>
              <a:gd name="connsiteY43" fmla="*/ 168014 h 253945"/>
              <a:gd name="connsiteX44" fmla="*/ 216780 w 253945"/>
              <a:gd name="connsiteY44" fmla="*/ 158716 h 253945"/>
              <a:gd name="connsiteX45" fmla="*/ 243364 w 253945"/>
              <a:gd name="connsiteY45" fmla="*/ 158716 h 253945"/>
              <a:gd name="connsiteX46" fmla="*/ 253946 w 253945"/>
              <a:gd name="connsiteY46" fmla="*/ 148135 h 253945"/>
              <a:gd name="connsiteX47" fmla="*/ 253946 w 253945"/>
              <a:gd name="connsiteY47" fmla="*/ 105811 h 253945"/>
              <a:gd name="connsiteX48" fmla="*/ 243364 w 253945"/>
              <a:gd name="connsiteY48" fmla="*/ 95230 h 253945"/>
              <a:gd name="connsiteX49" fmla="*/ 232783 w 253945"/>
              <a:gd name="connsiteY49" fmla="*/ 137554 h 253945"/>
              <a:gd name="connsiteX50" fmla="*/ 208950 w 253945"/>
              <a:gd name="connsiteY50" fmla="*/ 137554 h 253945"/>
              <a:gd name="connsiteX51" fmla="*/ 198712 w 253945"/>
              <a:gd name="connsiteY51" fmla="*/ 145503 h 253945"/>
              <a:gd name="connsiteX52" fmla="*/ 190777 w 253945"/>
              <a:gd name="connsiteY52" fmla="*/ 164575 h 253945"/>
              <a:gd name="connsiteX53" fmla="*/ 192403 w 253945"/>
              <a:gd name="connsiteY53" fmla="*/ 177444 h 253945"/>
              <a:gd name="connsiteX54" fmla="*/ 209280 w 253945"/>
              <a:gd name="connsiteY54" fmla="*/ 194308 h 253945"/>
              <a:gd name="connsiteX55" fmla="*/ 194308 w 253945"/>
              <a:gd name="connsiteY55" fmla="*/ 209280 h 253945"/>
              <a:gd name="connsiteX56" fmla="*/ 177444 w 253945"/>
              <a:gd name="connsiteY56" fmla="*/ 192403 h 253945"/>
              <a:gd name="connsiteX57" fmla="*/ 164575 w 253945"/>
              <a:gd name="connsiteY57" fmla="*/ 190777 h 253945"/>
              <a:gd name="connsiteX58" fmla="*/ 145503 w 253945"/>
              <a:gd name="connsiteY58" fmla="*/ 198712 h 253945"/>
              <a:gd name="connsiteX59" fmla="*/ 137554 w 253945"/>
              <a:gd name="connsiteY59" fmla="*/ 208950 h 253945"/>
              <a:gd name="connsiteX60" fmla="*/ 137554 w 253945"/>
              <a:gd name="connsiteY60" fmla="*/ 232783 h 253945"/>
              <a:gd name="connsiteX61" fmla="*/ 116392 w 253945"/>
              <a:gd name="connsiteY61" fmla="*/ 232783 h 253945"/>
              <a:gd name="connsiteX62" fmla="*/ 116392 w 253945"/>
              <a:gd name="connsiteY62" fmla="*/ 208950 h 253945"/>
              <a:gd name="connsiteX63" fmla="*/ 108443 w 253945"/>
              <a:gd name="connsiteY63" fmla="*/ 198712 h 253945"/>
              <a:gd name="connsiteX64" fmla="*/ 89370 w 253945"/>
              <a:gd name="connsiteY64" fmla="*/ 190777 h 253945"/>
              <a:gd name="connsiteX65" fmla="*/ 76501 w 253945"/>
              <a:gd name="connsiteY65" fmla="*/ 192403 h 253945"/>
              <a:gd name="connsiteX66" fmla="*/ 59638 w 253945"/>
              <a:gd name="connsiteY66" fmla="*/ 209280 h 253945"/>
              <a:gd name="connsiteX67" fmla="*/ 44665 w 253945"/>
              <a:gd name="connsiteY67" fmla="*/ 194308 h 253945"/>
              <a:gd name="connsiteX68" fmla="*/ 61542 w 253945"/>
              <a:gd name="connsiteY68" fmla="*/ 177444 h 253945"/>
              <a:gd name="connsiteX69" fmla="*/ 63169 w 253945"/>
              <a:gd name="connsiteY69" fmla="*/ 164575 h 253945"/>
              <a:gd name="connsiteX70" fmla="*/ 55233 w 253945"/>
              <a:gd name="connsiteY70" fmla="*/ 145503 h 253945"/>
              <a:gd name="connsiteX71" fmla="*/ 44996 w 253945"/>
              <a:gd name="connsiteY71" fmla="*/ 137554 h 253945"/>
              <a:gd name="connsiteX72" fmla="*/ 21162 w 253945"/>
              <a:gd name="connsiteY72" fmla="*/ 137554 h 253945"/>
              <a:gd name="connsiteX73" fmla="*/ 21162 w 253945"/>
              <a:gd name="connsiteY73" fmla="*/ 116392 h 253945"/>
              <a:gd name="connsiteX74" fmla="*/ 44996 w 253945"/>
              <a:gd name="connsiteY74" fmla="*/ 116392 h 253945"/>
              <a:gd name="connsiteX75" fmla="*/ 55233 w 253945"/>
              <a:gd name="connsiteY75" fmla="*/ 108443 h 253945"/>
              <a:gd name="connsiteX76" fmla="*/ 63169 w 253945"/>
              <a:gd name="connsiteY76" fmla="*/ 89370 h 253945"/>
              <a:gd name="connsiteX77" fmla="*/ 61542 w 253945"/>
              <a:gd name="connsiteY77" fmla="*/ 76501 h 253945"/>
              <a:gd name="connsiteX78" fmla="*/ 44665 w 253945"/>
              <a:gd name="connsiteY78" fmla="*/ 59638 h 253945"/>
              <a:gd name="connsiteX79" fmla="*/ 59638 w 253945"/>
              <a:gd name="connsiteY79" fmla="*/ 44665 h 253945"/>
              <a:gd name="connsiteX80" fmla="*/ 76501 w 253945"/>
              <a:gd name="connsiteY80" fmla="*/ 61542 h 253945"/>
              <a:gd name="connsiteX81" fmla="*/ 89370 w 253945"/>
              <a:gd name="connsiteY81" fmla="*/ 63169 h 253945"/>
              <a:gd name="connsiteX82" fmla="*/ 108443 w 253945"/>
              <a:gd name="connsiteY82" fmla="*/ 55233 h 253945"/>
              <a:gd name="connsiteX83" fmla="*/ 116392 w 253945"/>
              <a:gd name="connsiteY83" fmla="*/ 44996 h 253945"/>
              <a:gd name="connsiteX84" fmla="*/ 116392 w 253945"/>
              <a:gd name="connsiteY84" fmla="*/ 21162 h 253945"/>
              <a:gd name="connsiteX85" fmla="*/ 137554 w 253945"/>
              <a:gd name="connsiteY85" fmla="*/ 21162 h 253945"/>
              <a:gd name="connsiteX86" fmla="*/ 137554 w 253945"/>
              <a:gd name="connsiteY86" fmla="*/ 44996 h 253945"/>
              <a:gd name="connsiteX87" fmla="*/ 145503 w 253945"/>
              <a:gd name="connsiteY87" fmla="*/ 55233 h 253945"/>
              <a:gd name="connsiteX88" fmla="*/ 164575 w 253945"/>
              <a:gd name="connsiteY88" fmla="*/ 63169 h 253945"/>
              <a:gd name="connsiteX89" fmla="*/ 177444 w 253945"/>
              <a:gd name="connsiteY89" fmla="*/ 61542 h 253945"/>
              <a:gd name="connsiteX90" fmla="*/ 194308 w 253945"/>
              <a:gd name="connsiteY90" fmla="*/ 44665 h 253945"/>
              <a:gd name="connsiteX91" fmla="*/ 209280 w 253945"/>
              <a:gd name="connsiteY91" fmla="*/ 59638 h 253945"/>
              <a:gd name="connsiteX92" fmla="*/ 192403 w 253945"/>
              <a:gd name="connsiteY92" fmla="*/ 76501 h 253945"/>
              <a:gd name="connsiteX93" fmla="*/ 190777 w 253945"/>
              <a:gd name="connsiteY93" fmla="*/ 89370 h 253945"/>
              <a:gd name="connsiteX94" fmla="*/ 198712 w 253945"/>
              <a:gd name="connsiteY94" fmla="*/ 108443 h 253945"/>
              <a:gd name="connsiteX95" fmla="*/ 208950 w 253945"/>
              <a:gd name="connsiteY95" fmla="*/ 116392 h 253945"/>
              <a:gd name="connsiteX96" fmla="*/ 232783 w 253945"/>
              <a:gd name="connsiteY96" fmla="*/ 116392 h 253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53945" h="253945">
                <a:moveTo>
                  <a:pt x="243364" y="95230"/>
                </a:moveTo>
                <a:lnTo>
                  <a:pt x="216780" y="95230"/>
                </a:lnTo>
                <a:cubicBezTo>
                  <a:pt x="215659" y="92062"/>
                  <a:pt x="214364" y="88958"/>
                  <a:pt x="212904" y="85931"/>
                </a:cubicBezTo>
                <a:lnTo>
                  <a:pt x="231725" y="67110"/>
                </a:lnTo>
                <a:cubicBezTo>
                  <a:pt x="235855" y="62978"/>
                  <a:pt x="235855" y="56283"/>
                  <a:pt x="231725" y="52151"/>
                </a:cubicBezTo>
                <a:lnTo>
                  <a:pt x="201794" y="22220"/>
                </a:lnTo>
                <a:cubicBezTo>
                  <a:pt x="197662" y="18091"/>
                  <a:pt x="190967" y="18091"/>
                  <a:pt x="186835" y="22220"/>
                </a:cubicBezTo>
                <a:lnTo>
                  <a:pt x="168014" y="41041"/>
                </a:lnTo>
                <a:cubicBezTo>
                  <a:pt x="164988" y="39581"/>
                  <a:pt x="161884" y="38286"/>
                  <a:pt x="158716" y="37166"/>
                </a:cubicBezTo>
                <a:lnTo>
                  <a:pt x="158716" y="10581"/>
                </a:lnTo>
                <a:cubicBezTo>
                  <a:pt x="158716" y="4738"/>
                  <a:pt x="153978" y="0"/>
                  <a:pt x="148135" y="0"/>
                </a:cubicBezTo>
                <a:lnTo>
                  <a:pt x="105811" y="0"/>
                </a:lnTo>
                <a:cubicBezTo>
                  <a:pt x="99967" y="0"/>
                  <a:pt x="95230" y="4738"/>
                  <a:pt x="95230" y="10581"/>
                </a:cubicBezTo>
                <a:lnTo>
                  <a:pt x="95230" y="37166"/>
                </a:lnTo>
                <a:cubicBezTo>
                  <a:pt x="92062" y="38286"/>
                  <a:pt x="88958" y="39581"/>
                  <a:pt x="85931" y="41041"/>
                </a:cubicBezTo>
                <a:lnTo>
                  <a:pt x="67110" y="22220"/>
                </a:lnTo>
                <a:cubicBezTo>
                  <a:pt x="62978" y="18091"/>
                  <a:pt x="56283" y="18091"/>
                  <a:pt x="52151" y="22220"/>
                </a:cubicBezTo>
                <a:lnTo>
                  <a:pt x="22220" y="52151"/>
                </a:lnTo>
                <a:cubicBezTo>
                  <a:pt x="18091" y="56283"/>
                  <a:pt x="18091" y="62978"/>
                  <a:pt x="22220" y="67110"/>
                </a:cubicBezTo>
                <a:lnTo>
                  <a:pt x="41041" y="85931"/>
                </a:lnTo>
                <a:cubicBezTo>
                  <a:pt x="39581" y="88958"/>
                  <a:pt x="38286" y="92062"/>
                  <a:pt x="37166" y="95230"/>
                </a:cubicBezTo>
                <a:lnTo>
                  <a:pt x="10581" y="95230"/>
                </a:lnTo>
                <a:cubicBezTo>
                  <a:pt x="4738" y="95230"/>
                  <a:pt x="0" y="99967"/>
                  <a:pt x="0" y="105811"/>
                </a:cubicBezTo>
                <a:lnTo>
                  <a:pt x="0" y="148135"/>
                </a:lnTo>
                <a:cubicBezTo>
                  <a:pt x="0" y="153978"/>
                  <a:pt x="4738" y="158716"/>
                  <a:pt x="10581" y="158716"/>
                </a:cubicBezTo>
                <a:lnTo>
                  <a:pt x="37166" y="158716"/>
                </a:lnTo>
                <a:cubicBezTo>
                  <a:pt x="38293" y="161881"/>
                  <a:pt x="39586" y="164985"/>
                  <a:pt x="41041" y="168014"/>
                </a:cubicBezTo>
                <a:lnTo>
                  <a:pt x="22220" y="186835"/>
                </a:lnTo>
                <a:cubicBezTo>
                  <a:pt x="18091" y="190967"/>
                  <a:pt x="18091" y="197662"/>
                  <a:pt x="22220" y="201794"/>
                </a:cubicBezTo>
                <a:lnTo>
                  <a:pt x="52151" y="231725"/>
                </a:lnTo>
                <a:cubicBezTo>
                  <a:pt x="56283" y="235855"/>
                  <a:pt x="62978" y="235855"/>
                  <a:pt x="67110" y="231725"/>
                </a:cubicBezTo>
                <a:lnTo>
                  <a:pt x="85931" y="212904"/>
                </a:lnTo>
                <a:cubicBezTo>
                  <a:pt x="88960" y="214359"/>
                  <a:pt x="92064" y="215653"/>
                  <a:pt x="95230" y="216780"/>
                </a:cubicBezTo>
                <a:lnTo>
                  <a:pt x="95230" y="243364"/>
                </a:lnTo>
                <a:cubicBezTo>
                  <a:pt x="95230" y="249208"/>
                  <a:pt x="99967" y="253946"/>
                  <a:pt x="105811" y="253946"/>
                </a:cubicBezTo>
                <a:lnTo>
                  <a:pt x="148135" y="253946"/>
                </a:lnTo>
                <a:cubicBezTo>
                  <a:pt x="153978" y="253946"/>
                  <a:pt x="158716" y="249208"/>
                  <a:pt x="158716" y="243364"/>
                </a:cubicBezTo>
                <a:lnTo>
                  <a:pt x="158716" y="216780"/>
                </a:lnTo>
                <a:cubicBezTo>
                  <a:pt x="161881" y="215653"/>
                  <a:pt x="164985" y="214359"/>
                  <a:pt x="168014" y="212904"/>
                </a:cubicBezTo>
                <a:lnTo>
                  <a:pt x="186835" y="231725"/>
                </a:lnTo>
                <a:cubicBezTo>
                  <a:pt x="190967" y="235855"/>
                  <a:pt x="197662" y="235855"/>
                  <a:pt x="201794" y="231725"/>
                </a:cubicBezTo>
                <a:lnTo>
                  <a:pt x="231725" y="201794"/>
                </a:lnTo>
                <a:cubicBezTo>
                  <a:pt x="235855" y="197662"/>
                  <a:pt x="235855" y="190967"/>
                  <a:pt x="231725" y="186835"/>
                </a:cubicBezTo>
                <a:lnTo>
                  <a:pt x="212904" y="168014"/>
                </a:lnTo>
                <a:cubicBezTo>
                  <a:pt x="214359" y="164985"/>
                  <a:pt x="215653" y="161881"/>
                  <a:pt x="216780" y="158716"/>
                </a:cubicBezTo>
                <a:lnTo>
                  <a:pt x="243364" y="158716"/>
                </a:lnTo>
                <a:cubicBezTo>
                  <a:pt x="249208" y="158716"/>
                  <a:pt x="253946" y="153978"/>
                  <a:pt x="253946" y="148135"/>
                </a:cubicBezTo>
                <a:lnTo>
                  <a:pt x="253946" y="105811"/>
                </a:lnTo>
                <a:cubicBezTo>
                  <a:pt x="253946" y="99967"/>
                  <a:pt x="249208" y="95230"/>
                  <a:pt x="243364" y="95230"/>
                </a:cubicBezTo>
                <a:close/>
                <a:moveTo>
                  <a:pt x="232783" y="137554"/>
                </a:moveTo>
                <a:lnTo>
                  <a:pt x="208950" y="137554"/>
                </a:lnTo>
                <a:cubicBezTo>
                  <a:pt x="204122" y="137554"/>
                  <a:pt x="199908" y="140826"/>
                  <a:pt x="198712" y="145503"/>
                </a:cubicBezTo>
                <a:cubicBezTo>
                  <a:pt x="196973" y="152201"/>
                  <a:pt x="194301" y="158621"/>
                  <a:pt x="190777" y="164575"/>
                </a:cubicBezTo>
                <a:cubicBezTo>
                  <a:pt x="188318" y="168734"/>
                  <a:pt x="188987" y="174029"/>
                  <a:pt x="192403" y="177444"/>
                </a:cubicBezTo>
                <a:lnTo>
                  <a:pt x="209280" y="194308"/>
                </a:lnTo>
                <a:lnTo>
                  <a:pt x="194308" y="209280"/>
                </a:lnTo>
                <a:lnTo>
                  <a:pt x="177444" y="192403"/>
                </a:lnTo>
                <a:cubicBezTo>
                  <a:pt x="174029" y="188987"/>
                  <a:pt x="168734" y="188318"/>
                  <a:pt x="164575" y="190777"/>
                </a:cubicBezTo>
                <a:cubicBezTo>
                  <a:pt x="158621" y="194301"/>
                  <a:pt x="152201" y="196973"/>
                  <a:pt x="145503" y="198712"/>
                </a:cubicBezTo>
                <a:cubicBezTo>
                  <a:pt x="140826" y="199908"/>
                  <a:pt x="137554" y="204122"/>
                  <a:pt x="137554" y="208950"/>
                </a:cubicBezTo>
                <a:lnTo>
                  <a:pt x="137554" y="232783"/>
                </a:lnTo>
                <a:lnTo>
                  <a:pt x="116392" y="232783"/>
                </a:lnTo>
                <a:lnTo>
                  <a:pt x="116392" y="208950"/>
                </a:lnTo>
                <a:cubicBezTo>
                  <a:pt x="116392" y="204122"/>
                  <a:pt x="113119" y="199908"/>
                  <a:pt x="108443" y="198712"/>
                </a:cubicBezTo>
                <a:cubicBezTo>
                  <a:pt x="101745" y="196973"/>
                  <a:pt x="95325" y="194301"/>
                  <a:pt x="89370" y="190777"/>
                </a:cubicBezTo>
                <a:cubicBezTo>
                  <a:pt x="85212" y="188318"/>
                  <a:pt x="79916" y="188987"/>
                  <a:pt x="76501" y="192403"/>
                </a:cubicBezTo>
                <a:lnTo>
                  <a:pt x="59638" y="209280"/>
                </a:lnTo>
                <a:lnTo>
                  <a:pt x="44665" y="194308"/>
                </a:lnTo>
                <a:lnTo>
                  <a:pt x="61542" y="177444"/>
                </a:lnTo>
                <a:cubicBezTo>
                  <a:pt x="64958" y="174029"/>
                  <a:pt x="65628" y="168734"/>
                  <a:pt x="63169" y="164575"/>
                </a:cubicBezTo>
                <a:cubicBezTo>
                  <a:pt x="59644" y="158621"/>
                  <a:pt x="56972" y="152201"/>
                  <a:pt x="55233" y="145503"/>
                </a:cubicBezTo>
                <a:cubicBezTo>
                  <a:pt x="54037" y="140826"/>
                  <a:pt x="49824" y="137554"/>
                  <a:pt x="44996" y="137554"/>
                </a:cubicBezTo>
                <a:lnTo>
                  <a:pt x="21162" y="137554"/>
                </a:lnTo>
                <a:lnTo>
                  <a:pt x="21162" y="116392"/>
                </a:lnTo>
                <a:lnTo>
                  <a:pt x="44996" y="116392"/>
                </a:lnTo>
                <a:cubicBezTo>
                  <a:pt x="49824" y="116392"/>
                  <a:pt x="54037" y="113119"/>
                  <a:pt x="55233" y="108443"/>
                </a:cubicBezTo>
                <a:cubicBezTo>
                  <a:pt x="56972" y="101745"/>
                  <a:pt x="59644" y="95325"/>
                  <a:pt x="63169" y="89370"/>
                </a:cubicBezTo>
                <a:cubicBezTo>
                  <a:pt x="65628" y="85212"/>
                  <a:pt x="64958" y="79916"/>
                  <a:pt x="61542" y="76501"/>
                </a:cubicBezTo>
                <a:lnTo>
                  <a:pt x="44665" y="59638"/>
                </a:lnTo>
                <a:lnTo>
                  <a:pt x="59638" y="44665"/>
                </a:lnTo>
                <a:lnTo>
                  <a:pt x="76501" y="61542"/>
                </a:lnTo>
                <a:cubicBezTo>
                  <a:pt x="79916" y="64958"/>
                  <a:pt x="85212" y="65628"/>
                  <a:pt x="89370" y="63169"/>
                </a:cubicBezTo>
                <a:cubicBezTo>
                  <a:pt x="95325" y="59644"/>
                  <a:pt x="101745" y="56972"/>
                  <a:pt x="108443" y="55233"/>
                </a:cubicBezTo>
                <a:cubicBezTo>
                  <a:pt x="113119" y="54037"/>
                  <a:pt x="116392" y="49824"/>
                  <a:pt x="116392" y="44996"/>
                </a:cubicBezTo>
                <a:lnTo>
                  <a:pt x="116392" y="21162"/>
                </a:lnTo>
                <a:lnTo>
                  <a:pt x="137554" y="21162"/>
                </a:lnTo>
                <a:lnTo>
                  <a:pt x="137554" y="44996"/>
                </a:lnTo>
                <a:cubicBezTo>
                  <a:pt x="137554" y="49824"/>
                  <a:pt x="140826" y="54037"/>
                  <a:pt x="145503" y="55233"/>
                </a:cubicBezTo>
                <a:cubicBezTo>
                  <a:pt x="152201" y="56972"/>
                  <a:pt x="158621" y="59644"/>
                  <a:pt x="164575" y="63169"/>
                </a:cubicBezTo>
                <a:cubicBezTo>
                  <a:pt x="168734" y="65628"/>
                  <a:pt x="174029" y="64958"/>
                  <a:pt x="177444" y="61542"/>
                </a:cubicBezTo>
                <a:lnTo>
                  <a:pt x="194308" y="44665"/>
                </a:lnTo>
                <a:lnTo>
                  <a:pt x="209280" y="59638"/>
                </a:lnTo>
                <a:lnTo>
                  <a:pt x="192403" y="76501"/>
                </a:lnTo>
                <a:cubicBezTo>
                  <a:pt x="188987" y="79916"/>
                  <a:pt x="188318" y="85212"/>
                  <a:pt x="190777" y="89370"/>
                </a:cubicBezTo>
                <a:cubicBezTo>
                  <a:pt x="194301" y="95325"/>
                  <a:pt x="196973" y="101745"/>
                  <a:pt x="198712" y="108443"/>
                </a:cubicBezTo>
                <a:cubicBezTo>
                  <a:pt x="199908" y="113119"/>
                  <a:pt x="204122" y="116392"/>
                  <a:pt x="208950" y="116392"/>
                </a:cubicBezTo>
                <a:lnTo>
                  <a:pt x="232783" y="116392"/>
                </a:lnTo>
                <a:close/>
              </a:path>
            </a:pathLst>
          </a:custGeom>
          <a:solidFill>
            <a:srgbClr val="373939"/>
          </a:solidFill>
          <a:ln w="1321" cap="flat">
            <a:noFill/>
            <a:prstDash val="solid"/>
            <a:miter/>
          </a:ln>
        </p:spPr>
        <p:txBody>
          <a:bodyPr rtlCol="0" anchor="ctr"/>
          <a:lstStyle/>
          <a:p>
            <a:endParaRPr lang="en-US"/>
          </a:p>
        </p:txBody>
      </p:sp>
      <p:sp>
        <p:nvSpPr>
          <p:cNvPr id="302" name="Freeform 301">
            <a:extLst>
              <a:ext uri="{FF2B5EF4-FFF2-40B4-BE49-F238E27FC236}">
                <a16:creationId xmlns:a16="http://schemas.microsoft.com/office/drawing/2014/main" id="{45B2F07B-0136-355E-A72F-A27DCB07D15C}"/>
              </a:ext>
            </a:extLst>
          </p:cNvPr>
          <p:cNvSpPr/>
          <p:nvPr/>
        </p:nvSpPr>
        <p:spPr>
          <a:xfrm>
            <a:off x="1720647" y="526911"/>
            <a:ext cx="656062" cy="656022"/>
          </a:xfrm>
          <a:custGeom>
            <a:avLst/>
            <a:gdLst>
              <a:gd name="connsiteX0" fmla="*/ 594383 w 656062"/>
              <a:gd name="connsiteY0" fmla="*/ 338591 h 656022"/>
              <a:gd name="connsiteX1" fmla="*/ 634891 w 656062"/>
              <a:gd name="connsiteY1" fmla="*/ 357937 h 656022"/>
              <a:gd name="connsiteX2" fmla="*/ 654239 w 656062"/>
              <a:gd name="connsiteY2" fmla="*/ 317429 h 656022"/>
              <a:gd name="connsiteX3" fmla="*/ 613729 w 656062"/>
              <a:gd name="connsiteY3" fmla="*/ 298082 h 656022"/>
              <a:gd name="connsiteX4" fmla="*/ 594383 w 656062"/>
              <a:gd name="connsiteY4" fmla="*/ 317429 h 656022"/>
              <a:gd name="connsiteX5" fmla="*/ 560815 w 656062"/>
              <a:gd name="connsiteY5" fmla="*/ 317429 h 656022"/>
              <a:gd name="connsiteX6" fmla="*/ 560815 w 656062"/>
              <a:gd name="connsiteY6" fmla="*/ 275104 h 656022"/>
              <a:gd name="connsiteX7" fmla="*/ 581977 w 656062"/>
              <a:gd name="connsiteY7" fmla="*/ 275104 h 656022"/>
              <a:gd name="connsiteX8" fmla="*/ 592558 w 656062"/>
              <a:gd name="connsiteY8" fmla="*/ 264523 h 656022"/>
              <a:gd name="connsiteX9" fmla="*/ 592558 w 656062"/>
              <a:gd name="connsiteY9" fmla="*/ 232780 h 656022"/>
              <a:gd name="connsiteX10" fmla="*/ 594383 w 656062"/>
              <a:gd name="connsiteY10" fmla="*/ 232780 h 656022"/>
              <a:gd name="connsiteX11" fmla="*/ 634891 w 656062"/>
              <a:gd name="connsiteY11" fmla="*/ 252126 h 656022"/>
              <a:gd name="connsiteX12" fmla="*/ 654239 w 656062"/>
              <a:gd name="connsiteY12" fmla="*/ 211618 h 656022"/>
              <a:gd name="connsiteX13" fmla="*/ 613729 w 656062"/>
              <a:gd name="connsiteY13" fmla="*/ 192272 h 656022"/>
              <a:gd name="connsiteX14" fmla="*/ 594383 w 656062"/>
              <a:gd name="connsiteY14" fmla="*/ 211618 h 656022"/>
              <a:gd name="connsiteX15" fmla="*/ 581977 w 656062"/>
              <a:gd name="connsiteY15" fmla="*/ 211618 h 656022"/>
              <a:gd name="connsiteX16" fmla="*/ 571396 w 656062"/>
              <a:gd name="connsiteY16" fmla="*/ 222199 h 656022"/>
              <a:gd name="connsiteX17" fmla="*/ 571396 w 656062"/>
              <a:gd name="connsiteY17" fmla="*/ 253942 h 656022"/>
              <a:gd name="connsiteX18" fmla="*/ 560815 w 656062"/>
              <a:gd name="connsiteY18" fmla="*/ 253942 h 656022"/>
              <a:gd name="connsiteX19" fmla="*/ 560815 w 656062"/>
              <a:gd name="connsiteY19" fmla="*/ 74064 h 656022"/>
              <a:gd name="connsiteX20" fmla="*/ 553144 w 656062"/>
              <a:gd name="connsiteY20" fmla="*/ 63893 h 656022"/>
              <a:gd name="connsiteX21" fmla="*/ 330941 w 656062"/>
              <a:gd name="connsiteY21" fmla="*/ 407 h 656022"/>
              <a:gd name="connsiteX22" fmla="*/ 325122 w 656062"/>
              <a:gd name="connsiteY22" fmla="*/ 407 h 656022"/>
              <a:gd name="connsiteX23" fmla="*/ 102919 w 656062"/>
              <a:gd name="connsiteY23" fmla="*/ 63893 h 656022"/>
              <a:gd name="connsiteX24" fmla="*/ 95248 w 656062"/>
              <a:gd name="connsiteY24" fmla="*/ 74064 h 656022"/>
              <a:gd name="connsiteX25" fmla="*/ 95248 w 656062"/>
              <a:gd name="connsiteY25" fmla="*/ 253942 h 656022"/>
              <a:gd name="connsiteX26" fmla="*/ 84667 w 656062"/>
              <a:gd name="connsiteY26" fmla="*/ 253942 h 656022"/>
              <a:gd name="connsiteX27" fmla="*/ 84667 w 656062"/>
              <a:gd name="connsiteY27" fmla="*/ 222199 h 656022"/>
              <a:gd name="connsiteX28" fmla="*/ 74086 w 656062"/>
              <a:gd name="connsiteY28" fmla="*/ 211618 h 656022"/>
              <a:gd name="connsiteX29" fmla="*/ 61680 w 656062"/>
              <a:gd name="connsiteY29" fmla="*/ 211618 h 656022"/>
              <a:gd name="connsiteX30" fmla="*/ 21171 w 656062"/>
              <a:gd name="connsiteY30" fmla="*/ 192272 h 656022"/>
              <a:gd name="connsiteX31" fmla="*/ 1824 w 656062"/>
              <a:gd name="connsiteY31" fmla="*/ 232780 h 656022"/>
              <a:gd name="connsiteX32" fmla="*/ 42333 w 656062"/>
              <a:gd name="connsiteY32" fmla="*/ 252126 h 656022"/>
              <a:gd name="connsiteX33" fmla="*/ 61680 w 656062"/>
              <a:gd name="connsiteY33" fmla="*/ 232780 h 656022"/>
              <a:gd name="connsiteX34" fmla="*/ 63505 w 656062"/>
              <a:gd name="connsiteY34" fmla="*/ 232780 h 656022"/>
              <a:gd name="connsiteX35" fmla="*/ 63505 w 656062"/>
              <a:gd name="connsiteY35" fmla="*/ 264523 h 656022"/>
              <a:gd name="connsiteX36" fmla="*/ 74086 w 656062"/>
              <a:gd name="connsiteY36" fmla="*/ 275104 h 656022"/>
              <a:gd name="connsiteX37" fmla="*/ 95248 w 656062"/>
              <a:gd name="connsiteY37" fmla="*/ 275104 h 656022"/>
              <a:gd name="connsiteX38" fmla="*/ 95248 w 656062"/>
              <a:gd name="connsiteY38" fmla="*/ 317429 h 656022"/>
              <a:gd name="connsiteX39" fmla="*/ 61680 w 656062"/>
              <a:gd name="connsiteY39" fmla="*/ 317429 h 656022"/>
              <a:gd name="connsiteX40" fmla="*/ 21171 w 656062"/>
              <a:gd name="connsiteY40" fmla="*/ 298082 h 656022"/>
              <a:gd name="connsiteX41" fmla="*/ 1824 w 656062"/>
              <a:gd name="connsiteY41" fmla="*/ 338591 h 656022"/>
              <a:gd name="connsiteX42" fmla="*/ 42333 w 656062"/>
              <a:gd name="connsiteY42" fmla="*/ 357937 h 656022"/>
              <a:gd name="connsiteX43" fmla="*/ 61680 w 656062"/>
              <a:gd name="connsiteY43" fmla="*/ 338591 h 656022"/>
              <a:gd name="connsiteX44" fmla="*/ 95248 w 656062"/>
              <a:gd name="connsiteY44" fmla="*/ 338591 h 656022"/>
              <a:gd name="connsiteX45" fmla="*/ 95248 w 656062"/>
              <a:gd name="connsiteY45" fmla="*/ 380915 h 656022"/>
              <a:gd name="connsiteX46" fmla="*/ 74086 w 656062"/>
              <a:gd name="connsiteY46" fmla="*/ 380915 h 656022"/>
              <a:gd name="connsiteX47" fmla="*/ 63505 w 656062"/>
              <a:gd name="connsiteY47" fmla="*/ 391496 h 656022"/>
              <a:gd name="connsiteX48" fmla="*/ 63505 w 656062"/>
              <a:gd name="connsiteY48" fmla="*/ 423239 h 656022"/>
              <a:gd name="connsiteX49" fmla="*/ 61680 w 656062"/>
              <a:gd name="connsiteY49" fmla="*/ 423239 h 656022"/>
              <a:gd name="connsiteX50" fmla="*/ 21171 w 656062"/>
              <a:gd name="connsiteY50" fmla="*/ 403893 h 656022"/>
              <a:gd name="connsiteX51" fmla="*/ 1824 w 656062"/>
              <a:gd name="connsiteY51" fmla="*/ 444401 h 656022"/>
              <a:gd name="connsiteX52" fmla="*/ 42333 w 656062"/>
              <a:gd name="connsiteY52" fmla="*/ 463747 h 656022"/>
              <a:gd name="connsiteX53" fmla="*/ 61680 w 656062"/>
              <a:gd name="connsiteY53" fmla="*/ 444401 h 656022"/>
              <a:gd name="connsiteX54" fmla="*/ 74086 w 656062"/>
              <a:gd name="connsiteY54" fmla="*/ 444401 h 656022"/>
              <a:gd name="connsiteX55" fmla="*/ 84667 w 656062"/>
              <a:gd name="connsiteY55" fmla="*/ 433820 h 656022"/>
              <a:gd name="connsiteX56" fmla="*/ 84667 w 656062"/>
              <a:gd name="connsiteY56" fmla="*/ 402077 h 656022"/>
              <a:gd name="connsiteX57" fmla="*/ 95248 w 656062"/>
              <a:gd name="connsiteY57" fmla="*/ 402077 h 656022"/>
              <a:gd name="connsiteX58" fmla="*/ 95248 w 656062"/>
              <a:gd name="connsiteY58" fmla="*/ 483247 h 656022"/>
              <a:gd name="connsiteX59" fmla="*/ 115617 w 656062"/>
              <a:gd name="connsiteY59" fmla="*/ 516326 h 656022"/>
              <a:gd name="connsiteX60" fmla="*/ 322159 w 656062"/>
              <a:gd name="connsiteY60" fmla="*/ 654237 h 656022"/>
              <a:gd name="connsiteX61" fmla="*/ 333904 w 656062"/>
              <a:gd name="connsiteY61" fmla="*/ 654237 h 656022"/>
              <a:gd name="connsiteX62" fmla="*/ 540446 w 656062"/>
              <a:gd name="connsiteY62" fmla="*/ 516326 h 656022"/>
              <a:gd name="connsiteX63" fmla="*/ 560815 w 656062"/>
              <a:gd name="connsiteY63" fmla="*/ 483247 h 656022"/>
              <a:gd name="connsiteX64" fmla="*/ 560815 w 656062"/>
              <a:gd name="connsiteY64" fmla="*/ 402077 h 656022"/>
              <a:gd name="connsiteX65" fmla="*/ 571396 w 656062"/>
              <a:gd name="connsiteY65" fmla="*/ 402077 h 656022"/>
              <a:gd name="connsiteX66" fmla="*/ 571396 w 656062"/>
              <a:gd name="connsiteY66" fmla="*/ 433820 h 656022"/>
              <a:gd name="connsiteX67" fmla="*/ 581977 w 656062"/>
              <a:gd name="connsiteY67" fmla="*/ 444401 h 656022"/>
              <a:gd name="connsiteX68" fmla="*/ 594383 w 656062"/>
              <a:gd name="connsiteY68" fmla="*/ 444401 h 656022"/>
              <a:gd name="connsiteX69" fmla="*/ 634891 w 656062"/>
              <a:gd name="connsiteY69" fmla="*/ 463747 h 656022"/>
              <a:gd name="connsiteX70" fmla="*/ 654239 w 656062"/>
              <a:gd name="connsiteY70" fmla="*/ 423239 h 656022"/>
              <a:gd name="connsiteX71" fmla="*/ 613729 w 656062"/>
              <a:gd name="connsiteY71" fmla="*/ 403893 h 656022"/>
              <a:gd name="connsiteX72" fmla="*/ 594383 w 656062"/>
              <a:gd name="connsiteY72" fmla="*/ 423239 h 656022"/>
              <a:gd name="connsiteX73" fmla="*/ 592558 w 656062"/>
              <a:gd name="connsiteY73" fmla="*/ 423239 h 656022"/>
              <a:gd name="connsiteX74" fmla="*/ 592558 w 656062"/>
              <a:gd name="connsiteY74" fmla="*/ 391496 h 656022"/>
              <a:gd name="connsiteX75" fmla="*/ 581977 w 656062"/>
              <a:gd name="connsiteY75" fmla="*/ 380915 h 656022"/>
              <a:gd name="connsiteX76" fmla="*/ 560815 w 656062"/>
              <a:gd name="connsiteY76" fmla="*/ 380915 h 656022"/>
              <a:gd name="connsiteX77" fmla="*/ 560815 w 656062"/>
              <a:gd name="connsiteY77" fmla="*/ 338591 h 656022"/>
              <a:gd name="connsiteX78" fmla="*/ 624301 w 656062"/>
              <a:gd name="connsiteY78" fmla="*/ 317429 h 656022"/>
              <a:gd name="connsiteX79" fmla="*/ 634882 w 656062"/>
              <a:gd name="connsiteY79" fmla="*/ 328010 h 656022"/>
              <a:gd name="connsiteX80" fmla="*/ 624301 w 656062"/>
              <a:gd name="connsiteY80" fmla="*/ 338591 h 656022"/>
              <a:gd name="connsiteX81" fmla="*/ 613720 w 656062"/>
              <a:gd name="connsiteY81" fmla="*/ 328010 h 656022"/>
              <a:gd name="connsiteX82" fmla="*/ 624301 w 656062"/>
              <a:gd name="connsiteY82" fmla="*/ 317429 h 656022"/>
              <a:gd name="connsiteX83" fmla="*/ 624301 w 656062"/>
              <a:gd name="connsiteY83" fmla="*/ 211618 h 656022"/>
              <a:gd name="connsiteX84" fmla="*/ 634882 w 656062"/>
              <a:gd name="connsiteY84" fmla="*/ 222199 h 656022"/>
              <a:gd name="connsiteX85" fmla="*/ 624301 w 656062"/>
              <a:gd name="connsiteY85" fmla="*/ 232780 h 656022"/>
              <a:gd name="connsiteX86" fmla="*/ 613720 w 656062"/>
              <a:gd name="connsiteY86" fmla="*/ 222199 h 656022"/>
              <a:gd name="connsiteX87" fmla="*/ 624301 w 656062"/>
              <a:gd name="connsiteY87" fmla="*/ 211618 h 656022"/>
              <a:gd name="connsiteX88" fmla="*/ 31762 w 656062"/>
              <a:gd name="connsiteY88" fmla="*/ 232780 h 656022"/>
              <a:gd name="connsiteX89" fmla="*/ 21181 w 656062"/>
              <a:gd name="connsiteY89" fmla="*/ 222199 h 656022"/>
              <a:gd name="connsiteX90" fmla="*/ 31762 w 656062"/>
              <a:gd name="connsiteY90" fmla="*/ 211618 h 656022"/>
              <a:gd name="connsiteX91" fmla="*/ 42343 w 656062"/>
              <a:gd name="connsiteY91" fmla="*/ 222199 h 656022"/>
              <a:gd name="connsiteX92" fmla="*/ 31762 w 656062"/>
              <a:gd name="connsiteY92" fmla="*/ 232780 h 656022"/>
              <a:gd name="connsiteX93" fmla="*/ 31762 w 656062"/>
              <a:gd name="connsiteY93" fmla="*/ 338591 h 656022"/>
              <a:gd name="connsiteX94" fmla="*/ 21181 w 656062"/>
              <a:gd name="connsiteY94" fmla="*/ 328010 h 656022"/>
              <a:gd name="connsiteX95" fmla="*/ 31762 w 656062"/>
              <a:gd name="connsiteY95" fmla="*/ 317429 h 656022"/>
              <a:gd name="connsiteX96" fmla="*/ 42343 w 656062"/>
              <a:gd name="connsiteY96" fmla="*/ 328010 h 656022"/>
              <a:gd name="connsiteX97" fmla="*/ 31762 w 656062"/>
              <a:gd name="connsiteY97" fmla="*/ 338591 h 656022"/>
              <a:gd name="connsiteX98" fmla="*/ 31762 w 656062"/>
              <a:gd name="connsiteY98" fmla="*/ 444401 h 656022"/>
              <a:gd name="connsiteX99" fmla="*/ 21181 w 656062"/>
              <a:gd name="connsiteY99" fmla="*/ 433820 h 656022"/>
              <a:gd name="connsiteX100" fmla="*/ 31762 w 656062"/>
              <a:gd name="connsiteY100" fmla="*/ 423239 h 656022"/>
              <a:gd name="connsiteX101" fmla="*/ 42343 w 656062"/>
              <a:gd name="connsiteY101" fmla="*/ 433820 h 656022"/>
              <a:gd name="connsiteX102" fmla="*/ 31762 w 656062"/>
              <a:gd name="connsiteY102" fmla="*/ 444401 h 656022"/>
              <a:gd name="connsiteX103" fmla="*/ 539653 w 656062"/>
              <a:gd name="connsiteY103" fmla="*/ 483247 h 656022"/>
              <a:gd name="connsiteX104" fmla="*/ 530606 w 656062"/>
              <a:gd name="connsiteY104" fmla="*/ 497584 h 656022"/>
              <a:gd name="connsiteX105" fmla="*/ 529283 w 656062"/>
              <a:gd name="connsiteY105" fmla="*/ 498338 h 656022"/>
              <a:gd name="connsiteX106" fmla="*/ 328031 w 656062"/>
              <a:gd name="connsiteY106" fmla="*/ 632718 h 656022"/>
              <a:gd name="connsiteX107" fmla="*/ 126780 w 656062"/>
              <a:gd name="connsiteY107" fmla="*/ 498338 h 656022"/>
              <a:gd name="connsiteX108" fmla="*/ 125457 w 656062"/>
              <a:gd name="connsiteY108" fmla="*/ 497584 h 656022"/>
              <a:gd name="connsiteX109" fmla="*/ 116410 w 656062"/>
              <a:gd name="connsiteY109" fmla="*/ 483247 h 656022"/>
              <a:gd name="connsiteX110" fmla="*/ 116410 w 656062"/>
              <a:gd name="connsiteY110" fmla="*/ 82040 h 656022"/>
              <a:gd name="connsiteX111" fmla="*/ 328031 w 656062"/>
              <a:gd name="connsiteY111" fmla="*/ 21582 h 656022"/>
              <a:gd name="connsiteX112" fmla="*/ 539653 w 656062"/>
              <a:gd name="connsiteY112" fmla="*/ 82040 h 656022"/>
              <a:gd name="connsiteX113" fmla="*/ 624301 w 656062"/>
              <a:gd name="connsiteY113" fmla="*/ 423239 h 656022"/>
              <a:gd name="connsiteX114" fmla="*/ 634882 w 656062"/>
              <a:gd name="connsiteY114" fmla="*/ 433820 h 656022"/>
              <a:gd name="connsiteX115" fmla="*/ 624301 w 656062"/>
              <a:gd name="connsiteY115" fmla="*/ 444401 h 656022"/>
              <a:gd name="connsiteX116" fmla="*/ 613720 w 656062"/>
              <a:gd name="connsiteY116" fmla="*/ 433820 h 656022"/>
              <a:gd name="connsiteX117" fmla="*/ 624301 w 656062"/>
              <a:gd name="connsiteY117" fmla="*/ 423239 h 656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656062" h="656022">
                <a:moveTo>
                  <a:pt x="594383" y="338591"/>
                </a:moveTo>
                <a:cubicBezTo>
                  <a:pt x="600227" y="355120"/>
                  <a:pt x="618364" y="363782"/>
                  <a:pt x="634891" y="357937"/>
                </a:cubicBezTo>
                <a:cubicBezTo>
                  <a:pt x="651420" y="352093"/>
                  <a:pt x="660082" y="333958"/>
                  <a:pt x="654239" y="317429"/>
                </a:cubicBezTo>
                <a:cubicBezTo>
                  <a:pt x="648396" y="300900"/>
                  <a:pt x="630258" y="292238"/>
                  <a:pt x="613729" y="298082"/>
                </a:cubicBezTo>
                <a:cubicBezTo>
                  <a:pt x="604691" y="301278"/>
                  <a:pt x="597579" y="308388"/>
                  <a:pt x="594383" y="317429"/>
                </a:cubicBezTo>
                <a:lnTo>
                  <a:pt x="560815" y="317429"/>
                </a:lnTo>
                <a:lnTo>
                  <a:pt x="560815" y="275104"/>
                </a:lnTo>
                <a:lnTo>
                  <a:pt x="581977" y="275104"/>
                </a:lnTo>
                <a:cubicBezTo>
                  <a:pt x="587820" y="275104"/>
                  <a:pt x="592558" y="270367"/>
                  <a:pt x="592558" y="264523"/>
                </a:cubicBezTo>
                <a:lnTo>
                  <a:pt x="592558" y="232780"/>
                </a:lnTo>
                <a:lnTo>
                  <a:pt x="594383" y="232780"/>
                </a:lnTo>
                <a:cubicBezTo>
                  <a:pt x="600227" y="249309"/>
                  <a:pt x="618364" y="257971"/>
                  <a:pt x="634891" y="252126"/>
                </a:cubicBezTo>
                <a:cubicBezTo>
                  <a:pt x="651420" y="246283"/>
                  <a:pt x="660082" y="228147"/>
                  <a:pt x="654239" y="211618"/>
                </a:cubicBezTo>
                <a:cubicBezTo>
                  <a:pt x="648396" y="195089"/>
                  <a:pt x="630258" y="186427"/>
                  <a:pt x="613729" y="192272"/>
                </a:cubicBezTo>
                <a:cubicBezTo>
                  <a:pt x="604691" y="195467"/>
                  <a:pt x="597579" y="202578"/>
                  <a:pt x="594383" y="211618"/>
                </a:cubicBezTo>
                <a:lnTo>
                  <a:pt x="581977" y="211618"/>
                </a:lnTo>
                <a:cubicBezTo>
                  <a:pt x="576134" y="211618"/>
                  <a:pt x="571396" y="216356"/>
                  <a:pt x="571396" y="222199"/>
                </a:cubicBezTo>
                <a:lnTo>
                  <a:pt x="571396" y="253942"/>
                </a:lnTo>
                <a:lnTo>
                  <a:pt x="560815" y="253942"/>
                </a:lnTo>
                <a:lnTo>
                  <a:pt x="560815" y="74064"/>
                </a:lnTo>
                <a:cubicBezTo>
                  <a:pt x="560813" y="69342"/>
                  <a:pt x="557684" y="65192"/>
                  <a:pt x="553144" y="63893"/>
                </a:cubicBezTo>
                <a:lnTo>
                  <a:pt x="330941" y="407"/>
                </a:lnTo>
                <a:cubicBezTo>
                  <a:pt x="329039" y="-136"/>
                  <a:pt x="327024" y="-136"/>
                  <a:pt x="325122" y="407"/>
                </a:cubicBezTo>
                <a:lnTo>
                  <a:pt x="102919" y="63893"/>
                </a:lnTo>
                <a:cubicBezTo>
                  <a:pt x="98379" y="65192"/>
                  <a:pt x="95249" y="69342"/>
                  <a:pt x="95248" y="74064"/>
                </a:cubicBezTo>
                <a:lnTo>
                  <a:pt x="95248" y="253942"/>
                </a:lnTo>
                <a:lnTo>
                  <a:pt x="84667" y="253942"/>
                </a:lnTo>
                <a:lnTo>
                  <a:pt x="84667" y="222199"/>
                </a:lnTo>
                <a:cubicBezTo>
                  <a:pt x="84667" y="216356"/>
                  <a:pt x="79930" y="211618"/>
                  <a:pt x="74086" y="211618"/>
                </a:cubicBezTo>
                <a:lnTo>
                  <a:pt x="61680" y="211618"/>
                </a:lnTo>
                <a:cubicBezTo>
                  <a:pt x="55836" y="195089"/>
                  <a:pt x="37699" y="186427"/>
                  <a:pt x="21171" y="192272"/>
                </a:cubicBezTo>
                <a:cubicBezTo>
                  <a:pt x="4642" y="198115"/>
                  <a:pt x="-4020" y="216251"/>
                  <a:pt x="1824" y="232780"/>
                </a:cubicBezTo>
                <a:cubicBezTo>
                  <a:pt x="7668" y="249309"/>
                  <a:pt x="25804" y="257971"/>
                  <a:pt x="42333" y="252126"/>
                </a:cubicBezTo>
                <a:cubicBezTo>
                  <a:pt x="51373" y="248931"/>
                  <a:pt x="58484" y="241820"/>
                  <a:pt x="61680" y="232780"/>
                </a:cubicBezTo>
                <a:lnTo>
                  <a:pt x="63505" y="232780"/>
                </a:lnTo>
                <a:lnTo>
                  <a:pt x="63505" y="264523"/>
                </a:lnTo>
                <a:cubicBezTo>
                  <a:pt x="63505" y="270367"/>
                  <a:pt x="68242" y="275104"/>
                  <a:pt x="74086" y="275104"/>
                </a:cubicBezTo>
                <a:lnTo>
                  <a:pt x="95248" y="275104"/>
                </a:lnTo>
                <a:lnTo>
                  <a:pt x="95248" y="317429"/>
                </a:lnTo>
                <a:lnTo>
                  <a:pt x="61680" y="317429"/>
                </a:lnTo>
                <a:cubicBezTo>
                  <a:pt x="55836" y="300900"/>
                  <a:pt x="37699" y="292238"/>
                  <a:pt x="21171" y="298082"/>
                </a:cubicBezTo>
                <a:cubicBezTo>
                  <a:pt x="4642" y="303926"/>
                  <a:pt x="-4020" y="322062"/>
                  <a:pt x="1824" y="338591"/>
                </a:cubicBezTo>
                <a:cubicBezTo>
                  <a:pt x="7668" y="355120"/>
                  <a:pt x="25804" y="363782"/>
                  <a:pt x="42333" y="357937"/>
                </a:cubicBezTo>
                <a:cubicBezTo>
                  <a:pt x="51373" y="354741"/>
                  <a:pt x="58484" y="347631"/>
                  <a:pt x="61680" y="338591"/>
                </a:cubicBezTo>
                <a:lnTo>
                  <a:pt x="95248" y="338591"/>
                </a:lnTo>
                <a:lnTo>
                  <a:pt x="95248" y="380915"/>
                </a:lnTo>
                <a:lnTo>
                  <a:pt x="74086" y="380915"/>
                </a:lnTo>
                <a:cubicBezTo>
                  <a:pt x="68242" y="380915"/>
                  <a:pt x="63505" y="385653"/>
                  <a:pt x="63505" y="391496"/>
                </a:cubicBezTo>
                <a:lnTo>
                  <a:pt x="63505" y="423239"/>
                </a:lnTo>
                <a:lnTo>
                  <a:pt x="61680" y="423239"/>
                </a:lnTo>
                <a:cubicBezTo>
                  <a:pt x="55836" y="406710"/>
                  <a:pt x="37699" y="398048"/>
                  <a:pt x="21171" y="403893"/>
                </a:cubicBezTo>
                <a:cubicBezTo>
                  <a:pt x="4642" y="409736"/>
                  <a:pt x="-4020" y="427872"/>
                  <a:pt x="1824" y="444401"/>
                </a:cubicBezTo>
                <a:cubicBezTo>
                  <a:pt x="7668" y="460930"/>
                  <a:pt x="25804" y="469592"/>
                  <a:pt x="42333" y="463747"/>
                </a:cubicBezTo>
                <a:cubicBezTo>
                  <a:pt x="51373" y="460552"/>
                  <a:pt x="58484" y="453441"/>
                  <a:pt x="61680" y="444401"/>
                </a:cubicBezTo>
                <a:lnTo>
                  <a:pt x="74086" y="444401"/>
                </a:lnTo>
                <a:cubicBezTo>
                  <a:pt x="79930" y="444401"/>
                  <a:pt x="84667" y="439664"/>
                  <a:pt x="84667" y="433820"/>
                </a:cubicBezTo>
                <a:lnTo>
                  <a:pt x="84667" y="402077"/>
                </a:lnTo>
                <a:lnTo>
                  <a:pt x="95248" y="402077"/>
                </a:lnTo>
                <a:lnTo>
                  <a:pt x="95248" y="483247"/>
                </a:lnTo>
                <a:cubicBezTo>
                  <a:pt x="95289" y="497223"/>
                  <a:pt x="103155" y="509999"/>
                  <a:pt x="115617" y="516326"/>
                </a:cubicBezTo>
                <a:lnTo>
                  <a:pt x="322159" y="654237"/>
                </a:lnTo>
                <a:cubicBezTo>
                  <a:pt x="325712" y="656618"/>
                  <a:pt x="330351" y="656618"/>
                  <a:pt x="333904" y="654237"/>
                </a:cubicBezTo>
                <a:lnTo>
                  <a:pt x="540446" y="516326"/>
                </a:lnTo>
                <a:cubicBezTo>
                  <a:pt x="552908" y="509999"/>
                  <a:pt x="560774" y="497223"/>
                  <a:pt x="560815" y="483247"/>
                </a:cubicBezTo>
                <a:lnTo>
                  <a:pt x="560815" y="402077"/>
                </a:lnTo>
                <a:lnTo>
                  <a:pt x="571396" y="402077"/>
                </a:lnTo>
                <a:lnTo>
                  <a:pt x="571396" y="433820"/>
                </a:lnTo>
                <a:cubicBezTo>
                  <a:pt x="571396" y="439664"/>
                  <a:pt x="576134" y="444401"/>
                  <a:pt x="581977" y="444401"/>
                </a:cubicBezTo>
                <a:lnTo>
                  <a:pt x="594383" y="444401"/>
                </a:lnTo>
                <a:cubicBezTo>
                  <a:pt x="600227" y="460930"/>
                  <a:pt x="618364" y="469592"/>
                  <a:pt x="634891" y="463747"/>
                </a:cubicBezTo>
                <a:cubicBezTo>
                  <a:pt x="651420" y="457904"/>
                  <a:pt x="660082" y="439768"/>
                  <a:pt x="654239" y="423239"/>
                </a:cubicBezTo>
                <a:cubicBezTo>
                  <a:pt x="648396" y="406710"/>
                  <a:pt x="630258" y="398048"/>
                  <a:pt x="613729" y="403893"/>
                </a:cubicBezTo>
                <a:cubicBezTo>
                  <a:pt x="604691" y="407089"/>
                  <a:pt x="597579" y="414199"/>
                  <a:pt x="594383" y="423239"/>
                </a:cubicBezTo>
                <a:lnTo>
                  <a:pt x="592558" y="423239"/>
                </a:lnTo>
                <a:lnTo>
                  <a:pt x="592558" y="391496"/>
                </a:lnTo>
                <a:cubicBezTo>
                  <a:pt x="592558" y="385653"/>
                  <a:pt x="587820" y="380915"/>
                  <a:pt x="581977" y="380915"/>
                </a:cubicBezTo>
                <a:lnTo>
                  <a:pt x="560815" y="380915"/>
                </a:lnTo>
                <a:lnTo>
                  <a:pt x="560815" y="338591"/>
                </a:lnTo>
                <a:close/>
                <a:moveTo>
                  <a:pt x="624301" y="317429"/>
                </a:moveTo>
                <a:cubicBezTo>
                  <a:pt x="630145" y="317429"/>
                  <a:pt x="634882" y="322166"/>
                  <a:pt x="634882" y="328010"/>
                </a:cubicBezTo>
                <a:cubicBezTo>
                  <a:pt x="634882" y="333853"/>
                  <a:pt x="630145" y="338591"/>
                  <a:pt x="624301" y="338591"/>
                </a:cubicBezTo>
                <a:cubicBezTo>
                  <a:pt x="618458" y="338591"/>
                  <a:pt x="613720" y="333853"/>
                  <a:pt x="613720" y="328010"/>
                </a:cubicBezTo>
                <a:cubicBezTo>
                  <a:pt x="613728" y="322169"/>
                  <a:pt x="618460" y="317436"/>
                  <a:pt x="624301" y="317429"/>
                </a:cubicBezTo>
                <a:close/>
                <a:moveTo>
                  <a:pt x="624301" y="211618"/>
                </a:moveTo>
                <a:cubicBezTo>
                  <a:pt x="630145" y="211618"/>
                  <a:pt x="634882" y="216356"/>
                  <a:pt x="634882" y="222199"/>
                </a:cubicBezTo>
                <a:cubicBezTo>
                  <a:pt x="634882" y="228042"/>
                  <a:pt x="630145" y="232780"/>
                  <a:pt x="624301" y="232780"/>
                </a:cubicBezTo>
                <a:cubicBezTo>
                  <a:pt x="618458" y="232780"/>
                  <a:pt x="613720" y="228042"/>
                  <a:pt x="613720" y="222199"/>
                </a:cubicBezTo>
                <a:cubicBezTo>
                  <a:pt x="613728" y="216358"/>
                  <a:pt x="618460" y="211626"/>
                  <a:pt x="624301" y="211618"/>
                </a:cubicBezTo>
                <a:close/>
                <a:moveTo>
                  <a:pt x="31762" y="232780"/>
                </a:moveTo>
                <a:cubicBezTo>
                  <a:pt x="25918" y="232780"/>
                  <a:pt x="21181" y="228042"/>
                  <a:pt x="21181" y="222199"/>
                </a:cubicBezTo>
                <a:cubicBezTo>
                  <a:pt x="21181" y="216356"/>
                  <a:pt x="25918" y="211618"/>
                  <a:pt x="31762" y="211618"/>
                </a:cubicBezTo>
                <a:cubicBezTo>
                  <a:pt x="37605" y="211618"/>
                  <a:pt x="42343" y="216356"/>
                  <a:pt x="42343" y="222199"/>
                </a:cubicBezTo>
                <a:cubicBezTo>
                  <a:pt x="42335" y="228040"/>
                  <a:pt x="37602" y="232772"/>
                  <a:pt x="31762" y="232780"/>
                </a:cubicBezTo>
                <a:close/>
                <a:moveTo>
                  <a:pt x="31762" y="338591"/>
                </a:moveTo>
                <a:cubicBezTo>
                  <a:pt x="25918" y="338591"/>
                  <a:pt x="21181" y="333853"/>
                  <a:pt x="21181" y="328010"/>
                </a:cubicBezTo>
                <a:cubicBezTo>
                  <a:pt x="21181" y="322166"/>
                  <a:pt x="25918" y="317429"/>
                  <a:pt x="31762" y="317429"/>
                </a:cubicBezTo>
                <a:cubicBezTo>
                  <a:pt x="37605" y="317429"/>
                  <a:pt x="42343" y="322166"/>
                  <a:pt x="42343" y="328010"/>
                </a:cubicBezTo>
                <a:cubicBezTo>
                  <a:pt x="42335" y="333850"/>
                  <a:pt x="37602" y="338583"/>
                  <a:pt x="31762" y="338591"/>
                </a:cubicBezTo>
                <a:close/>
                <a:moveTo>
                  <a:pt x="31762" y="444401"/>
                </a:moveTo>
                <a:cubicBezTo>
                  <a:pt x="25918" y="444401"/>
                  <a:pt x="21181" y="439664"/>
                  <a:pt x="21181" y="433820"/>
                </a:cubicBezTo>
                <a:cubicBezTo>
                  <a:pt x="21181" y="427977"/>
                  <a:pt x="25918" y="423239"/>
                  <a:pt x="31762" y="423239"/>
                </a:cubicBezTo>
                <a:cubicBezTo>
                  <a:pt x="37605" y="423239"/>
                  <a:pt x="42343" y="427977"/>
                  <a:pt x="42343" y="433820"/>
                </a:cubicBezTo>
                <a:cubicBezTo>
                  <a:pt x="42335" y="439661"/>
                  <a:pt x="37602" y="444393"/>
                  <a:pt x="31762" y="444401"/>
                </a:cubicBezTo>
                <a:close/>
                <a:moveTo>
                  <a:pt x="539653" y="483247"/>
                </a:moveTo>
                <a:cubicBezTo>
                  <a:pt x="539630" y="489364"/>
                  <a:pt x="536117" y="494931"/>
                  <a:pt x="530606" y="497584"/>
                </a:cubicBezTo>
                <a:cubicBezTo>
                  <a:pt x="530144" y="497797"/>
                  <a:pt x="529701" y="498049"/>
                  <a:pt x="529283" y="498338"/>
                </a:cubicBezTo>
                <a:lnTo>
                  <a:pt x="328031" y="632718"/>
                </a:lnTo>
                <a:lnTo>
                  <a:pt x="126780" y="498338"/>
                </a:lnTo>
                <a:cubicBezTo>
                  <a:pt x="126362" y="498049"/>
                  <a:pt x="125919" y="497797"/>
                  <a:pt x="125457" y="497584"/>
                </a:cubicBezTo>
                <a:cubicBezTo>
                  <a:pt x="119945" y="494931"/>
                  <a:pt x="116432" y="489364"/>
                  <a:pt x="116410" y="483247"/>
                </a:cubicBezTo>
                <a:lnTo>
                  <a:pt x="116410" y="82040"/>
                </a:lnTo>
                <a:lnTo>
                  <a:pt x="328031" y="21582"/>
                </a:lnTo>
                <a:lnTo>
                  <a:pt x="539653" y="82040"/>
                </a:lnTo>
                <a:close/>
                <a:moveTo>
                  <a:pt x="624301" y="423239"/>
                </a:moveTo>
                <a:cubicBezTo>
                  <a:pt x="630145" y="423239"/>
                  <a:pt x="634882" y="427977"/>
                  <a:pt x="634882" y="433820"/>
                </a:cubicBezTo>
                <a:cubicBezTo>
                  <a:pt x="634882" y="439664"/>
                  <a:pt x="630145" y="444401"/>
                  <a:pt x="624301" y="444401"/>
                </a:cubicBezTo>
                <a:cubicBezTo>
                  <a:pt x="618458" y="444401"/>
                  <a:pt x="613720" y="439664"/>
                  <a:pt x="613720" y="433820"/>
                </a:cubicBezTo>
                <a:cubicBezTo>
                  <a:pt x="613728" y="427980"/>
                  <a:pt x="618460" y="423247"/>
                  <a:pt x="624301" y="423239"/>
                </a:cubicBezTo>
                <a:close/>
              </a:path>
            </a:pathLst>
          </a:custGeom>
          <a:solidFill>
            <a:srgbClr val="373939"/>
          </a:solidFill>
          <a:ln w="1321" cap="flat">
            <a:noFill/>
            <a:prstDash val="solid"/>
            <a:miter/>
          </a:ln>
        </p:spPr>
        <p:txBody>
          <a:bodyPr rtlCol="0" anchor="ctr"/>
          <a:lstStyle/>
          <a:p>
            <a:endParaRPr lang="en-US"/>
          </a:p>
        </p:txBody>
      </p:sp>
      <p:sp>
        <p:nvSpPr>
          <p:cNvPr id="303" name="Freeform 302">
            <a:extLst>
              <a:ext uri="{FF2B5EF4-FFF2-40B4-BE49-F238E27FC236}">
                <a16:creationId xmlns:a16="http://schemas.microsoft.com/office/drawing/2014/main" id="{E55B1330-0BEF-131E-4DAB-CB52B325F5C2}"/>
              </a:ext>
            </a:extLst>
          </p:cNvPr>
          <p:cNvSpPr/>
          <p:nvPr/>
        </p:nvSpPr>
        <p:spPr>
          <a:xfrm>
            <a:off x="2080422" y="791434"/>
            <a:ext cx="21162" cy="84648"/>
          </a:xfrm>
          <a:custGeom>
            <a:avLst/>
            <a:gdLst>
              <a:gd name="connsiteX0" fmla="*/ 21162 w 21162"/>
              <a:gd name="connsiteY0" fmla="*/ 10581 h 84648"/>
              <a:gd name="connsiteX1" fmla="*/ 21162 w 21162"/>
              <a:gd name="connsiteY1" fmla="*/ 74067 h 84648"/>
              <a:gd name="connsiteX2" fmla="*/ 10581 w 21162"/>
              <a:gd name="connsiteY2" fmla="*/ 84649 h 84648"/>
              <a:gd name="connsiteX3" fmla="*/ 0 w 21162"/>
              <a:gd name="connsiteY3" fmla="*/ 74067 h 84648"/>
              <a:gd name="connsiteX4" fmla="*/ 0 w 21162"/>
              <a:gd name="connsiteY4" fmla="*/ 10581 h 84648"/>
              <a:gd name="connsiteX5" fmla="*/ 10581 w 21162"/>
              <a:gd name="connsiteY5" fmla="*/ 0 h 84648"/>
              <a:gd name="connsiteX6" fmla="*/ 21162 w 21162"/>
              <a:gd name="connsiteY6" fmla="*/ 10581 h 8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162" h="84648">
                <a:moveTo>
                  <a:pt x="21162" y="10581"/>
                </a:moveTo>
                <a:lnTo>
                  <a:pt x="21162" y="74067"/>
                </a:lnTo>
                <a:cubicBezTo>
                  <a:pt x="21162" y="79911"/>
                  <a:pt x="16424" y="84649"/>
                  <a:pt x="10581" y="84649"/>
                </a:cubicBezTo>
                <a:cubicBezTo>
                  <a:pt x="4738" y="84649"/>
                  <a:pt x="0" y="79911"/>
                  <a:pt x="0" y="74067"/>
                </a:cubicBezTo>
                <a:lnTo>
                  <a:pt x="0" y="10581"/>
                </a:lnTo>
                <a:cubicBezTo>
                  <a:pt x="0" y="4738"/>
                  <a:pt x="4738" y="0"/>
                  <a:pt x="10581" y="0"/>
                </a:cubicBezTo>
                <a:cubicBezTo>
                  <a:pt x="16424" y="0"/>
                  <a:pt x="21162" y="4738"/>
                  <a:pt x="21162" y="10581"/>
                </a:cubicBezTo>
                <a:close/>
              </a:path>
            </a:pathLst>
          </a:custGeom>
          <a:solidFill>
            <a:srgbClr val="373939"/>
          </a:solidFill>
          <a:ln w="1321" cap="flat">
            <a:noFill/>
            <a:prstDash val="solid"/>
            <a:miter/>
          </a:ln>
        </p:spPr>
        <p:txBody>
          <a:bodyPr rtlCol="0" anchor="ctr"/>
          <a:lstStyle/>
          <a:p>
            <a:endParaRPr lang="en-US"/>
          </a:p>
        </p:txBody>
      </p:sp>
      <p:sp>
        <p:nvSpPr>
          <p:cNvPr id="310" name="Freeform 309">
            <a:extLst>
              <a:ext uri="{FF2B5EF4-FFF2-40B4-BE49-F238E27FC236}">
                <a16:creationId xmlns:a16="http://schemas.microsoft.com/office/drawing/2014/main" id="{C53E87ED-38D6-319F-A3E4-A4AA76B33C5A}"/>
              </a:ext>
            </a:extLst>
          </p:cNvPr>
          <p:cNvSpPr/>
          <p:nvPr/>
        </p:nvSpPr>
        <p:spPr>
          <a:xfrm>
            <a:off x="5928015" y="624598"/>
            <a:ext cx="507824" cy="423921"/>
          </a:xfrm>
          <a:custGeom>
            <a:avLst/>
            <a:gdLst>
              <a:gd name="connsiteX0" fmla="*/ 506049 w 507824"/>
              <a:gd name="connsiteY0" fmla="*/ 408276 h 423921"/>
              <a:gd name="connsiteX1" fmla="*/ 463724 w 507824"/>
              <a:gd name="connsiteY1" fmla="*/ 347716 h 423921"/>
              <a:gd name="connsiteX2" fmla="*/ 454942 w 507824"/>
              <a:gd name="connsiteY2" fmla="*/ 343174 h 423921"/>
              <a:gd name="connsiteX3" fmla="*/ 444361 w 507824"/>
              <a:gd name="connsiteY3" fmla="*/ 343174 h 423921"/>
              <a:gd name="connsiteX4" fmla="*/ 444361 w 507824"/>
              <a:gd name="connsiteY4" fmla="*/ 312894 h 423921"/>
              <a:gd name="connsiteX5" fmla="*/ 433780 w 507824"/>
              <a:gd name="connsiteY5" fmla="*/ 302801 h 423921"/>
              <a:gd name="connsiteX6" fmla="*/ 423199 w 507824"/>
              <a:gd name="connsiteY6" fmla="*/ 302801 h 423921"/>
              <a:gd name="connsiteX7" fmla="*/ 423199 w 507824"/>
              <a:gd name="connsiteY7" fmla="*/ 161494 h 423921"/>
              <a:gd name="connsiteX8" fmla="*/ 253902 w 507824"/>
              <a:gd name="connsiteY8" fmla="*/ 0 h 423921"/>
              <a:gd name="connsiteX9" fmla="*/ 84605 w 507824"/>
              <a:gd name="connsiteY9" fmla="*/ 161494 h 423921"/>
              <a:gd name="connsiteX10" fmla="*/ 84605 w 507824"/>
              <a:gd name="connsiteY10" fmla="*/ 302801 h 423921"/>
              <a:gd name="connsiteX11" fmla="*/ 74024 w 507824"/>
              <a:gd name="connsiteY11" fmla="*/ 302801 h 423921"/>
              <a:gd name="connsiteX12" fmla="*/ 63443 w 507824"/>
              <a:gd name="connsiteY12" fmla="*/ 312894 h 423921"/>
              <a:gd name="connsiteX13" fmla="*/ 63443 w 507824"/>
              <a:gd name="connsiteY13" fmla="*/ 343174 h 423921"/>
              <a:gd name="connsiteX14" fmla="*/ 52862 w 507824"/>
              <a:gd name="connsiteY14" fmla="*/ 343174 h 423921"/>
              <a:gd name="connsiteX15" fmla="*/ 44080 w 507824"/>
              <a:gd name="connsiteY15" fmla="*/ 347716 h 423921"/>
              <a:gd name="connsiteX16" fmla="*/ 1755 w 507824"/>
              <a:gd name="connsiteY16" fmla="*/ 408276 h 423921"/>
              <a:gd name="connsiteX17" fmla="*/ 10538 w 507824"/>
              <a:gd name="connsiteY17" fmla="*/ 423921 h 423921"/>
              <a:gd name="connsiteX18" fmla="*/ 211578 w 507824"/>
              <a:gd name="connsiteY18" fmla="*/ 423921 h 423921"/>
              <a:gd name="connsiteX19" fmla="*/ 222159 w 507824"/>
              <a:gd name="connsiteY19" fmla="*/ 413828 h 423921"/>
              <a:gd name="connsiteX20" fmla="*/ 211578 w 507824"/>
              <a:gd name="connsiteY20" fmla="*/ 403734 h 423921"/>
              <a:gd name="connsiteX21" fmla="*/ 30324 w 507824"/>
              <a:gd name="connsiteY21" fmla="*/ 403734 h 423921"/>
              <a:gd name="connsiteX22" fmla="*/ 58576 w 507824"/>
              <a:gd name="connsiteY22" fmla="*/ 363361 h 423921"/>
              <a:gd name="connsiteX23" fmla="*/ 449228 w 507824"/>
              <a:gd name="connsiteY23" fmla="*/ 363361 h 423921"/>
              <a:gd name="connsiteX24" fmla="*/ 477480 w 507824"/>
              <a:gd name="connsiteY24" fmla="*/ 403734 h 423921"/>
              <a:gd name="connsiteX25" fmla="*/ 296226 w 507824"/>
              <a:gd name="connsiteY25" fmla="*/ 403734 h 423921"/>
              <a:gd name="connsiteX26" fmla="*/ 285645 w 507824"/>
              <a:gd name="connsiteY26" fmla="*/ 413828 h 423921"/>
              <a:gd name="connsiteX27" fmla="*/ 296226 w 507824"/>
              <a:gd name="connsiteY27" fmla="*/ 423921 h 423921"/>
              <a:gd name="connsiteX28" fmla="*/ 497263 w 507824"/>
              <a:gd name="connsiteY28" fmla="*/ 423921 h 423921"/>
              <a:gd name="connsiteX29" fmla="*/ 506049 w 507824"/>
              <a:gd name="connsiteY29" fmla="*/ 408276 h 423921"/>
              <a:gd name="connsiteX30" fmla="*/ 105767 w 507824"/>
              <a:gd name="connsiteY30" fmla="*/ 161494 h 423921"/>
              <a:gd name="connsiteX31" fmla="*/ 253902 w 507824"/>
              <a:gd name="connsiteY31" fmla="*/ 20187 h 423921"/>
              <a:gd name="connsiteX32" fmla="*/ 402037 w 507824"/>
              <a:gd name="connsiteY32" fmla="*/ 161494 h 423921"/>
              <a:gd name="connsiteX33" fmla="*/ 402037 w 507824"/>
              <a:gd name="connsiteY33" fmla="*/ 302801 h 423921"/>
              <a:gd name="connsiteX34" fmla="*/ 105767 w 507824"/>
              <a:gd name="connsiteY34" fmla="*/ 302801 h 423921"/>
              <a:gd name="connsiteX35" fmla="*/ 105767 w 507824"/>
              <a:gd name="connsiteY35" fmla="*/ 161494 h 423921"/>
              <a:gd name="connsiteX36" fmla="*/ 423199 w 507824"/>
              <a:gd name="connsiteY36" fmla="*/ 343174 h 423921"/>
              <a:gd name="connsiteX37" fmla="*/ 84605 w 507824"/>
              <a:gd name="connsiteY37" fmla="*/ 343174 h 423921"/>
              <a:gd name="connsiteX38" fmla="*/ 84605 w 507824"/>
              <a:gd name="connsiteY38" fmla="*/ 322988 h 423921"/>
              <a:gd name="connsiteX39" fmla="*/ 423199 w 507824"/>
              <a:gd name="connsiteY39" fmla="*/ 322988 h 423921"/>
              <a:gd name="connsiteX40" fmla="*/ 423199 w 507824"/>
              <a:gd name="connsiteY40" fmla="*/ 343174 h 423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07824" h="423921">
                <a:moveTo>
                  <a:pt x="506049" y="408276"/>
                </a:moveTo>
                <a:lnTo>
                  <a:pt x="463724" y="347716"/>
                </a:lnTo>
                <a:cubicBezTo>
                  <a:pt x="461820" y="344890"/>
                  <a:pt x="458434" y="343174"/>
                  <a:pt x="454942" y="343174"/>
                </a:cubicBezTo>
                <a:lnTo>
                  <a:pt x="444361" y="343174"/>
                </a:lnTo>
                <a:lnTo>
                  <a:pt x="444361" y="312894"/>
                </a:lnTo>
                <a:cubicBezTo>
                  <a:pt x="444361" y="307343"/>
                  <a:pt x="439600" y="302801"/>
                  <a:pt x="433780" y="302801"/>
                </a:cubicBezTo>
                <a:lnTo>
                  <a:pt x="423199" y="302801"/>
                </a:lnTo>
                <a:lnTo>
                  <a:pt x="423199" y="161494"/>
                </a:lnTo>
                <a:cubicBezTo>
                  <a:pt x="423199" y="72470"/>
                  <a:pt x="347227" y="0"/>
                  <a:pt x="253902" y="0"/>
                </a:cubicBezTo>
                <a:cubicBezTo>
                  <a:pt x="160577" y="0"/>
                  <a:pt x="84605" y="72470"/>
                  <a:pt x="84605" y="161494"/>
                </a:cubicBezTo>
                <a:lnTo>
                  <a:pt x="84605" y="302801"/>
                </a:lnTo>
                <a:lnTo>
                  <a:pt x="74024" y="302801"/>
                </a:lnTo>
                <a:cubicBezTo>
                  <a:pt x="68204" y="302801"/>
                  <a:pt x="63443" y="307343"/>
                  <a:pt x="63443" y="312894"/>
                </a:cubicBezTo>
                <a:lnTo>
                  <a:pt x="63443" y="343174"/>
                </a:lnTo>
                <a:lnTo>
                  <a:pt x="52862" y="343174"/>
                </a:lnTo>
                <a:cubicBezTo>
                  <a:pt x="49370" y="343174"/>
                  <a:pt x="45984" y="344890"/>
                  <a:pt x="44080" y="347716"/>
                </a:cubicBezTo>
                <a:lnTo>
                  <a:pt x="1755" y="408276"/>
                </a:lnTo>
                <a:cubicBezTo>
                  <a:pt x="-2869" y="414894"/>
                  <a:pt x="2193" y="423921"/>
                  <a:pt x="10538" y="423921"/>
                </a:cubicBezTo>
                <a:lnTo>
                  <a:pt x="211578" y="423921"/>
                </a:lnTo>
                <a:cubicBezTo>
                  <a:pt x="217397" y="423921"/>
                  <a:pt x="222159" y="419379"/>
                  <a:pt x="222159" y="413828"/>
                </a:cubicBezTo>
                <a:cubicBezTo>
                  <a:pt x="222159" y="408276"/>
                  <a:pt x="217397" y="403734"/>
                  <a:pt x="211578" y="403734"/>
                </a:cubicBezTo>
                <a:lnTo>
                  <a:pt x="30324" y="403734"/>
                </a:lnTo>
                <a:lnTo>
                  <a:pt x="58576" y="363361"/>
                </a:lnTo>
                <a:lnTo>
                  <a:pt x="449228" y="363361"/>
                </a:lnTo>
                <a:lnTo>
                  <a:pt x="477480" y="403734"/>
                </a:lnTo>
                <a:lnTo>
                  <a:pt x="296226" y="403734"/>
                </a:lnTo>
                <a:cubicBezTo>
                  <a:pt x="290407" y="403734"/>
                  <a:pt x="285645" y="408276"/>
                  <a:pt x="285645" y="413828"/>
                </a:cubicBezTo>
                <a:cubicBezTo>
                  <a:pt x="285645" y="419379"/>
                  <a:pt x="290407" y="423921"/>
                  <a:pt x="296226" y="423921"/>
                </a:cubicBezTo>
                <a:lnTo>
                  <a:pt x="497263" y="423921"/>
                </a:lnTo>
                <a:cubicBezTo>
                  <a:pt x="505376" y="423921"/>
                  <a:pt x="510804" y="414757"/>
                  <a:pt x="506049" y="408276"/>
                </a:cubicBezTo>
                <a:close/>
                <a:moveTo>
                  <a:pt x="105767" y="161494"/>
                </a:moveTo>
                <a:cubicBezTo>
                  <a:pt x="105767" y="83573"/>
                  <a:pt x="172216" y="20187"/>
                  <a:pt x="253902" y="20187"/>
                </a:cubicBezTo>
                <a:cubicBezTo>
                  <a:pt x="335588" y="20187"/>
                  <a:pt x="402037" y="83573"/>
                  <a:pt x="402037" y="161494"/>
                </a:cubicBezTo>
                <a:lnTo>
                  <a:pt x="402037" y="302801"/>
                </a:lnTo>
                <a:lnTo>
                  <a:pt x="105767" y="302801"/>
                </a:lnTo>
                <a:lnTo>
                  <a:pt x="105767" y="161494"/>
                </a:lnTo>
                <a:close/>
                <a:moveTo>
                  <a:pt x="423199" y="343174"/>
                </a:moveTo>
                <a:lnTo>
                  <a:pt x="84605" y="343174"/>
                </a:lnTo>
                <a:lnTo>
                  <a:pt x="84605" y="322988"/>
                </a:lnTo>
                <a:lnTo>
                  <a:pt x="423199" y="322988"/>
                </a:lnTo>
                <a:lnTo>
                  <a:pt x="423199" y="343174"/>
                </a:lnTo>
                <a:close/>
              </a:path>
            </a:pathLst>
          </a:custGeom>
          <a:solidFill>
            <a:srgbClr val="373939"/>
          </a:solidFill>
          <a:ln w="0" cap="flat">
            <a:noFill/>
            <a:prstDash val="solid"/>
            <a:miter/>
          </a:ln>
        </p:spPr>
        <p:txBody>
          <a:bodyPr rtlCol="0" anchor="ctr"/>
          <a:lstStyle/>
          <a:p>
            <a:endParaRPr lang="en-US"/>
          </a:p>
        </p:txBody>
      </p:sp>
      <p:sp>
        <p:nvSpPr>
          <p:cNvPr id="311" name="Freeform 310">
            <a:extLst>
              <a:ext uri="{FF2B5EF4-FFF2-40B4-BE49-F238E27FC236}">
                <a16:creationId xmlns:a16="http://schemas.microsoft.com/office/drawing/2014/main" id="{5F927C84-B4C5-FA01-54B1-E6EFC818C5F5}"/>
              </a:ext>
            </a:extLst>
          </p:cNvPr>
          <p:cNvSpPr/>
          <p:nvPr/>
        </p:nvSpPr>
        <p:spPr>
          <a:xfrm>
            <a:off x="5927971" y="543851"/>
            <a:ext cx="507891" cy="363360"/>
          </a:xfrm>
          <a:custGeom>
            <a:avLst/>
            <a:gdLst>
              <a:gd name="connsiteX0" fmla="*/ 253946 w 507891"/>
              <a:gd name="connsiteY0" fmla="*/ 302801 h 363360"/>
              <a:gd name="connsiteX1" fmla="*/ 222202 w 507891"/>
              <a:gd name="connsiteY1" fmla="*/ 333081 h 363360"/>
              <a:gd name="connsiteX2" fmla="*/ 253946 w 507891"/>
              <a:gd name="connsiteY2" fmla="*/ 363361 h 363360"/>
              <a:gd name="connsiteX3" fmla="*/ 285689 w 507891"/>
              <a:gd name="connsiteY3" fmla="*/ 333081 h 363360"/>
              <a:gd name="connsiteX4" fmla="*/ 253946 w 507891"/>
              <a:gd name="connsiteY4" fmla="*/ 302801 h 363360"/>
              <a:gd name="connsiteX5" fmla="*/ 253946 w 507891"/>
              <a:gd name="connsiteY5" fmla="*/ 343174 h 363360"/>
              <a:gd name="connsiteX6" fmla="*/ 243364 w 507891"/>
              <a:gd name="connsiteY6" fmla="*/ 333081 h 363360"/>
              <a:gd name="connsiteX7" fmla="*/ 253946 w 507891"/>
              <a:gd name="connsiteY7" fmla="*/ 322988 h 363360"/>
              <a:gd name="connsiteX8" fmla="*/ 264527 w 507891"/>
              <a:gd name="connsiteY8" fmla="*/ 333081 h 363360"/>
              <a:gd name="connsiteX9" fmla="*/ 253946 w 507891"/>
              <a:gd name="connsiteY9" fmla="*/ 343174 h 363360"/>
              <a:gd name="connsiteX10" fmla="*/ 275108 w 507891"/>
              <a:gd name="connsiteY10" fmla="*/ 121120 h 363360"/>
              <a:gd name="connsiteX11" fmla="*/ 232783 w 507891"/>
              <a:gd name="connsiteY11" fmla="*/ 121120 h 363360"/>
              <a:gd name="connsiteX12" fmla="*/ 222202 w 507891"/>
              <a:gd name="connsiteY12" fmla="*/ 131214 h 363360"/>
              <a:gd name="connsiteX13" fmla="*/ 222202 w 507891"/>
              <a:gd name="connsiteY13" fmla="*/ 272521 h 363360"/>
              <a:gd name="connsiteX14" fmla="*/ 232783 w 507891"/>
              <a:gd name="connsiteY14" fmla="*/ 282614 h 363360"/>
              <a:gd name="connsiteX15" fmla="*/ 275108 w 507891"/>
              <a:gd name="connsiteY15" fmla="*/ 282614 h 363360"/>
              <a:gd name="connsiteX16" fmla="*/ 285689 w 507891"/>
              <a:gd name="connsiteY16" fmla="*/ 272521 h 363360"/>
              <a:gd name="connsiteX17" fmla="*/ 285689 w 507891"/>
              <a:gd name="connsiteY17" fmla="*/ 131214 h 363360"/>
              <a:gd name="connsiteX18" fmla="*/ 275108 w 507891"/>
              <a:gd name="connsiteY18" fmla="*/ 121120 h 363360"/>
              <a:gd name="connsiteX19" fmla="*/ 264527 w 507891"/>
              <a:gd name="connsiteY19" fmla="*/ 262427 h 363360"/>
              <a:gd name="connsiteX20" fmla="*/ 243364 w 507891"/>
              <a:gd name="connsiteY20" fmla="*/ 262427 h 363360"/>
              <a:gd name="connsiteX21" fmla="*/ 243364 w 507891"/>
              <a:gd name="connsiteY21" fmla="*/ 141307 h 363360"/>
              <a:gd name="connsiteX22" fmla="*/ 264527 w 507891"/>
              <a:gd name="connsiteY22" fmla="*/ 141307 h 363360"/>
              <a:gd name="connsiteX23" fmla="*/ 264527 w 507891"/>
              <a:gd name="connsiteY23" fmla="*/ 262427 h 363360"/>
              <a:gd name="connsiteX24" fmla="*/ 253946 w 507891"/>
              <a:gd name="connsiteY24" fmla="*/ 60560 h 363360"/>
              <a:gd name="connsiteX25" fmla="*/ 264527 w 507891"/>
              <a:gd name="connsiteY25" fmla="*/ 50467 h 363360"/>
              <a:gd name="connsiteX26" fmla="*/ 264527 w 507891"/>
              <a:gd name="connsiteY26" fmla="*/ 10093 h 363360"/>
              <a:gd name="connsiteX27" fmla="*/ 253946 w 507891"/>
              <a:gd name="connsiteY27" fmla="*/ 0 h 363360"/>
              <a:gd name="connsiteX28" fmla="*/ 243364 w 507891"/>
              <a:gd name="connsiteY28" fmla="*/ 10093 h 363360"/>
              <a:gd name="connsiteX29" fmla="*/ 243364 w 507891"/>
              <a:gd name="connsiteY29" fmla="*/ 50467 h 363360"/>
              <a:gd name="connsiteX30" fmla="*/ 253946 w 507891"/>
              <a:gd name="connsiteY30" fmla="*/ 60560 h 363360"/>
              <a:gd name="connsiteX31" fmla="*/ 144260 w 507891"/>
              <a:gd name="connsiteY31" fmla="*/ 81211 h 363360"/>
              <a:gd name="connsiteX32" fmla="*/ 158716 w 507891"/>
              <a:gd name="connsiteY32" fmla="*/ 84906 h 363360"/>
              <a:gd name="connsiteX33" fmla="*/ 162591 w 507891"/>
              <a:gd name="connsiteY33" fmla="*/ 71117 h 363360"/>
              <a:gd name="connsiteX34" fmla="*/ 141429 w 507891"/>
              <a:gd name="connsiteY34" fmla="*/ 36145 h 363360"/>
              <a:gd name="connsiteX35" fmla="*/ 126973 w 507891"/>
              <a:gd name="connsiteY35" fmla="*/ 32449 h 363360"/>
              <a:gd name="connsiteX36" fmla="*/ 123098 w 507891"/>
              <a:gd name="connsiteY36" fmla="*/ 46239 h 363360"/>
              <a:gd name="connsiteX37" fmla="*/ 144260 w 507891"/>
              <a:gd name="connsiteY37" fmla="*/ 81211 h 363360"/>
              <a:gd name="connsiteX38" fmla="*/ 37891 w 507891"/>
              <a:gd name="connsiteY38" fmla="*/ 134910 h 363360"/>
              <a:gd name="connsiteX39" fmla="*/ 74553 w 507891"/>
              <a:gd name="connsiteY39" fmla="*/ 155097 h 363360"/>
              <a:gd name="connsiteX40" fmla="*/ 89009 w 507891"/>
              <a:gd name="connsiteY40" fmla="*/ 151400 h 363360"/>
              <a:gd name="connsiteX41" fmla="*/ 85134 w 507891"/>
              <a:gd name="connsiteY41" fmla="*/ 137611 h 363360"/>
              <a:gd name="connsiteX42" fmla="*/ 48472 w 507891"/>
              <a:gd name="connsiteY42" fmla="*/ 117424 h 363360"/>
              <a:gd name="connsiteX43" fmla="*/ 34016 w 507891"/>
              <a:gd name="connsiteY43" fmla="*/ 121120 h 363360"/>
              <a:gd name="connsiteX44" fmla="*/ 37891 w 507891"/>
              <a:gd name="connsiteY44" fmla="*/ 134910 h 363360"/>
              <a:gd name="connsiteX45" fmla="*/ 10581 w 507891"/>
              <a:gd name="connsiteY45" fmla="*/ 252334 h 363360"/>
              <a:gd name="connsiteX46" fmla="*/ 52905 w 507891"/>
              <a:gd name="connsiteY46" fmla="*/ 252334 h 363360"/>
              <a:gd name="connsiteX47" fmla="*/ 63486 w 507891"/>
              <a:gd name="connsiteY47" fmla="*/ 242241 h 363360"/>
              <a:gd name="connsiteX48" fmla="*/ 52905 w 507891"/>
              <a:gd name="connsiteY48" fmla="*/ 232147 h 363360"/>
              <a:gd name="connsiteX49" fmla="*/ 10581 w 507891"/>
              <a:gd name="connsiteY49" fmla="*/ 232147 h 363360"/>
              <a:gd name="connsiteX50" fmla="*/ 0 w 507891"/>
              <a:gd name="connsiteY50" fmla="*/ 242241 h 363360"/>
              <a:gd name="connsiteX51" fmla="*/ 10581 w 507891"/>
              <a:gd name="connsiteY51" fmla="*/ 252334 h 363360"/>
              <a:gd name="connsiteX52" fmla="*/ 349175 w 507891"/>
              <a:gd name="connsiteY52" fmla="*/ 84906 h 363360"/>
              <a:gd name="connsiteX53" fmla="*/ 363631 w 507891"/>
              <a:gd name="connsiteY53" fmla="*/ 81210 h 363360"/>
              <a:gd name="connsiteX54" fmla="*/ 384793 w 507891"/>
              <a:gd name="connsiteY54" fmla="*/ 46239 h 363360"/>
              <a:gd name="connsiteX55" fmla="*/ 380918 w 507891"/>
              <a:gd name="connsiteY55" fmla="*/ 32449 h 363360"/>
              <a:gd name="connsiteX56" fmla="*/ 366462 w 507891"/>
              <a:gd name="connsiteY56" fmla="*/ 36145 h 363360"/>
              <a:gd name="connsiteX57" fmla="*/ 345300 w 507891"/>
              <a:gd name="connsiteY57" fmla="*/ 71117 h 363360"/>
              <a:gd name="connsiteX58" fmla="*/ 349175 w 507891"/>
              <a:gd name="connsiteY58" fmla="*/ 84906 h 363360"/>
              <a:gd name="connsiteX59" fmla="*/ 428060 w 507891"/>
              <a:gd name="connsiteY59" fmla="*/ 156396 h 363360"/>
              <a:gd name="connsiteX60" fmla="*/ 433338 w 507891"/>
              <a:gd name="connsiteY60" fmla="*/ 155097 h 363360"/>
              <a:gd name="connsiteX61" fmla="*/ 469999 w 507891"/>
              <a:gd name="connsiteY61" fmla="*/ 134910 h 363360"/>
              <a:gd name="connsiteX62" fmla="*/ 473874 w 507891"/>
              <a:gd name="connsiteY62" fmla="*/ 121120 h 363360"/>
              <a:gd name="connsiteX63" fmla="*/ 459418 w 507891"/>
              <a:gd name="connsiteY63" fmla="*/ 117424 h 363360"/>
              <a:gd name="connsiteX64" fmla="*/ 422757 w 507891"/>
              <a:gd name="connsiteY64" fmla="*/ 137611 h 363360"/>
              <a:gd name="connsiteX65" fmla="*/ 418881 w 507891"/>
              <a:gd name="connsiteY65" fmla="*/ 151398 h 363360"/>
              <a:gd name="connsiteX66" fmla="*/ 428060 w 507891"/>
              <a:gd name="connsiteY66" fmla="*/ 156396 h 363360"/>
              <a:gd name="connsiteX67" fmla="*/ 444405 w 507891"/>
              <a:gd name="connsiteY67" fmla="*/ 242241 h 363360"/>
              <a:gd name="connsiteX68" fmla="*/ 454986 w 507891"/>
              <a:gd name="connsiteY68" fmla="*/ 252334 h 363360"/>
              <a:gd name="connsiteX69" fmla="*/ 497310 w 507891"/>
              <a:gd name="connsiteY69" fmla="*/ 252334 h 363360"/>
              <a:gd name="connsiteX70" fmla="*/ 507891 w 507891"/>
              <a:gd name="connsiteY70" fmla="*/ 242241 h 363360"/>
              <a:gd name="connsiteX71" fmla="*/ 497310 w 507891"/>
              <a:gd name="connsiteY71" fmla="*/ 232147 h 363360"/>
              <a:gd name="connsiteX72" fmla="*/ 454986 w 507891"/>
              <a:gd name="connsiteY72" fmla="*/ 232147 h 363360"/>
              <a:gd name="connsiteX73" fmla="*/ 444405 w 507891"/>
              <a:gd name="connsiteY73" fmla="*/ 242241 h 363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507891" h="363360">
                <a:moveTo>
                  <a:pt x="253946" y="302801"/>
                </a:moveTo>
                <a:cubicBezTo>
                  <a:pt x="236441" y="302801"/>
                  <a:pt x="222202" y="316383"/>
                  <a:pt x="222202" y="333081"/>
                </a:cubicBezTo>
                <a:cubicBezTo>
                  <a:pt x="222202" y="349778"/>
                  <a:pt x="236441" y="363361"/>
                  <a:pt x="253946" y="363361"/>
                </a:cubicBezTo>
                <a:cubicBezTo>
                  <a:pt x="271450" y="363361"/>
                  <a:pt x="285689" y="349778"/>
                  <a:pt x="285689" y="333081"/>
                </a:cubicBezTo>
                <a:cubicBezTo>
                  <a:pt x="285689" y="316383"/>
                  <a:pt x="271450" y="302801"/>
                  <a:pt x="253946" y="302801"/>
                </a:cubicBezTo>
                <a:close/>
                <a:moveTo>
                  <a:pt x="253946" y="343174"/>
                </a:moveTo>
                <a:cubicBezTo>
                  <a:pt x="248107" y="343174"/>
                  <a:pt x="243364" y="338650"/>
                  <a:pt x="243364" y="333081"/>
                </a:cubicBezTo>
                <a:cubicBezTo>
                  <a:pt x="243364" y="327511"/>
                  <a:pt x="248107" y="322988"/>
                  <a:pt x="253946" y="322988"/>
                </a:cubicBezTo>
                <a:cubicBezTo>
                  <a:pt x="259784" y="322988"/>
                  <a:pt x="264527" y="327511"/>
                  <a:pt x="264527" y="333081"/>
                </a:cubicBezTo>
                <a:cubicBezTo>
                  <a:pt x="264527" y="338650"/>
                  <a:pt x="259784" y="343174"/>
                  <a:pt x="253946" y="343174"/>
                </a:cubicBezTo>
                <a:close/>
                <a:moveTo>
                  <a:pt x="275108" y="121120"/>
                </a:moveTo>
                <a:lnTo>
                  <a:pt x="232783" y="121120"/>
                </a:lnTo>
                <a:cubicBezTo>
                  <a:pt x="226935" y="121120"/>
                  <a:pt x="222202" y="125635"/>
                  <a:pt x="222202" y="131214"/>
                </a:cubicBezTo>
                <a:lnTo>
                  <a:pt x="222202" y="272521"/>
                </a:lnTo>
                <a:cubicBezTo>
                  <a:pt x="222202" y="278099"/>
                  <a:pt x="226935" y="282614"/>
                  <a:pt x="232783" y="282614"/>
                </a:cubicBezTo>
                <a:lnTo>
                  <a:pt x="275108" y="282614"/>
                </a:lnTo>
                <a:cubicBezTo>
                  <a:pt x="280956" y="282614"/>
                  <a:pt x="285689" y="278099"/>
                  <a:pt x="285689" y="272521"/>
                </a:cubicBezTo>
                <a:lnTo>
                  <a:pt x="285689" y="131214"/>
                </a:lnTo>
                <a:cubicBezTo>
                  <a:pt x="285689" y="125635"/>
                  <a:pt x="280956" y="121120"/>
                  <a:pt x="275108" y="121120"/>
                </a:cubicBezTo>
                <a:close/>
                <a:moveTo>
                  <a:pt x="264527" y="262427"/>
                </a:moveTo>
                <a:lnTo>
                  <a:pt x="243364" y="262427"/>
                </a:lnTo>
                <a:lnTo>
                  <a:pt x="243364" y="141307"/>
                </a:lnTo>
                <a:lnTo>
                  <a:pt x="264527" y="141307"/>
                </a:lnTo>
                <a:lnTo>
                  <a:pt x="264527" y="262427"/>
                </a:lnTo>
                <a:close/>
                <a:moveTo>
                  <a:pt x="253946" y="60560"/>
                </a:moveTo>
                <a:cubicBezTo>
                  <a:pt x="259794" y="60560"/>
                  <a:pt x="264527" y="56045"/>
                  <a:pt x="264527" y="50467"/>
                </a:cubicBezTo>
                <a:lnTo>
                  <a:pt x="264527" y="10093"/>
                </a:lnTo>
                <a:cubicBezTo>
                  <a:pt x="264527" y="4514"/>
                  <a:pt x="259794" y="0"/>
                  <a:pt x="253946" y="0"/>
                </a:cubicBezTo>
                <a:cubicBezTo>
                  <a:pt x="248097" y="0"/>
                  <a:pt x="243364" y="4514"/>
                  <a:pt x="243364" y="10093"/>
                </a:cubicBezTo>
                <a:lnTo>
                  <a:pt x="243364" y="50467"/>
                </a:lnTo>
                <a:cubicBezTo>
                  <a:pt x="243364" y="56045"/>
                  <a:pt x="248097" y="60560"/>
                  <a:pt x="253946" y="60560"/>
                </a:cubicBezTo>
                <a:close/>
                <a:moveTo>
                  <a:pt x="144260" y="81211"/>
                </a:moveTo>
                <a:cubicBezTo>
                  <a:pt x="147170" y="86000"/>
                  <a:pt x="153691" y="87676"/>
                  <a:pt x="158716" y="84906"/>
                </a:cubicBezTo>
                <a:cubicBezTo>
                  <a:pt x="163779" y="82117"/>
                  <a:pt x="165515" y="75946"/>
                  <a:pt x="162591" y="71117"/>
                </a:cubicBezTo>
                <a:lnTo>
                  <a:pt x="141429" y="36145"/>
                </a:lnTo>
                <a:cubicBezTo>
                  <a:pt x="138504" y="31315"/>
                  <a:pt x="132016" y="29649"/>
                  <a:pt x="126973" y="32449"/>
                </a:cubicBezTo>
                <a:cubicBezTo>
                  <a:pt x="121910" y="35238"/>
                  <a:pt x="120173" y="41408"/>
                  <a:pt x="123098" y="46239"/>
                </a:cubicBezTo>
                <a:cubicBezTo>
                  <a:pt x="123098" y="46239"/>
                  <a:pt x="144260" y="81210"/>
                  <a:pt x="144260" y="81211"/>
                </a:cubicBezTo>
                <a:close/>
                <a:moveTo>
                  <a:pt x="37891" y="134910"/>
                </a:moveTo>
                <a:cubicBezTo>
                  <a:pt x="37891" y="134910"/>
                  <a:pt x="74553" y="155097"/>
                  <a:pt x="74553" y="155097"/>
                </a:cubicBezTo>
                <a:cubicBezTo>
                  <a:pt x="79597" y="157876"/>
                  <a:pt x="86098" y="156194"/>
                  <a:pt x="89009" y="151400"/>
                </a:cubicBezTo>
                <a:cubicBezTo>
                  <a:pt x="91934" y="146571"/>
                  <a:pt x="90197" y="140401"/>
                  <a:pt x="85134" y="137611"/>
                </a:cubicBezTo>
                <a:lnTo>
                  <a:pt x="48472" y="117424"/>
                </a:lnTo>
                <a:cubicBezTo>
                  <a:pt x="43419" y="114624"/>
                  <a:pt x="36941" y="116301"/>
                  <a:pt x="34016" y="121120"/>
                </a:cubicBezTo>
                <a:cubicBezTo>
                  <a:pt x="31092" y="125950"/>
                  <a:pt x="32828" y="132120"/>
                  <a:pt x="37891" y="134910"/>
                </a:cubicBezTo>
                <a:close/>
                <a:moveTo>
                  <a:pt x="10581" y="252334"/>
                </a:moveTo>
                <a:lnTo>
                  <a:pt x="52905" y="252334"/>
                </a:lnTo>
                <a:cubicBezTo>
                  <a:pt x="58753" y="252334"/>
                  <a:pt x="63486" y="247819"/>
                  <a:pt x="63486" y="242241"/>
                </a:cubicBezTo>
                <a:cubicBezTo>
                  <a:pt x="63486" y="236662"/>
                  <a:pt x="58753" y="232147"/>
                  <a:pt x="52905" y="232147"/>
                </a:cubicBezTo>
                <a:lnTo>
                  <a:pt x="10581" y="232147"/>
                </a:lnTo>
                <a:cubicBezTo>
                  <a:pt x="4733" y="232147"/>
                  <a:pt x="0" y="236662"/>
                  <a:pt x="0" y="242241"/>
                </a:cubicBezTo>
                <a:cubicBezTo>
                  <a:pt x="0" y="247819"/>
                  <a:pt x="4733" y="252334"/>
                  <a:pt x="10581" y="252334"/>
                </a:cubicBezTo>
                <a:close/>
                <a:moveTo>
                  <a:pt x="349175" y="84906"/>
                </a:moveTo>
                <a:cubicBezTo>
                  <a:pt x="354211" y="87681"/>
                  <a:pt x="360730" y="86006"/>
                  <a:pt x="363631" y="81210"/>
                </a:cubicBezTo>
                <a:lnTo>
                  <a:pt x="384793" y="46239"/>
                </a:lnTo>
                <a:cubicBezTo>
                  <a:pt x="387718" y="41408"/>
                  <a:pt x="385981" y="35238"/>
                  <a:pt x="380918" y="32449"/>
                </a:cubicBezTo>
                <a:cubicBezTo>
                  <a:pt x="375866" y="29649"/>
                  <a:pt x="369387" y="31315"/>
                  <a:pt x="366462" y="36145"/>
                </a:cubicBezTo>
                <a:lnTo>
                  <a:pt x="345300" y="71117"/>
                </a:lnTo>
                <a:cubicBezTo>
                  <a:pt x="342376" y="75946"/>
                  <a:pt x="344112" y="82117"/>
                  <a:pt x="349175" y="84906"/>
                </a:cubicBezTo>
                <a:close/>
                <a:moveTo>
                  <a:pt x="428060" y="156396"/>
                </a:moveTo>
                <a:cubicBezTo>
                  <a:pt x="429856" y="156419"/>
                  <a:pt x="431677" y="156012"/>
                  <a:pt x="433338" y="155097"/>
                </a:cubicBezTo>
                <a:lnTo>
                  <a:pt x="469999" y="134910"/>
                </a:lnTo>
                <a:cubicBezTo>
                  <a:pt x="475063" y="132120"/>
                  <a:pt x="476799" y="125950"/>
                  <a:pt x="473874" y="121120"/>
                </a:cubicBezTo>
                <a:cubicBezTo>
                  <a:pt x="470940" y="116301"/>
                  <a:pt x="464461" y="114624"/>
                  <a:pt x="459418" y="117424"/>
                </a:cubicBezTo>
                <a:lnTo>
                  <a:pt x="422757" y="137611"/>
                </a:lnTo>
                <a:cubicBezTo>
                  <a:pt x="417695" y="140400"/>
                  <a:pt x="415959" y="146569"/>
                  <a:pt x="418881" y="151398"/>
                </a:cubicBezTo>
                <a:cubicBezTo>
                  <a:pt x="420726" y="154448"/>
                  <a:pt x="424338" y="156346"/>
                  <a:pt x="428060" y="156396"/>
                </a:cubicBezTo>
                <a:close/>
                <a:moveTo>
                  <a:pt x="444405" y="242241"/>
                </a:moveTo>
                <a:cubicBezTo>
                  <a:pt x="444405" y="247819"/>
                  <a:pt x="449138" y="252334"/>
                  <a:pt x="454986" y="252334"/>
                </a:cubicBezTo>
                <a:lnTo>
                  <a:pt x="497310" y="252334"/>
                </a:lnTo>
                <a:cubicBezTo>
                  <a:pt x="503158" y="252334"/>
                  <a:pt x="507891" y="247819"/>
                  <a:pt x="507891" y="242241"/>
                </a:cubicBezTo>
                <a:cubicBezTo>
                  <a:pt x="507891" y="236662"/>
                  <a:pt x="503158" y="232147"/>
                  <a:pt x="497310" y="232147"/>
                </a:cubicBezTo>
                <a:lnTo>
                  <a:pt x="454986" y="232147"/>
                </a:lnTo>
                <a:cubicBezTo>
                  <a:pt x="449138" y="232147"/>
                  <a:pt x="444405" y="236662"/>
                  <a:pt x="444405" y="242241"/>
                </a:cubicBezTo>
                <a:close/>
              </a:path>
            </a:pathLst>
          </a:custGeom>
          <a:solidFill>
            <a:srgbClr val="373939"/>
          </a:solidFill>
          <a:ln w="0" cap="flat">
            <a:noFill/>
            <a:prstDash val="solid"/>
            <a:miter/>
          </a:ln>
        </p:spPr>
        <p:txBody>
          <a:bodyPr rtlCol="0" anchor="ctr"/>
          <a:lstStyle/>
          <a:p>
            <a:endParaRPr lang="en-US"/>
          </a:p>
        </p:txBody>
      </p:sp>
      <p:sp>
        <p:nvSpPr>
          <p:cNvPr id="312" name="Freeform 311">
            <a:extLst>
              <a:ext uri="{FF2B5EF4-FFF2-40B4-BE49-F238E27FC236}">
                <a16:creationId xmlns:a16="http://schemas.microsoft.com/office/drawing/2014/main" id="{7D93A917-DD03-D866-0DB9-B63B68FA9E3A}"/>
              </a:ext>
            </a:extLst>
          </p:cNvPr>
          <p:cNvSpPr/>
          <p:nvPr/>
        </p:nvSpPr>
        <p:spPr>
          <a:xfrm>
            <a:off x="6171335" y="1028332"/>
            <a:ext cx="21162" cy="20186"/>
          </a:xfrm>
          <a:custGeom>
            <a:avLst/>
            <a:gdLst>
              <a:gd name="connsiteX0" fmla="*/ 21162 w 21162"/>
              <a:gd name="connsiteY0" fmla="*/ 10093 h 20186"/>
              <a:gd name="connsiteX1" fmla="*/ 10581 w 21162"/>
              <a:gd name="connsiteY1" fmla="*/ 20187 h 20186"/>
              <a:gd name="connsiteX2" fmla="*/ 0 w 21162"/>
              <a:gd name="connsiteY2" fmla="*/ 10093 h 20186"/>
              <a:gd name="connsiteX3" fmla="*/ 10581 w 21162"/>
              <a:gd name="connsiteY3" fmla="*/ 0 h 20186"/>
              <a:gd name="connsiteX4" fmla="*/ 21162 w 21162"/>
              <a:gd name="connsiteY4" fmla="*/ 10093 h 20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62" h="20186">
                <a:moveTo>
                  <a:pt x="21162" y="10093"/>
                </a:moveTo>
                <a:cubicBezTo>
                  <a:pt x="21162" y="15668"/>
                  <a:pt x="16425" y="20187"/>
                  <a:pt x="10581" y="20187"/>
                </a:cubicBezTo>
                <a:cubicBezTo>
                  <a:pt x="4737" y="20187"/>
                  <a:pt x="0" y="15668"/>
                  <a:pt x="0" y="10093"/>
                </a:cubicBezTo>
                <a:cubicBezTo>
                  <a:pt x="0" y="4519"/>
                  <a:pt x="4737" y="0"/>
                  <a:pt x="10581" y="0"/>
                </a:cubicBezTo>
                <a:cubicBezTo>
                  <a:pt x="16425" y="0"/>
                  <a:pt x="21162" y="4519"/>
                  <a:pt x="21162" y="10093"/>
                </a:cubicBezTo>
                <a:close/>
              </a:path>
            </a:pathLst>
          </a:custGeom>
          <a:solidFill>
            <a:srgbClr val="373939"/>
          </a:solidFill>
          <a:ln w="0" cap="flat">
            <a:noFill/>
            <a:prstDash val="solid"/>
            <a:miter/>
          </a:ln>
        </p:spPr>
        <p:txBody>
          <a:bodyPr rtlCol="0" anchor="ctr"/>
          <a:lstStyle/>
          <a:p>
            <a:endParaRPr lang="en-US"/>
          </a:p>
        </p:txBody>
      </p:sp>
      <p:sp>
        <p:nvSpPr>
          <p:cNvPr id="314" name="Freeform 313">
            <a:extLst>
              <a:ext uri="{FF2B5EF4-FFF2-40B4-BE49-F238E27FC236}">
                <a16:creationId xmlns:a16="http://schemas.microsoft.com/office/drawing/2014/main" id="{E2BF0E70-2341-E911-05FD-01618E5DBFEE}"/>
              </a:ext>
            </a:extLst>
          </p:cNvPr>
          <p:cNvSpPr/>
          <p:nvPr/>
        </p:nvSpPr>
        <p:spPr>
          <a:xfrm>
            <a:off x="3758757" y="491069"/>
            <a:ext cx="662111" cy="662111"/>
          </a:xfrm>
          <a:custGeom>
            <a:avLst/>
            <a:gdLst>
              <a:gd name="connsiteX0" fmla="*/ 120384 w 662111"/>
              <a:gd name="connsiteY0" fmla="*/ 532698 h 662111"/>
              <a:gd name="connsiteX1" fmla="*/ 191611 w 662111"/>
              <a:gd name="connsiteY1" fmla="*/ 462475 h 662111"/>
              <a:gd name="connsiteX2" fmla="*/ 120384 w 662111"/>
              <a:gd name="connsiteY2" fmla="*/ 392251 h 662111"/>
              <a:gd name="connsiteX3" fmla="*/ 49157 w 662111"/>
              <a:gd name="connsiteY3" fmla="*/ 462475 h 662111"/>
              <a:gd name="connsiteX4" fmla="*/ 120384 w 662111"/>
              <a:gd name="connsiteY4" fmla="*/ 532698 h 662111"/>
              <a:gd name="connsiteX5" fmla="*/ 120384 w 662111"/>
              <a:gd name="connsiteY5" fmla="*/ 411311 h 662111"/>
              <a:gd name="connsiteX6" fmla="*/ 171547 w 662111"/>
              <a:gd name="connsiteY6" fmla="*/ 461471 h 662111"/>
              <a:gd name="connsiteX7" fmla="*/ 120384 w 662111"/>
              <a:gd name="connsiteY7" fmla="*/ 511631 h 662111"/>
              <a:gd name="connsiteX8" fmla="*/ 69221 w 662111"/>
              <a:gd name="connsiteY8" fmla="*/ 461471 h 662111"/>
              <a:gd name="connsiteX9" fmla="*/ 120384 w 662111"/>
              <a:gd name="connsiteY9" fmla="*/ 411311 h 662111"/>
              <a:gd name="connsiteX10" fmla="*/ 190608 w 662111"/>
              <a:gd name="connsiteY10" fmla="*/ 534705 h 662111"/>
              <a:gd name="connsiteX11" fmla="*/ 50160 w 662111"/>
              <a:gd name="connsiteY11" fmla="*/ 534705 h 662111"/>
              <a:gd name="connsiteX12" fmla="*/ 0 w 662111"/>
              <a:gd name="connsiteY12" fmla="*/ 584865 h 662111"/>
              <a:gd name="connsiteX13" fmla="*/ 0 w 662111"/>
              <a:gd name="connsiteY13" fmla="*/ 652079 h 662111"/>
              <a:gd name="connsiteX14" fmla="*/ 10032 w 662111"/>
              <a:gd name="connsiteY14" fmla="*/ 662111 h 662111"/>
              <a:gd name="connsiteX15" fmla="*/ 231739 w 662111"/>
              <a:gd name="connsiteY15" fmla="*/ 662111 h 662111"/>
              <a:gd name="connsiteX16" fmla="*/ 241771 w 662111"/>
              <a:gd name="connsiteY16" fmla="*/ 652079 h 662111"/>
              <a:gd name="connsiteX17" fmla="*/ 241771 w 662111"/>
              <a:gd name="connsiteY17" fmla="*/ 584865 h 662111"/>
              <a:gd name="connsiteX18" fmla="*/ 190608 w 662111"/>
              <a:gd name="connsiteY18" fmla="*/ 534705 h 662111"/>
              <a:gd name="connsiteX19" fmla="*/ 221707 w 662111"/>
              <a:gd name="connsiteY19" fmla="*/ 642047 h 662111"/>
              <a:gd name="connsiteX20" fmla="*/ 20064 w 662111"/>
              <a:gd name="connsiteY20" fmla="*/ 642047 h 662111"/>
              <a:gd name="connsiteX21" fmla="*/ 20064 w 662111"/>
              <a:gd name="connsiteY21" fmla="*/ 584865 h 662111"/>
              <a:gd name="connsiteX22" fmla="*/ 50160 w 662111"/>
              <a:gd name="connsiteY22" fmla="*/ 554769 h 662111"/>
              <a:gd name="connsiteX23" fmla="*/ 190608 w 662111"/>
              <a:gd name="connsiteY23" fmla="*/ 554769 h 662111"/>
              <a:gd name="connsiteX24" fmla="*/ 220704 w 662111"/>
              <a:gd name="connsiteY24" fmla="*/ 584865 h 662111"/>
              <a:gd name="connsiteX25" fmla="*/ 220704 w 662111"/>
              <a:gd name="connsiteY25" fmla="*/ 642047 h 662111"/>
              <a:gd name="connsiteX26" fmla="*/ 470500 w 662111"/>
              <a:gd name="connsiteY26" fmla="*/ 462475 h 662111"/>
              <a:gd name="connsiteX27" fmla="*/ 541727 w 662111"/>
              <a:gd name="connsiteY27" fmla="*/ 532698 h 662111"/>
              <a:gd name="connsiteX28" fmla="*/ 612954 w 662111"/>
              <a:gd name="connsiteY28" fmla="*/ 462475 h 662111"/>
              <a:gd name="connsiteX29" fmla="*/ 541727 w 662111"/>
              <a:gd name="connsiteY29" fmla="*/ 392251 h 662111"/>
              <a:gd name="connsiteX30" fmla="*/ 470500 w 662111"/>
              <a:gd name="connsiteY30" fmla="*/ 462475 h 662111"/>
              <a:gd name="connsiteX31" fmla="*/ 541727 w 662111"/>
              <a:gd name="connsiteY31" fmla="*/ 411311 h 662111"/>
              <a:gd name="connsiteX32" fmla="*/ 592890 w 662111"/>
              <a:gd name="connsiteY32" fmla="*/ 461471 h 662111"/>
              <a:gd name="connsiteX33" fmla="*/ 541727 w 662111"/>
              <a:gd name="connsiteY33" fmla="*/ 511631 h 662111"/>
              <a:gd name="connsiteX34" fmla="*/ 490564 w 662111"/>
              <a:gd name="connsiteY34" fmla="*/ 461471 h 662111"/>
              <a:gd name="connsiteX35" fmla="*/ 541727 w 662111"/>
              <a:gd name="connsiteY35" fmla="*/ 411311 h 662111"/>
              <a:gd name="connsiteX36" fmla="*/ 611951 w 662111"/>
              <a:gd name="connsiteY36" fmla="*/ 534705 h 662111"/>
              <a:gd name="connsiteX37" fmla="*/ 471503 w 662111"/>
              <a:gd name="connsiteY37" fmla="*/ 534705 h 662111"/>
              <a:gd name="connsiteX38" fmla="*/ 421343 w 662111"/>
              <a:gd name="connsiteY38" fmla="*/ 584865 h 662111"/>
              <a:gd name="connsiteX39" fmla="*/ 421343 w 662111"/>
              <a:gd name="connsiteY39" fmla="*/ 652079 h 662111"/>
              <a:gd name="connsiteX40" fmla="*/ 431375 w 662111"/>
              <a:gd name="connsiteY40" fmla="*/ 662111 h 662111"/>
              <a:gd name="connsiteX41" fmla="*/ 652079 w 662111"/>
              <a:gd name="connsiteY41" fmla="*/ 662111 h 662111"/>
              <a:gd name="connsiteX42" fmla="*/ 662111 w 662111"/>
              <a:gd name="connsiteY42" fmla="*/ 652079 h 662111"/>
              <a:gd name="connsiteX43" fmla="*/ 662111 w 662111"/>
              <a:gd name="connsiteY43" fmla="*/ 584865 h 662111"/>
              <a:gd name="connsiteX44" fmla="*/ 611951 w 662111"/>
              <a:gd name="connsiteY44" fmla="*/ 534705 h 662111"/>
              <a:gd name="connsiteX45" fmla="*/ 642047 w 662111"/>
              <a:gd name="connsiteY45" fmla="*/ 642047 h 662111"/>
              <a:gd name="connsiteX46" fmla="*/ 440404 w 662111"/>
              <a:gd name="connsiteY46" fmla="*/ 642047 h 662111"/>
              <a:gd name="connsiteX47" fmla="*/ 440404 w 662111"/>
              <a:gd name="connsiteY47" fmla="*/ 584865 h 662111"/>
              <a:gd name="connsiteX48" fmla="*/ 470500 w 662111"/>
              <a:gd name="connsiteY48" fmla="*/ 554769 h 662111"/>
              <a:gd name="connsiteX49" fmla="*/ 610948 w 662111"/>
              <a:gd name="connsiteY49" fmla="*/ 554769 h 662111"/>
              <a:gd name="connsiteX50" fmla="*/ 641044 w 662111"/>
              <a:gd name="connsiteY50" fmla="*/ 584865 h 662111"/>
              <a:gd name="connsiteX51" fmla="*/ 641044 w 662111"/>
              <a:gd name="connsiteY51" fmla="*/ 642047 h 662111"/>
              <a:gd name="connsiteX52" fmla="*/ 166531 w 662111"/>
              <a:gd name="connsiteY52" fmla="*/ 81259 h 662111"/>
              <a:gd name="connsiteX53" fmla="*/ 214684 w 662111"/>
              <a:gd name="connsiteY53" fmla="*/ 78249 h 662111"/>
              <a:gd name="connsiteX54" fmla="*/ 223713 w 662111"/>
              <a:gd name="connsiteY54" fmla="*/ 67214 h 662111"/>
              <a:gd name="connsiteX55" fmla="*/ 212678 w 662111"/>
              <a:gd name="connsiteY55" fmla="*/ 58186 h 662111"/>
              <a:gd name="connsiteX56" fmla="*/ 195624 w 662111"/>
              <a:gd name="connsiteY56" fmla="*/ 60192 h 662111"/>
              <a:gd name="connsiteX57" fmla="*/ 314001 w 662111"/>
              <a:gd name="connsiteY57" fmla="*/ 20064 h 662111"/>
              <a:gd name="connsiteX58" fmla="*/ 511631 w 662111"/>
              <a:gd name="connsiteY58" fmla="*/ 217694 h 662111"/>
              <a:gd name="connsiteX59" fmla="*/ 476519 w 662111"/>
              <a:gd name="connsiteY59" fmla="*/ 331056 h 662111"/>
              <a:gd name="connsiteX60" fmla="*/ 478526 w 662111"/>
              <a:gd name="connsiteY60" fmla="*/ 345100 h 662111"/>
              <a:gd name="connsiteX61" fmla="*/ 492570 w 662111"/>
              <a:gd name="connsiteY61" fmla="*/ 343094 h 662111"/>
              <a:gd name="connsiteX62" fmla="*/ 531695 w 662111"/>
              <a:gd name="connsiteY62" fmla="*/ 218697 h 662111"/>
              <a:gd name="connsiteX63" fmla="*/ 314001 w 662111"/>
              <a:gd name="connsiteY63" fmla="*/ 0 h 662111"/>
              <a:gd name="connsiteX64" fmla="*/ 183585 w 662111"/>
              <a:gd name="connsiteY64" fmla="*/ 43138 h 662111"/>
              <a:gd name="connsiteX65" fmla="*/ 187598 w 662111"/>
              <a:gd name="connsiteY65" fmla="*/ 28090 h 662111"/>
              <a:gd name="connsiteX66" fmla="*/ 180576 w 662111"/>
              <a:gd name="connsiteY66" fmla="*/ 16051 h 662111"/>
              <a:gd name="connsiteX67" fmla="*/ 168537 w 662111"/>
              <a:gd name="connsiteY67" fmla="*/ 23074 h 662111"/>
              <a:gd name="connsiteX68" fmla="*/ 157502 w 662111"/>
              <a:gd name="connsiteY68" fmla="*/ 68218 h 662111"/>
              <a:gd name="connsiteX69" fmla="*/ 166531 w 662111"/>
              <a:gd name="connsiteY69" fmla="*/ 81259 h 662111"/>
              <a:gd name="connsiteX70" fmla="*/ 441407 w 662111"/>
              <a:gd name="connsiteY70" fmla="*/ 403286 h 662111"/>
              <a:gd name="connsiteX71" fmla="*/ 449433 w 662111"/>
              <a:gd name="connsiteY71" fmla="*/ 415324 h 662111"/>
              <a:gd name="connsiteX72" fmla="*/ 461471 w 662111"/>
              <a:gd name="connsiteY72" fmla="*/ 407299 h 662111"/>
              <a:gd name="connsiteX73" fmla="*/ 470500 w 662111"/>
              <a:gd name="connsiteY73" fmla="*/ 366167 h 662111"/>
              <a:gd name="connsiteX74" fmla="*/ 460468 w 662111"/>
              <a:gd name="connsiteY74" fmla="*/ 354129 h 662111"/>
              <a:gd name="connsiteX75" fmla="*/ 417331 w 662111"/>
              <a:gd name="connsiteY75" fmla="*/ 355132 h 662111"/>
              <a:gd name="connsiteX76" fmla="*/ 407299 w 662111"/>
              <a:gd name="connsiteY76" fmla="*/ 365164 h 662111"/>
              <a:gd name="connsiteX77" fmla="*/ 417331 w 662111"/>
              <a:gd name="connsiteY77" fmla="*/ 375196 h 662111"/>
              <a:gd name="connsiteX78" fmla="*/ 432379 w 662111"/>
              <a:gd name="connsiteY78" fmla="*/ 375196 h 662111"/>
              <a:gd name="connsiteX79" fmla="*/ 314001 w 662111"/>
              <a:gd name="connsiteY79" fmla="*/ 415324 h 662111"/>
              <a:gd name="connsiteX80" fmla="*/ 116371 w 662111"/>
              <a:gd name="connsiteY80" fmla="*/ 217694 h 662111"/>
              <a:gd name="connsiteX81" fmla="*/ 150480 w 662111"/>
              <a:gd name="connsiteY81" fmla="*/ 106339 h 662111"/>
              <a:gd name="connsiteX82" fmla="*/ 147470 w 662111"/>
              <a:gd name="connsiteY82" fmla="*/ 92294 h 662111"/>
              <a:gd name="connsiteX83" fmla="*/ 133425 w 662111"/>
              <a:gd name="connsiteY83" fmla="*/ 95304 h 662111"/>
              <a:gd name="connsiteX84" fmla="*/ 95304 w 662111"/>
              <a:gd name="connsiteY84" fmla="*/ 217694 h 662111"/>
              <a:gd name="connsiteX85" fmla="*/ 312998 w 662111"/>
              <a:gd name="connsiteY85" fmla="*/ 435388 h 662111"/>
              <a:gd name="connsiteX86" fmla="*/ 443414 w 662111"/>
              <a:gd name="connsiteY86" fmla="*/ 391247 h 662111"/>
              <a:gd name="connsiteX87" fmla="*/ 441407 w 662111"/>
              <a:gd name="connsiteY87" fmla="*/ 403286 h 662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662111" h="662111">
                <a:moveTo>
                  <a:pt x="120384" y="532698"/>
                </a:moveTo>
                <a:cubicBezTo>
                  <a:pt x="159509" y="532698"/>
                  <a:pt x="191611" y="500596"/>
                  <a:pt x="191611" y="462475"/>
                </a:cubicBezTo>
                <a:cubicBezTo>
                  <a:pt x="191611" y="423350"/>
                  <a:pt x="159509" y="392251"/>
                  <a:pt x="120384" y="392251"/>
                </a:cubicBezTo>
                <a:cubicBezTo>
                  <a:pt x="81259" y="392251"/>
                  <a:pt x="49157" y="424353"/>
                  <a:pt x="49157" y="462475"/>
                </a:cubicBezTo>
                <a:cubicBezTo>
                  <a:pt x="49157" y="500596"/>
                  <a:pt x="81259" y="532698"/>
                  <a:pt x="120384" y="532698"/>
                </a:cubicBezTo>
                <a:close/>
                <a:moveTo>
                  <a:pt x="120384" y="411311"/>
                </a:moveTo>
                <a:cubicBezTo>
                  <a:pt x="148473" y="411311"/>
                  <a:pt x="171547" y="434385"/>
                  <a:pt x="171547" y="461471"/>
                </a:cubicBezTo>
                <a:cubicBezTo>
                  <a:pt x="171547" y="488558"/>
                  <a:pt x="148473" y="511631"/>
                  <a:pt x="120384" y="511631"/>
                </a:cubicBezTo>
                <a:cubicBezTo>
                  <a:pt x="92294" y="511631"/>
                  <a:pt x="69221" y="488558"/>
                  <a:pt x="69221" y="461471"/>
                </a:cubicBezTo>
                <a:cubicBezTo>
                  <a:pt x="69221" y="434385"/>
                  <a:pt x="92294" y="411311"/>
                  <a:pt x="120384" y="411311"/>
                </a:cubicBezTo>
                <a:close/>
                <a:moveTo>
                  <a:pt x="190608" y="534705"/>
                </a:moveTo>
                <a:lnTo>
                  <a:pt x="50160" y="534705"/>
                </a:lnTo>
                <a:cubicBezTo>
                  <a:pt x="22070" y="534705"/>
                  <a:pt x="0" y="557778"/>
                  <a:pt x="0" y="584865"/>
                </a:cubicBezTo>
                <a:lnTo>
                  <a:pt x="0" y="652079"/>
                </a:lnTo>
                <a:cubicBezTo>
                  <a:pt x="0" y="658098"/>
                  <a:pt x="4013" y="662111"/>
                  <a:pt x="10032" y="662111"/>
                </a:cubicBezTo>
                <a:lnTo>
                  <a:pt x="231739" y="662111"/>
                </a:lnTo>
                <a:cubicBezTo>
                  <a:pt x="237758" y="662111"/>
                  <a:pt x="241771" y="658098"/>
                  <a:pt x="241771" y="652079"/>
                </a:cubicBezTo>
                <a:lnTo>
                  <a:pt x="241771" y="584865"/>
                </a:lnTo>
                <a:cubicBezTo>
                  <a:pt x="241771" y="556775"/>
                  <a:pt x="218697" y="534705"/>
                  <a:pt x="190608" y="534705"/>
                </a:cubicBezTo>
                <a:close/>
                <a:moveTo>
                  <a:pt x="221707" y="642047"/>
                </a:moveTo>
                <a:lnTo>
                  <a:pt x="20064" y="642047"/>
                </a:lnTo>
                <a:lnTo>
                  <a:pt x="20064" y="584865"/>
                </a:lnTo>
                <a:cubicBezTo>
                  <a:pt x="20064" y="567810"/>
                  <a:pt x="34109" y="554769"/>
                  <a:pt x="50160" y="554769"/>
                </a:cubicBezTo>
                <a:lnTo>
                  <a:pt x="190608" y="554769"/>
                </a:lnTo>
                <a:cubicBezTo>
                  <a:pt x="207662" y="554769"/>
                  <a:pt x="220704" y="568814"/>
                  <a:pt x="220704" y="584865"/>
                </a:cubicBezTo>
                <a:lnTo>
                  <a:pt x="220704" y="642047"/>
                </a:lnTo>
                <a:close/>
                <a:moveTo>
                  <a:pt x="470500" y="462475"/>
                </a:moveTo>
                <a:cubicBezTo>
                  <a:pt x="470500" y="501599"/>
                  <a:pt x="502602" y="532698"/>
                  <a:pt x="541727" y="532698"/>
                </a:cubicBezTo>
                <a:cubicBezTo>
                  <a:pt x="580852" y="532698"/>
                  <a:pt x="612954" y="500596"/>
                  <a:pt x="612954" y="462475"/>
                </a:cubicBezTo>
                <a:cubicBezTo>
                  <a:pt x="612954" y="423350"/>
                  <a:pt x="580852" y="392251"/>
                  <a:pt x="541727" y="392251"/>
                </a:cubicBezTo>
                <a:cubicBezTo>
                  <a:pt x="501599" y="391247"/>
                  <a:pt x="470500" y="423350"/>
                  <a:pt x="470500" y="462475"/>
                </a:cubicBezTo>
                <a:close/>
                <a:moveTo>
                  <a:pt x="541727" y="411311"/>
                </a:moveTo>
                <a:cubicBezTo>
                  <a:pt x="569817" y="411311"/>
                  <a:pt x="592890" y="434385"/>
                  <a:pt x="592890" y="461471"/>
                </a:cubicBezTo>
                <a:cubicBezTo>
                  <a:pt x="592890" y="488558"/>
                  <a:pt x="569817" y="511631"/>
                  <a:pt x="541727" y="511631"/>
                </a:cubicBezTo>
                <a:cubicBezTo>
                  <a:pt x="513638" y="511631"/>
                  <a:pt x="490564" y="488558"/>
                  <a:pt x="490564" y="461471"/>
                </a:cubicBezTo>
                <a:cubicBezTo>
                  <a:pt x="490564" y="434385"/>
                  <a:pt x="513638" y="411311"/>
                  <a:pt x="541727" y="411311"/>
                </a:cubicBezTo>
                <a:close/>
                <a:moveTo>
                  <a:pt x="611951" y="534705"/>
                </a:moveTo>
                <a:lnTo>
                  <a:pt x="471503" y="534705"/>
                </a:lnTo>
                <a:cubicBezTo>
                  <a:pt x="443414" y="534705"/>
                  <a:pt x="421343" y="557778"/>
                  <a:pt x="421343" y="584865"/>
                </a:cubicBezTo>
                <a:lnTo>
                  <a:pt x="421343" y="652079"/>
                </a:lnTo>
                <a:cubicBezTo>
                  <a:pt x="421343" y="658098"/>
                  <a:pt x="425356" y="662111"/>
                  <a:pt x="431375" y="662111"/>
                </a:cubicBezTo>
                <a:lnTo>
                  <a:pt x="652079" y="662111"/>
                </a:lnTo>
                <a:cubicBezTo>
                  <a:pt x="658098" y="662111"/>
                  <a:pt x="662111" y="658098"/>
                  <a:pt x="662111" y="652079"/>
                </a:cubicBezTo>
                <a:lnTo>
                  <a:pt x="662111" y="584865"/>
                </a:lnTo>
                <a:cubicBezTo>
                  <a:pt x="662111" y="556775"/>
                  <a:pt x="639037" y="534705"/>
                  <a:pt x="611951" y="534705"/>
                </a:cubicBezTo>
                <a:close/>
                <a:moveTo>
                  <a:pt x="642047" y="642047"/>
                </a:moveTo>
                <a:lnTo>
                  <a:pt x="440404" y="642047"/>
                </a:lnTo>
                <a:lnTo>
                  <a:pt x="440404" y="584865"/>
                </a:lnTo>
                <a:cubicBezTo>
                  <a:pt x="440404" y="567810"/>
                  <a:pt x="454449" y="554769"/>
                  <a:pt x="470500" y="554769"/>
                </a:cubicBezTo>
                <a:lnTo>
                  <a:pt x="610948" y="554769"/>
                </a:lnTo>
                <a:cubicBezTo>
                  <a:pt x="628002" y="554769"/>
                  <a:pt x="641044" y="568814"/>
                  <a:pt x="641044" y="584865"/>
                </a:cubicBezTo>
                <a:lnTo>
                  <a:pt x="641044" y="642047"/>
                </a:lnTo>
                <a:close/>
                <a:moveTo>
                  <a:pt x="166531" y="81259"/>
                </a:moveTo>
                <a:lnTo>
                  <a:pt x="214684" y="78249"/>
                </a:lnTo>
                <a:cubicBezTo>
                  <a:pt x="220704" y="78249"/>
                  <a:pt x="224716" y="73233"/>
                  <a:pt x="223713" y="67214"/>
                </a:cubicBezTo>
                <a:cubicBezTo>
                  <a:pt x="223713" y="61195"/>
                  <a:pt x="218697" y="57182"/>
                  <a:pt x="212678" y="58186"/>
                </a:cubicBezTo>
                <a:lnTo>
                  <a:pt x="195624" y="60192"/>
                </a:lnTo>
                <a:cubicBezTo>
                  <a:pt x="229732" y="34109"/>
                  <a:pt x="270864" y="20064"/>
                  <a:pt x="314001" y="20064"/>
                </a:cubicBezTo>
                <a:cubicBezTo>
                  <a:pt x="422347" y="20064"/>
                  <a:pt x="511631" y="108345"/>
                  <a:pt x="511631" y="217694"/>
                </a:cubicBezTo>
                <a:cubicBezTo>
                  <a:pt x="511631" y="258825"/>
                  <a:pt x="499593" y="297950"/>
                  <a:pt x="476519" y="331056"/>
                </a:cubicBezTo>
                <a:cubicBezTo>
                  <a:pt x="473510" y="336072"/>
                  <a:pt x="474513" y="342091"/>
                  <a:pt x="478526" y="345100"/>
                </a:cubicBezTo>
                <a:cubicBezTo>
                  <a:pt x="483542" y="348110"/>
                  <a:pt x="489561" y="347107"/>
                  <a:pt x="492570" y="343094"/>
                </a:cubicBezTo>
                <a:cubicBezTo>
                  <a:pt x="518654" y="305976"/>
                  <a:pt x="531695" y="263841"/>
                  <a:pt x="531695" y="218697"/>
                </a:cubicBezTo>
                <a:cubicBezTo>
                  <a:pt x="531695" y="97310"/>
                  <a:pt x="433382" y="0"/>
                  <a:pt x="314001" y="0"/>
                </a:cubicBezTo>
                <a:cubicBezTo>
                  <a:pt x="265848" y="0"/>
                  <a:pt x="221707" y="15048"/>
                  <a:pt x="183585" y="43138"/>
                </a:cubicBezTo>
                <a:lnTo>
                  <a:pt x="187598" y="28090"/>
                </a:lnTo>
                <a:cubicBezTo>
                  <a:pt x="188601" y="23074"/>
                  <a:pt x="185592" y="17054"/>
                  <a:pt x="180576" y="16051"/>
                </a:cubicBezTo>
                <a:cubicBezTo>
                  <a:pt x="175560" y="15048"/>
                  <a:pt x="169541" y="18058"/>
                  <a:pt x="168537" y="23074"/>
                </a:cubicBezTo>
                <a:lnTo>
                  <a:pt x="157502" y="68218"/>
                </a:lnTo>
                <a:cubicBezTo>
                  <a:pt x="154493" y="75240"/>
                  <a:pt x="159509" y="82262"/>
                  <a:pt x="166531" y="81259"/>
                </a:cubicBezTo>
                <a:close/>
                <a:moveTo>
                  <a:pt x="441407" y="403286"/>
                </a:moveTo>
                <a:cubicBezTo>
                  <a:pt x="440404" y="408302"/>
                  <a:pt x="443414" y="414321"/>
                  <a:pt x="449433" y="415324"/>
                </a:cubicBezTo>
                <a:cubicBezTo>
                  <a:pt x="454449" y="416327"/>
                  <a:pt x="460468" y="413318"/>
                  <a:pt x="461471" y="407299"/>
                </a:cubicBezTo>
                <a:lnTo>
                  <a:pt x="470500" y="366167"/>
                </a:lnTo>
                <a:cubicBezTo>
                  <a:pt x="471503" y="360148"/>
                  <a:pt x="466487" y="354129"/>
                  <a:pt x="460468" y="354129"/>
                </a:cubicBezTo>
                <a:lnTo>
                  <a:pt x="417331" y="355132"/>
                </a:lnTo>
                <a:cubicBezTo>
                  <a:pt x="411311" y="355132"/>
                  <a:pt x="407299" y="360148"/>
                  <a:pt x="407299" y="365164"/>
                </a:cubicBezTo>
                <a:cubicBezTo>
                  <a:pt x="407299" y="370180"/>
                  <a:pt x="412315" y="375196"/>
                  <a:pt x="417331" y="375196"/>
                </a:cubicBezTo>
                <a:lnTo>
                  <a:pt x="432379" y="375196"/>
                </a:lnTo>
                <a:cubicBezTo>
                  <a:pt x="398270" y="401279"/>
                  <a:pt x="357139" y="415324"/>
                  <a:pt x="314001" y="415324"/>
                </a:cubicBezTo>
                <a:cubicBezTo>
                  <a:pt x="204653" y="415324"/>
                  <a:pt x="116371" y="327043"/>
                  <a:pt x="116371" y="217694"/>
                </a:cubicBezTo>
                <a:cubicBezTo>
                  <a:pt x="116371" y="177566"/>
                  <a:pt x="128409" y="139445"/>
                  <a:pt x="150480" y="106339"/>
                </a:cubicBezTo>
                <a:cubicBezTo>
                  <a:pt x="153489" y="101323"/>
                  <a:pt x="152486" y="95304"/>
                  <a:pt x="147470" y="92294"/>
                </a:cubicBezTo>
                <a:cubicBezTo>
                  <a:pt x="142454" y="89285"/>
                  <a:pt x="136435" y="90288"/>
                  <a:pt x="133425" y="95304"/>
                </a:cubicBezTo>
                <a:cubicBezTo>
                  <a:pt x="108345" y="131419"/>
                  <a:pt x="95304" y="173553"/>
                  <a:pt x="95304" y="217694"/>
                </a:cubicBezTo>
                <a:cubicBezTo>
                  <a:pt x="95304" y="338078"/>
                  <a:pt x="192614" y="435388"/>
                  <a:pt x="312998" y="435388"/>
                </a:cubicBezTo>
                <a:cubicBezTo>
                  <a:pt x="361151" y="435388"/>
                  <a:pt x="406295" y="420340"/>
                  <a:pt x="443414" y="391247"/>
                </a:cubicBezTo>
                <a:lnTo>
                  <a:pt x="441407" y="403286"/>
                </a:lnTo>
                <a:close/>
              </a:path>
            </a:pathLst>
          </a:custGeom>
          <a:solidFill>
            <a:srgbClr val="373939"/>
          </a:solidFill>
          <a:ln w="9945" cap="flat">
            <a:noFill/>
            <a:prstDash val="solid"/>
            <a:miter/>
          </a:ln>
        </p:spPr>
        <p:txBody>
          <a:bodyPr rtlCol="0" anchor="ctr"/>
          <a:lstStyle/>
          <a:p>
            <a:endParaRPr lang="en-US"/>
          </a:p>
        </p:txBody>
      </p:sp>
      <p:sp>
        <p:nvSpPr>
          <p:cNvPr id="315" name="Freeform 314">
            <a:extLst>
              <a:ext uri="{FF2B5EF4-FFF2-40B4-BE49-F238E27FC236}">
                <a16:creationId xmlns:a16="http://schemas.microsoft.com/office/drawing/2014/main" id="{E9A3661B-50B0-533D-0487-5324096E9A82}"/>
              </a:ext>
            </a:extLst>
          </p:cNvPr>
          <p:cNvSpPr/>
          <p:nvPr/>
        </p:nvSpPr>
        <p:spPr>
          <a:xfrm>
            <a:off x="3911244" y="546245"/>
            <a:ext cx="323029" cy="324033"/>
          </a:xfrm>
          <a:custGeom>
            <a:avLst/>
            <a:gdLst>
              <a:gd name="connsiteX0" fmla="*/ 9029 w 323029"/>
              <a:gd name="connsiteY0" fmla="*/ 189605 h 324033"/>
              <a:gd name="connsiteX1" fmla="*/ 38122 w 323029"/>
              <a:gd name="connsiteY1" fmla="*/ 193617 h 324033"/>
              <a:gd name="connsiteX2" fmla="*/ 52166 w 323029"/>
              <a:gd name="connsiteY2" fmla="*/ 227726 h 324033"/>
              <a:gd name="connsiteX3" fmla="*/ 34109 w 323029"/>
              <a:gd name="connsiteY3" fmla="*/ 251803 h 324033"/>
              <a:gd name="connsiteX4" fmla="*/ 35112 w 323029"/>
              <a:gd name="connsiteY4" fmla="*/ 264844 h 324033"/>
              <a:gd name="connsiteX5" fmla="*/ 59189 w 323029"/>
              <a:gd name="connsiteY5" fmla="*/ 288921 h 324033"/>
              <a:gd name="connsiteX6" fmla="*/ 72230 w 323029"/>
              <a:gd name="connsiteY6" fmla="*/ 289924 h 324033"/>
              <a:gd name="connsiteX7" fmla="*/ 95304 w 323029"/>
              <a:gd name="connsiteY7" fmla="*/ 271867 h 324033"/>
              <a:gd name="connsiteX8" fmla="*/ 129413 w 323029"/>
              <a:gd name="connsiteY8" fmla="*/ 285912 h 324033"/>
              <a:gd name="connsiteX9" fmla="*/ 133425 w 323029"/>
              <a:gd name="connsiteY9" fmla="*/ 315004 h 324033"/>
              <a:gd name="connsiteX10" fmla="*/ 143457 w 323029"/>
              <a:gd name="connsiteY10" fmla="*/ 324033 h 324033"/>
              <a:gd name="connsiteX11" fmla="*/ 178569 w 323029"/>
              <a:gd name="connsiteY11" fmla="*/ 324033 h 324033"/>
              <a:gd name="connsiteX12" fmla="*/ 188601 w 323029"/>
              <a:gd name="connsiteY12" fmla="*/ 315004 h 324033"/>
              <a:gd name="connsiteX13" fmla="*/ 192614 w 323029"/>
              <a:gd name="connsiteY13" fmla="*/ 285912 h 324033"/>
              <a:gd name="connsiteX14" fmla="*/ 226723 w 323029"/>
              <a:gd name="connsiteY14" fmla="*/ 271867 h 324033"/>
              <a:gd name="connsiteX15" fmla="*/ 249796 w 323029"/>
              <a:gd name="connsiteY15" fmla="*/ 289924 h 324033"/>
              <a:gd name="connsiteX16" fmla="*/ 255816 w 323029"/>
              <a:gd name="connsiteY16" fmla="*/ 291931 h 324033"/>
              <a:gd name="connsiteX17" fmla="*/ 263841 w 323029"/>
              <a:gd name="connsiteY17" fmla="*/ 288921 h 324033"/>
              <a:gd name="connsiteX18" fmla="*/ 287918 w 323029"/>
              <a:gd name="connsiteY18" fmla="*/ 264844 h 324033"/>
              <a:gd name="connsiteX19" fmla="*/ 288921 w 323029"/>
              <a:gd name="connsiteY19" fmla="*/ 251803 h 324033"/>
              <a:gd name="connsiteX20" fmla="*/ 270864 w 323029"/>
              <a:gd name="connsiteY20" fmla="*/ 227726 h 324033"/>
              <a:gd name="connsiteX21" fmla="*/ 284908 w 323029"/>
              <a:gd name="connsiteY21" fmla="*/ 193617 h 324033"/>
              <a:gd name="connsiteX22" fmla="*/ 314001 w 323029"/>
              <a:gd name="connsiteY22" fmla="*/ 189605 h 324033"/>
              <a:gd name="connsiteX23" fmla="*/ 323030 w 323029"/>
              <a:gd name="connsiteY23" fmla="*/ 179573 h 324033"/>
              <a:gd name="connsiteX24" fmla="*/ 323030 w 323029"/>
              <a:gd name="connsiteY24" fmla="*/ 145464 h 324033"/>
              <a:gd name="connsiteX25" fmla="*/ 314001 w 323029"/>
              <a:gd name="connsiteY25" fmla="*/ 135432 h 324033"/>
              <a:gd name="connsiteX26" fmla="*/ 284908 w 323029"/>
              <a:gd name="connsiteY26" fmla="*/ 131419 h 324033"/>
              <a:gd name="connsiteX27" fmla="*/ 270864 w 323029"/>
              <a:gd name="connsiteY27" fmla="*/ 97310 h 324033"/>
              <a:gd name="connsiteX28" fmla="*/ 288921 w 323029"/>
              <a:gd name="connsiteY28" fmla="*/ 74237 h 324033"/>
              <a:gd name="connsiteX29" fmla="*/ 287918 w 323029"/>
              <a:gd name="connsiteY29" fmla="*/ 60192 h 324033"/>
              <a:gd name="connsiteX30" fmla="*/ 263841 w 323029"/>
              <a:gd name="connsiteY30" fmla="*/ 36115 h 324033"/>
              <a:gd name="connsiteX31" fmla="*/ 250800 w 323029"/>
              <a:gd name="connsiteY31" fmla="*/ 35112 h 324033"/>
              <a:gd name="connsiteX32" fmla="*/ 227726 w 323029"/>
              <a:gd name="connsiteY32" fmla="*/ 53170 h 324033"/>
              <a:gd name="connsiteX33" fmla="*/ 193617 w 323029"/>
              <a:gd name="connsiteY33" fmla="*/ 39125 h 324033"/>
              <a:gd name="connsiteX34" fmla="*/ 188601 w 323029"/>
              <a:gd name="connsiteY34" fmla="*/ 9029 h 324033"/>
              <a:gd name="connsiteX35" fmla="*/ 178569 w 323029"/>
              <a:gd name="connsiteY35" fmla="*/ 0 h 324033"/>
              <a:gd name="connsiteX36" fmla="*/ 144461 w 323029"/>
              <a:gd name="connsiteY36" fmla="*/ 0 h 324033"/>
              <a:gd name="connsiteX37" fmla="*/ 134429 w 323029"/>
              <a:gd name="connsiteY37" fmla="*/ 9029 h 324033"/>
              <a:gd name="connsiteX38" fmla="*/ 130416 w 323029"/>
              <a:gd name="connsiteY38" fmla="*/ 38122 h 324033"/>
              <a:gd name="connsiteX39" fmla="*/ 96307 w 323029"/>
              <a:gd name="connsiteY39" fmla="*/ 52166 h 324033"/>
              <a:gd name="connsiteX40" fmla="*/ 72230 w 323029"/>
              <a:gd name="connsiteY40" fmla="*/ 35112 h 324033"/>
              <a:gd name="connsiteX41" fmla="*/ 59189 w 323029"/>
              <a:gd name="connsiteY41" fmla="*/ 36115 h 324033"/>
              <a:gd name="connsiteX42" fmla="*/ 35112 w 323029"/>
              <a:gd name="connsiteY42" fmla="*/ 60192 h 324033"/>
              <a:gd name="connsiteX43" fmla="*/ 34109 w 323029"/>
              <a:gd name="connsiteY43" fmla="*/ 73233 h 324033"/>
              <a:gd name="connsiteX44" fmla="*/ 52166 w 323029"/>
              <a:gd name="connsiteY44" fmla="*/ 97310 h 324033"/>
              <a:gd name="connsiteX45" fmla="*/ 38122 w 323029"/>
              <a:gd name="connsiteY45" fmla="*/ 131419 h 324033"/>
              <a:gd name="connsiteX46" fmla="*/ 9029 w 323029"/>
              <a:gd name="connsiteY46" fmla="*/ 135432 h 324033"/>
              <a:gd name="connsiteX47" fmla="*/ 0 w 323029"/>
              <a:gd name="connsiteY47" fmla="*/ 145464 h 324033"/>
              <a:gd name="connsiteX48" fmla="*/ 0 w 323029"/>
              <a:gd name="connsiteY48" fmla="*/ 179573 h 324033"/>
              <a:gd name="connsiteX49" fmla="*/ 9029 w 323029"/>
              <a:gd name="connsiteY49" fmla="*/ 189605 h 324033"/>
              <a:gd name="connsiteX50" fmla="*/ 20064 w 323029"/>
              <a:gd name="connsiteY50" fmla="*/ 153489 h 324033"/>
              <a:gd name="connsiteX51" fmla="*/ 48154 w 323029"/>
              <a:gd name="connsiteY51" fmla="*/ 149477 h 324033"/>
              <a:gd name="connsiteX52" fmla="*/ 57182 w 323029"/>
              <a:gd name="connsiteY52" fmla="*/ 141451 h 324033"/>
              <a:gd name="connsiteX53" fmla="*/ 74237 w 323029"/>
              <a:gd name="connsiteY53" fmla="*/ 101323 h 324033"/>
              <a:gd name="connsiteX54" fmla="*/ 74237 w 323029"/>
              <a:gd name="connsiteY54" fmla="*/ 89285 h 324033"/>
              <a:gd name="connsiteX55" fmla="*/ 57182 w 323029"/>
              <a:gd name="connsiteY55" fmla="*/ 67214 h 324033"/>
              <a:gd name="connsiteX56" fmla="*/ 69221 w 323029"/>
              <a:gd name="connsiteY56" fmla="*/ 55176 h 324033"/>
              <a:gd name="connsiteX57" fmla="*/ 91291 w 323029"/>
              <a:gd name="connsiteY57" fmla="*/ 72230 h 324033"/>
              <a:gd name="connsiteX58" fmla="*/ 103329 w 323029"/>
              <a:gd name="connsiteY58" fmla="*/ 72230 h 324033"/>
              <a:gd name="connsiteX59" fmla="*/ 143457 w 323029"/>
              <a:gd name="connsiteY59" fmla="*/ 56179 h 324033"/>
              <a:gd name="connsiteX60" fmla="*/ 151483 w 323029"/>
              <a:gd name="connsiteY60" fmla="*/ 47150 h 324033"/>
              <a:gd name="connsiteX61" fmla="*/ 155496 w 323029"/>
              <a:gd name="connsiteY61" fmla="*/ 19061 h 324033"/>
              <a:gd name="connsiteX62" fmla="*/ 172550 w 323029"/>
              <a:gd name="connsiteY62" fmla="*/ 19061 h 324033"/>
              <a:gd name="connsiteX63" fmla="*/ 176563 w 323029"/>
              <a:gd name="connsiteY63" fmla="*/ 47150 h 324033"/>
              <a:gd name="connsiteX64" fmla="*/ 184589 w 323029"/>
              <a:gd name="connsiteY64" fmla="*/ 56179 h 324033"/>
              <a:gd name="connsiteX65" fmla="*/ 224716 w 323029"/>
              <a:gd name="connsiteY65" fmla="*/ 73233 h 324033"/>
              <a:gd name="connsiteX66" fmla="*/ 236755 w 323029"/>
              <a:gd name="connsiteY66" fmla="*/ 73233 h 324033"/>
              <a:gd name="connsiteX67" fmla="*/ 258825 w 323029"/>
              <a:gd name="connsiteY67" fmla="*/ 56179 h 324033"/>
              <a:gd name="connsiteX68" fmla="*/ 270864 w 323029"/>
              <a:gd name="connsiteY68" fmla="*/ 68218 h 324033"/>
              <a:gd name="connsiteX69" fmla="*/ 253809 w 323029"/>
              <a:gd name="connsiteY69" fmla="*/ 90288 h 324033"/>
              <a:gd name="connsiteX70" fmla="*/ 253809 w 323029"/>
              <a:gd name="connsiteY70" fmla="*/ 102326 h 324033"/>
              <a:gd name="connsiteX71" fmla="*/ 270864 w 323029"/>
              <a:gd name="connsiteY71" fmla="*/ 142454 h 324033"/>
              <a:gd name="connsiteX72" fmla="*/ 279892 w 323029"/>
              <a:gd name="connsiteY72" fmla="*/ 150480 h 324033"/>
              <a:gd name="connsiteX73" fmla="*/ 307982 w 323029"/>
              <a:gd name="connsiteY73" fmla="*/ 154493 h 324033"/>
              <a:gd name="connsiteX74" fmla="*/ 307982 w 323029"/>
              <a:gd name="connsiteY74" fmla="*/ 171547 h 324033"/>
              <a:gd name="connsiteX75" fmla="*/ 279892 w 323029"/>
              <a:gd name="connsiteY75" fmla="*/ 175560 h 324033"/>
              <a:gd name="connsiteX76" fmla="*/ 270864 w 323029"/>
              <a:gd name="connsiteY76" fmla="*/ 183585 h 324033"/>
              <a:gd name="connsiteX77" fmla="*/ 253809 w 323029"/>
              <a:gd name="connsiteY77" fmla="*/ 223713 h 324033"/>
              <a:gd name="connsiteX78" fmla="*/ 253809 w 323029"/>
              <a:gd name="connsiteY78" fmla="*/ 235752 h 324033"/>
              <a:gd name="connsiteX79" fmla="*/ 270864 w 323029"/>
              <a:gd name="connsiteY79" fmla="*/ 257822 h 324033"/>
              <a:gd name="connsiteX80" fmla="*/ 258825 w 323029"/>
              <a:gd name="connsiteY80" fmla="*/ 269860 h 324033"/>
              <a:gd name="connsiteX81" fmla="*/ 236755 w 323029"/>
              <a:gd name="connsiteY81" fmla="*/ 252806 h 324033"/>
              <a:gd name="connsiteX82" fmla="*/ 224716 w 323029"/>
              <a:gd name="connsiteY82" fmla="*/ 252806 h 324033"/>
              <a:gd name="connsiteX83" fmla="*/ 184589 w 323029"/>
              <a:gd name="connsiteY83" fmla="*/ 269860 h 324033"/>
              <a:gd name="connsiteX84" fmla="*/ 176563 w 323029"/>
              <a:gd name="connsiteY84" fmla="*/ 278889 h 324033"/>
              <a:gd name="connsiteX85" fmla="*/ 172550 w 323029"/>
              <a:gd name="connsiteY85" fmla="*/ 306979 h 324033"/>
              <a:gd name="connsiteX86" fmla="*/ 155496 w 323029"/>
              <a:gd name="connsiteY86" fmla="*/ 306979 h 324033"/>
              <a:gd name="connsiteX87" fmla="*/ 149477 w 323029"/>
              <a:gd name="connsiteY87" fmla="*/ 275880 h 324033"/>
              <a:gd name="connsiteX88" fmla="*/ 141451 w 323029"/>
              <a:gd name="connsiteY88" fmla="*/ 266851 h 324033"/>
              <a:gd name="connsiteX89" fmla="*/ 101323 w 323029"/>
              <a:gd name="connsiteY89" fmla="*/ 249796 h 324033"/>
              <a:gd name="connsiteX90" fmla="*/ 89285 w 323029"/>
              <a:gd name="connsiteY90" fmla="*/ 249796 h 324033"/>
              <a:gd name="connsiteX91" fmla="*/ 67214 w 323029"/>
              <a:gd name="connsiteY91" fmla="*/ 266851 h 324033"/>
              <a:gd name="connsiteX92" fmla="*/ 55176 w 323029"/>
              <a:gd name="connsiteY92" fmla="*/ 254812 h 324033"/>
              <a:gd name="connsiteX93" fmla="*/ 72230 w 323029"/>
              <a:gd name="connsiteY93" fmla="*/ 232742 h 324033"/>
              <a:gd name="connsiteX94" fmla="*/ 72230 w 323029"/>
              <a:gd name="connsiteY94" fmla="*/ 220704 h 324033"/>
              <a:gd name="connsiteX95" fmla="*/ 56179 w 323029"/>
              <a:gd name="connsiteY95" fmla="*/ 180576 h 324033"/>
              <a:gd name="connsiteX96" fmla="*/ 48154 w 323029"/>
              <a:gd name="connsiteY96" fmla="*/ 172550 h 324033"/>
              <a:gd name="connsiteX97" fmla="*/ 20064 w 323029"/>
              <a:gd name="connsiteY97" fmla="*/ 168537 h 324033"/>
              <a:gd name="connsiteX98" fmla="*/ 20064 w 323029"/>
              <a:gd name="connsiteY98" fmla="*/ 153489 h 324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323029" h="324033">
                <a:moveTo>
                  <a:pt x="9029" y="189605"/>
                </a:moveTo>
                <a:lnTo>
                  <a:pt x="38122" y="193617"/>
                </a:lnTo>
                <a:cubicBezTo>
                  <a:pt x="41131" y="205656"/>
                  <a:pt x="46147" y="217694"/>
                  <a:pt x="52166" y="227726"/>
                </a:cubicBezTo>
                <a:lnTo>
                  <a:pt x="34109" y="251803"/>
                </a:lnTo>
                <a:cubicBezTo>
                  <a:pt x="31099" y="255816"/>
                  <a:pt x="31099" y="261835"/>
                  <a:pt x="35112" y="264844"/>
                </a:cubicBezTo>
                <a:lnTo>
                  <a:pt x="59189" y="288921"/>
                </a:lnTo>
                <a:cubicBezTo>
                  <a:pt x="63202" y="292934"/>
                  <a:pt x="68217" y="292934"/>
                  <a:pt x="72230" y="289924"/>
                </a:cubicBezTo>
                <a:lnTo>
                  <a:pt x="95304" y="271867"/>
                </a:lnTo>
                <a:cubicBezTo>
                  <a:pt x="106339" y="277886"/>
                  <a:pt x="117374" y="282902"/>
                  <a:pt x="129413" y="285912"/>
                </a:cubicBezTo>
                <a:lnTo>
                  <a:pt x="133425" y="315004"/>
                </a:lnTo>
                <a:cubicBezTo>
                  <a:pt x="134429" y="320020"/>
                  <a:pt x="138441" y="324033"/>
                  <a:pt x="143457" y="324033"/>
                </a:cubicBezTo>
                <a:lnTo>
                  <a:pt x="178569" y="324033"/>
                </a:lnTo>
                <a:cubicBezTo>
                  <a:pt x="183585" y="324033"/>
                  <a:pt x="187598" y="320020"/>
                  <a:pt x="188601" y="315004"/>
                </a:cubicBezTo>
                <a:lnTo>
                  <a:pt x="192614" y="285912"/>
                </a:lnTo>
                <a:cubicBezTo>
                  <a:pt x="204652" y="282902"/>
                  <a:pt x="216691" y="277886"/>
                  <a:pt x="226723" y="271867"/>
                </a:cubicBezTo>
                <a:lnTo>
                  <a:pt x="249796" y="289924"/>
                </a:lnTo>
                <a:cubicBezTo>
                  <a:pt x="251803" y="290928"/>
                  <a:pt x="253809" y="291931"/>
                  <a:pt x="255816" y="291931"/>
                </a:cubicBezTo>
                <a:cubicBezTo>
                  <a:pt x="258825" y="291931"/>
                  <a:pt x="261835" y="290928"/>
                  <a:pt x="263841" y="288921"/>
                </a:cubicBezTo>
                <a:lnTo>
                  <a:pt x="287918" y="264844"/>
                </a:lnTo>
                <a:cubicBezTo>
                  <a:pt x="291931" y="260832"/>
                  <a:pt x="291931" y="255816"/>
                  <a:pt x="288921" y="251803"/>
                </a:cubicBezTo>
                <a:lnTo>
                  <a:pt x="270864" y="227726"/>
                </a:lnTo>
                <a:cubicBezTo>
                  <a:pt x="276883" y="216691"/>
                  <a:pt x="281899" y="205656"/>
                  <a:pt x="284908" y="193617"/>
                </a:cubicBezTo>
                <a:lnTo>
                  <a:pt x="314001" y="189605"/>
                </a:lnTo>
                <a:cubicBezTo>
                  <a:pt x="319017" y="188601"/>
                  <a:pt x="323030" y="184589"/>
                  <a:pt x="323030" y="179573"/>
                </a:cubicBezTo>
                <a:lnTo>
                  <a:pt x="323030" y="145464"/>
                </a:lnTo>
                <a:cubicBezTo>
                  <a:pt x="323030" y="140448"/>
                  <a:pt x="319017" y="136435"/>
                  <a:pt x="314001" y="135432"/>
                </a:cubicBezTo>
                <a:lnTo>
                  <a:pt x="284908" y="131419"/>
                </a:lnTo>
                <a:cubicBezTo>
                  <a:pt x="281899" y="119381"/>
                  <a:pt x="276883" y="107342"/>
                  <a:pt x="270864" y="97310"/>
                </a:cubicBezTo>
                <a:lnTo>
                  <a:pt x="288921" y="74237"/>
                </a:lnTo>
                <a:cubicBezTo>
                  <a:pt x="291931" y="70224"/>
                  <a:pt x="291931" y="64205"/>
                  <a:pt x="287918" y="60192"/>
                </a:cubicBezTo>
                <a:lnTo>
                  <a:pt x="263841" y="36115"/>
                </a:lnTo>
                <a:cubicBezTo>
                  <a:pt x="259828" y="32102"/>
                  <a:pt x="254812" y="32102"/>
                  <a:pt x="250800" y="35112"/>
                </a:cubicBezTo>
                <a:lnTo>
                  <a:pt x="227726" y="53170"/>
                </a:lnTo>
                <a:cubicBezTo>
                  <a:pt x="216691" y="47150"/>
                  <a:pt x="205656" y="42134"/>
                  <a:pt x="193617" y="39125"/>
                </a:cubicBezTo>
                <a:lnTo>
                  <a:pt x="188601" y="9029"/>
                </a:lnTo>
                <a:cubicBezTo>
                  <a:pt x="187598" y="4013"/>
                  <a:pt x="183585" y="0"/>
                  <a:pt x="178569" y="0"/>
                </a:cubicBezTo>
                <a:lnTo>
                  <a:pt x="144461" y="0"/>
                </a:lnTo>
                <a:cubicBezTo>
                  <a:pt x="139445" y="0"/>
                  <a:pt x="135432" y="4013"/>
                  <a:pt x="134429" y="9029"/>
                </a:cubicBezTo>
                <a:lnTo>
                  <a:pt x="130416" y="38122"/>
                </a:lnTo>
                <a:cubicBezTo>
                  <a:pt x="118377" y="41131"/>
                  <a:pt x="106339" y="46147"/>
                  <a:pt x="96307" y="52166"/>
                </a:cubicBezTo>
                <a:lnTo>
                  <a:pt x="72230" y="35112"/>
                </a:lnTo>
                <a:cubicBezTo>
                  <a:pt x="68217" y="32102"/>
                  <a:pt x="62198" y="32102"/>
                  <a:pt x="59189" y="36115"/>
                </a:cubicBezTo>
                <a:lnTo>
                  <a:pt x="35112" y="60192"/>
                </a:lnTo>
                <a:cubicBezTo>
                  <a:pt x="31099" y="64205"/>
                  <a:pt x="31099" y="69221"/>
                  <a:pt x="34109" y="73233"/>
                </a:cubicBezTo>
                <a:lnTo>
                  <a:pt x="52166" y="97310"/>
                </a:lnTo>
                <a:cubicBezTo>
                  <a:pt x="46147" y="108345"/>
                  <a:pt x="41131" y="119381"/>
                  <a:pt x="38122" y="131419"/>
                </a:cubicBezTo>
                <a:lnTo>
                  <a:pt x="9029" y="135432"/>
                </a:lnTo>
                <a:cubicBezTo>
                  <a:pt x="4013" y="136435"/>
                  <a:pt x="0" y="140448"/>
                  <a:pt x="0" y="145464"/>
                </a:cubicBezTo>
                <a:lnTo>
                  <a:pt x="0" y="179573"/>
                </a:lnTo>
                <a:cubicBezTo>
                  <a:pt x="0" y="184589"/>
                  <a:pt x="4013" y="188601"/>
                  <a:pt x="9029" y="189605"/>
                </a:cubicBezTo>
                <a:close/>
                <a:moveTo>
                  <a:pt x="20064" y="153489"/>
                </a:moveTo>
                <a:lnTo>
                  <a:pt x="48154" y="149477"/>
                </a:lnTo>
                <a:cubicBezTo>
                  <a:pt x="52166" y="148473"/>
                  <a:pt x="56179" y="145464"/>
                  <a:pt x="57182" y="141451"/>
                </a:cubicBezTo>
                <a:cubicBezTo>
                  <a:pt x="60192" y="126403"/>
                  <a:pt x="65208" y="113361"/>
                  <a:pt x="74237" y="101323"/>
                </a:cubicBezTo>
                <a:cubicBezTo>
                  <a:pt x="76243" y="97310"/>
                  <a:pt x="76243" y="93297"/>
                  <a:pt x="74237" y="89285"/>
                </a:cubicBezTo>
                <a:lnTo>
                  <a:pt x="57182" y="67214"/>
                </a:lnTo>
                <a:lnTo>
                  <a:pt x="69221" y="55176"/>
                </a:lnTo>
                <a:lnTo>
                  <a:pt x="91291" y="72230"/>
                </a:lnTo>
                <a:cubicBezTo>
                  <a:pt x="94301" y="75240"/>
                  <a:pt x="100320" y="75240"/>
                  <a:pt x="103329" y="72230"/>
                </a:cubicBezTo>
                <a:cubicBezTo>
                  <a:pt x="115368" y="64205"/>
                  <a:pt x="128409" y="58186"/>
                  <a:pt x="143457" y="56179"/>
                </a:cubicBezTo>
                <a:cubicBezTo>
                  <a:pt x="147470" y="55176"/>
                  <a:pt x="150480" y="52166"/>
                  <a:pt x="151483" y="47150"/>
                </a:cubicBezTo>
                <a:lnTo>
                  <a:pt x="155496" y="19061"/>
                </a:lnTo>
                <a:lnTo>
                  <a:pt x="172550" y="19061"/>
                </a:lnTo>
                <a:lnTo>
                  <a:pt x="176563" y="47150"/>
                </a:lnTo>
                <a:cubicBezTo>
                  <a:pt x="177566" y="51163"/>
                  <a:pt x="180576" y="55176"/>
                  <a:pt x="184589" y="56179"/>
                </a:cubicBezTo>
                <a:cubicBezTo>
                  <a:pt x="198633" y="59189"/>
                  <a:pt x="212678" y="64205"/>
                  <a:pt x="224716" y="73233"/>
                </a:cubicBezTo>
                <a:cubicBezTo>
                  <a:pt x="228729" y="75240"/>
                  <a:pt x="232742" y="75240"/>
                  <a:pt x="236755" y="73233"/>
                </a:cubicBezTo>
                <a:lnTo>
                  <a:pt x="258825" y="56179"/>
                </a:lnTo>
                <a:lnTo>
                  <a:pt x="270864" y="68218"/>
                </a:lnTo>
                <a:lnTo>
                  <a:pt x="253809" y="90288"/>
                </a:lnTo>
                <a:cubicBezTo>
                  <a:pt x="250800" y="93297"/>
                  <a:pt x="250800" y="98313"/>
                  <a:pt x="253809" y="102326"/>
                </a:cubicBezTo>
                <a:cubicBezTo>
                  <a:pt x="261835" y="114365"/>
                  <a:pt x="267854" y="128409"/>
                  <a:pt x="270864" y="142454"/>
                </a:cubicBezTo>
                <a:cubicBezTo>
                  <a:pt x="271867" y="146467"/>
                  <a:pt x="274876" y="149477"/>
                  <a:pt x="279892" y="150480"/>
                </a:cubicBezTo>
                <a:lnTo>
                  <a:pt x="307982" y="154493"/>
                </a:lnTo>
                <a:lnTo>
                  <a:pt x="307982" y="171547"/>
                </a:lnTo>
                <a:lnTo>
                  <a:pt x="279892" y="175560"/>
                </a:lnTo>
                <a:cubicBezTo>
                  <a:pt x="275880" y="176563"/>
                  <a:pt x="271867" y="179573"/>
                  <a:pt x="270864" y="183585"/>
                </a:cubicBezTo>
                <a:cubicBezTo>
                  <a:pt x="267854" y="198633"/>
                  <a:pt x="262838" y="211675"/>
                  <a:pt x="253809" y="223713"/>
                </a:cubicBezTo>
                <a:cubicBezTo>
                  <a:pt x="251803" y="227726"/>
                  <a:pt x="251803" y="231739"/>
                  <a:pt x="253809" y="235752"/>
                </a:cubicBezTo>
                <a:lnTo>
                  <a:pt x="270864" y="257822"/>
                </a:lnTo>
                <a:lnTo>
                  <a:pt x="258825" y="269860"/>
                </a:lnTo>
                <a:lnTo>
                  <a:pt x="236755" y="252806"/>
                </a:lnTo>
                <a:cubicBezTo>
                  <a:pt x="233745" y="249796"/>
                  <a:pt x="228729" y="249796"/>
                  <a:pt x="224716" y="252806"/>
                </a:cubicBezTo>
                <a:cubicBezTo>
                  <a:pt x="212678" y="260832"/>
                  <a:pt x="198633" y="266851"/>
                  <a:pt x="184589" y="269860"/>
                </a:cubicBezTo>
                <a:cubicBezTo>
                  <a:pt x="180576" y="270864"/>
                  <a:pt x="177566" y="273873"/>
                  <a:pt x="176563" y="278889"/>
                </a:cubicBezTo>
                <a:lnTo>
                  <a:pt x="172550" y="306979"/>
                </a:lnTo>
                <a:lnTo>
                  <a:pt x="155496" y="306979"/>
                </a:lnTo>
                <a:lnTo>
                  <a:pt x="149477" y="275880"/>
                </a:lnTo>
                <a:cubicBezTo>
                  <a:pt x="148473" y="271867"/>
                  <a:pt x="145464" y="267854"/>
                  <a:pt x="141451" y="266851"/>
                </a:cubicBezTo>
                <a:cubicBezTo>
                  <a:pt x="127406" y="263841"/>
                  <a:pt x="113361" y="258825"/>
                  <a:pt x="101323" y="249796"/>
                </a:cubicBezTo>
                <a:cubicBezTo>
                  <a:pt x="97310" y="247790"/>
                  <a:pt x="93297" y="247790"/>
                  <a:pt x="89285" y="249796"/>
                </a:cubicBezTo>
                <a:lnTo>
                  <a:pt x="67214" y="266851"/>
                </a:lnTo>
                <a:lnTo>
                  <a:pt x="55176" y="254812"/>
                </a:lnTo>
                <a:lnTo>
                  <a:pt x="72230" y="232742"/>
                </a:lnTo>
                <a:cubicBezTo>
                  <a:pt x="75240" y="229732"/>
                  <a:pt x="75240" y="223713"/>
                  <a:pt x="72230" y="220704"/>
                </a:cubicBezTo>
                <a:cubicBezTo>
                  <a:pt x="64205" y="208665"/>
                  <a:pt x="58186" y="195624"/>
                  <a:pt x="56179" y="180576"/>
                </a:cubicBezTo>
                <a:cubicBezTo>
                  <a:pt x="55176" y="176563"/>
                  <a:pt x="52166" y="173553"/>
                  <a:pt x="48154" y="172550"/>
                </a:cubicBezTo>
                <a:lnTo>
                  <a:pt x="20064" y="168537"/>
                </a:lnTo>
                <a:lnTo>
                  <a:pt x="20064" y="153489"/>
                </a:lnTo>
                <a:close/>
              </a:path>
            </a:pathLst>
          </a:custGeom>
          <a:solidFill>
            <a:srgbClr val="373939"/>
          </a:solidFill>
          <a:ln w="9945" cap="flat">
            <a:noFill/>
            <a:prstDash val="solid"/>
            <a:miter/>
          </a:ln>
        </p:spPr>
        <p:txBody>
          <a:bodyPr rtlCol="0" anchor="ctr"/>
          <a:lstStyle/>
          <a:p>
            <a:endParaRPr lang="en-US"/>
          </a:p>
        </p:txBody>
      </p:sp>
      <p:sp>
        <p:nvSpPr>
          <p:cNvPr id="316" name="Freeform 315">
            <a:extLst>
              <a:ext uri="{FF2B5EF4-FFF2-40B4-BE49-F238E27FC236}">
                <a16:creationId xmlns:a16="http://schemas.microsoft.com/office/drawing/2014/main" id="{14B2F43A-26C8-EF78-C448-3C0F5567EE19}"/>
              </a:ext>
            </a:extLst>
          </p:cNvPr>
          <p:cNvSpPr/>
          <p:nvPr/>
        </p:nvSpPr>
        <p:spPr>
          <a:xfrm>
            <a:off x="3990496" y="626501"/>
            <a:ext cx="164524" cy="164524"/>
          </a:xfrm>
          <a:custGeom>
            <a:avLst/>
            <a:gdLst>
              <a:gd name="connsiteX0" fmla="*/ 82262 w 164524"/>
              <a:gd name="connsiteY0" fmla="*/ 164525 h 164524"/>
              <a:gd name="connsiteX1" fmla="*/ 164525 w 164524"/>
              <a:gd name="connsiteY1" fmla="*/ 82262 h 164524"/>
              <a:gd name="connsiteX2" fmla="*/ 82262 w 164524"/>
              <a:gd name="connsiteY2" fmla="*/ 0 h 164524"/>
              <a:gd name="connsiteX3" fmla="*/ 0 w 164524"/>
              <a:gd name="connsiteY3" fmla="*/ 82262 h 164524"/>
              <a:gd name="connsiteX4" fmla="*/ 82262 w 164524"/>
              <a:gd name="connsiteY4" fmla="*/ 164525 h 164524"/>
              <a:gd name="connsiteX5" fmla="*/ 82262 w 164524"/>
              <a:gd name="connsiteY5" fmla="*/ 20064 h 164524"/>
              <a:gd name="connsiteX6" fmla="*/ 144461 w 164524"/>
              <a:gd name="connsiteY6" fmla="*/ 82262 h 164524"/>
              <a:gd name="connsiteX7" fmla="*/ 82262 w 164524"/>
              <a:gd name="connsiteY7" fmla="*/ 144461 h 164524"/>
              <a:gd name="connsiteX8" fmla="*/ 20064 w 164524"/>
              <a:gd name="connsiteY8" fmla="*/ 82262 h 164524"/>
              <a:gd name="connsiteX9" fmla="*/ 82262 w 164524"/>
              <a:gd name="connsiteY9" fmla="*/ 20064 h 164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4524" h="164524">
                <a:moveTo>
                  <a:pt x="82262" y="164525"/>
                </a:moveTo>
                <a:cubicBezTo>
                  <a:pt x="127406" y="164525"/>
                  <a:pt x="164525" y="127406"/>
                  <a:pt x="164525" y="82262"/>
                </a:cubicBezTo>
                <a:cubicBezTo>
                  <a:pt x="164525" y="37118"/>
                  <a:pt x="127406" y="0"/>
                  <a:pt x="82262" y="0"/>
                </a:cubicBezTo>
                <a:cubicBezTo>
                  <a:pt x="37118" y="0"/>
                  <a:pt x="0" y="37118"/>
                  <a:pt x="0" y="82262"/>
                </a:cubicBezTo>
                <a:cubicBezTo>
                  <a:pt x="0" y="127406"/>
                  <a:pt x="37118" y="164525"/>
                  <a:pt x="82262" y="164525"/>
                </a:cubicBezTo>
                <a:close/>
                <a:moveTo>
                  <a:pt x="82262" y="20064"/>
                </a:moveTo>
                <a:cubicBezTo>
                  <a:pt x="116371" y="20064"/>
                  <a:pt x="144461" y="48154"/>
                  <a:pt x="144461" y="82262"/>
                </a:cubicBezTo>
                <a:cubicBezTo>
                  <a:pt x="144461" y="116371"/>
                  <a:pt x="116371" y="144461"/>
                  <a:pt x="82262" y="144461"/>
                </a:cubicBezTo>
                <a:cubicBezTo>
                  <a:pt x="48154" y="144461"/>
                  <a:pt x="20064" y="116371"/>
                  <a:pt x="20064" y="82262"/>
                </a:cubicBezTo>
                <a:cubicBezTo>
                  <a:pt x="20064" y="48154"/>
                  <a:pt x="48154" y="20064"/>
                  <a:pt x="82262" y="20064"/>
                </a:cubicBezTo>
                <a:close/>
              </a:path>
            </a:pathLst>
          </a:custGeom>
          <a:solidFill>
            <a:srgbClr val="373939"/>
          </a:solidFill>
          <a:ln w="9945" cap="flat">
            <a:noFill/>
            <a:prstDash val="solid"/>
            <a:miter/>
          </a:ln>
        </p:spPr>
        <p:txBody>
          <a:bodyPr rtlCol="0" anchor="ctr"/>
          <a:lstStyle/>
          <a:p>
            <a:endParaRPr lang="en-US"/>
          </a:p>
        </p:txBody>
      </p:sp>
      <p:sp>
        <p:nvSpPr>
          <p:cNvPr id="318" name="Freeform 317">
            <a:extLst>
              <a:ext uri="{FF2B5EF4-FFF2-40B4-BE49-F238E27FC236}">
                <a16:creationId xmlns:a16="http://schemas.microsoft.com/office/drawing/2014/main" id="{EB1B099C-DC59-1951-D7E0-9B200EAD6060}"/>
              </a:ext>
            </a:extLst>
          </p:cNvPr>
          <p:cNvSpPr/>
          <p:nvPr/>
        </p:nvSpPr>
        <p:spPr>
          <a:xfrm>
            <a:off x="6807786" y="563651"/>
            <a:ext cx="569603" cy="569603"/>
          </a:xfrm>
          <a:custGeom>
            <a:avLst/>
            <a:gdLst>
              <a:gd name="connsiteX0" fmla="*/ 443806 w 569603"/>
              <a:gd name="connsiteY0" fmla="*/ 115254 h 569603"/>
              <a:gd name="connsiteX1" fmla="*/ 405630 w 569603"/>
              <a:gd name="connsiteY1" fmla="*/ 121192 h 569603"/>
              <a:gd name="connsiteX2" fmla="*/ 263593 w 569603"/>
              <a:gd name="connsiteY2" fmla="*/ 0 h 569603"/>
              <a:gd name="connsiteX3" fmla="*/ 122525 w 569603"/>
              <a:gd name="connsiteY3" fmla="*/ 115254 h 569603"/>
              <a:gd name="connsiteX4" fmla="*/ 0 w 569603"/>
              <a:gd name="connsiteY4" fmla="*/ 241173 h 569603"/>
              <a:gd name="connsiteX5" fmla="*/ 119496 w 569603"/>
              <a:gd name="connsiteY5" fmla="*/ 366728 h 569603"/>
              <a:gd name="connsiteX6" fmla="*/ 119496 w 569603"/>
              <a:gd name="connsiteY6" fmla="*/ 373393 h 569603"/>
              <a:gd name="connsiteX7" fmla="*/ 203239 w 569603"/>
              <a:gd name="connsiteY7" fmla="*/ 537851 h 569603"/>
              <a:gd name="connsiteX8" fmla="*/ 272804 w 569603"/>
              <a:gd name="connsiteY8" fmla="*/ 568270 h 569603"/>
              <a:gd name="connsiteX9" fmla="*/ 284802 w 569603"/>
              <a:gd name="connsiteY9" fmla="*/ 569604 h 569603"/>
              <a:gd name="connsiteX10" fmla="*/ 296800 w 569603"/>
              <a:gd name="connsiteY10" fmla="*/ 568270 h 569603"/>
              <a:gd name="connsiteX11" fmla="*/ 364425 w 569603"/>
              <a:gd name="connsiteY11" fmla="*/ 539306 h 569603"/>
              <a:gd name="connsiteX12" fmla="*/ 450229 w 569603"/>
              <a:gd name="connsiteY12" fmla="*/ 373636 h 569603"/>
              <a:gd name="connsiteX13" fmla="*/ 450229 w 569603"/>
              <a:gd name="connsiteY13" fmla="*/ 366849 h 569603"/>
              <a:gd name="connsiteX14" fmla="*/ 569604 w 569603"/>
              <a:gd name="connsiteY14" fmla="*/ 241173 h 569603"/>
              <a:gd name="connsiteX15" fmla="*/ 443806 w 569603"/>
              <a:gd name="connsiteY15" fmla="*/ 115254 h 569603"/>
              <a:gd name="connsiteX16" fmla="*/ 425870 w 569603"/>
              <a:gd name="connsiteY16" fmla="*/ 373515 h 569603"/>
              <a:gd name="connsiteX17" fmla="*/ 350852 w 569603"/>
              <a:gd name="connsiteY17" fmla="*/ 519066 h 569603"/>
              <a:gd name="connsiteX18" fmla="*/ 291467 w 569603"/>
              <a:gd name="connsiteY18" fmla="*/ 544517 h 569603"/>
              <a:gd name="connsiteX19" fmla="*/ 278136 w 569603"/>
              <a:gd name="connsiteY19" fmla="*/ 544517 h 569603"/>
              <a:gd name="connsiteX20" fmla="*/ 216934 w 569603"/>
              <a:gd name="connsiteY20" fmla="*/ 517854 h 569603"/>
              <a:gd name="connsiteX21" fmla="*/ 143734 w 569603"/>
              <a:gd name="connsiteY21" fmla="*/ 373393 h 569603"/>
              <a:gd name="connsiteX22" fmla="*/ 143734 w 569603"/>
              <a:gd name="connsiteY22" fmla="*/ 289044 h 569603"/>
              <a:gd name="connsiteX23" fmla="*/ 144946 w 569603"/>
              <a:gd name="connsiteY23" fmla="*/ 289044 h 569603"/>
              <a:gd name="connsiteX24" fmla="*/ 284923 w 569603"/>
              <a:gd name="connsiteY24" fmla="*/ 228569 h 569603"/>
              <a:gd name="connsiteX25" fmla="*/ 424779 w 569603"/>
              <a:gd name="connsiteY25" fmla="*/ 289044 h 569603"/>
              <a:gd name="connsiteX26" fmla="*/ 425991 w 569603"/>
              <a:gd name="connsiteY26" fmla="*/ 289044 h 569603"/>
              <a:gd name="connsiteX27" fmla="*/ 425991 w 569603"/>
              <a:gd name="connsiteY27" fmla="*/ 373515 h 569603"/>
              <a:gd name="connsiteX28" fmla="*/ 450108 w 569603"/>
              <a:gd name="connsiteY28" fmla="*/ 342610 h 569603"/>
              <a:gd name="connsiteX29" fmla="*/ 450108 w 569603"/>
              <a:gd name="connsiteY29" fmla="*/ 276561 h 569603"/>
              <a:gd name="connsiteX30" fmla="*/ 446351 w 569603"/>
              <a:gd name="connsiteY30" fmla="*/ 267714 h 569603"/>
              <a:gd name="connsiteX31" fmla="*/ 437262 w 569603"/>
              <a:gd name="connsiteY31" fmla="*/ 264441 h 569603"/>
              <a:gd name="connsiteX32" fmla="*/ 295103 w 569603"/>
              <a:gd name="connsiteY32" fmla="*/ 202391 h 569603"/>
              <a:gd name="connsiteX33" fmla="*/ 284802 w 569603"/>
              <a:gd name="connsiteY33" fmla="*/ 196695 h 569603"/>
              <a:gd name="connsiteX34" fmla="*/ 274500 w 569603"/>
              <a:gd name="connsiteY34" fmla="*/ 202391 h 569603"/>
              <a:gd name="connsiteX35" fmla="*/ 132342 w 569603"/>
              <a:gd name="connsiteY35" fmla="*/ 264441 h 569603"/>
              <a:gd name="connsiteX36" fmla="*/ 123253 w 569603"/>
              <a:gd name="connsiteY36" fmla="*/ 267714 h 569603"/>
              <a:gd name="connsiteX37" fmla="*/ 119496 w 569603"/>
              <a:gd name="connsiteY37" fmla="*/ 276561 h 569603"/>
              <a:gd name="connsiteX38" fmla="*/ 119496 w 569603"/>
              <a:gd name="connsiteY38" fmla="*/ 342610 h 569603"/>
              <a:gd name="connsiteX39" fmla="*/ 24238 w 569603"/>
              <a:gd name="connsiteY39" fmla="*/ 241173 h 569603"/>
              <a:gd name="connsiteX40" fmla="*/ 125798 w 569603"/>
              <a:gd name="connsiteY40" fmla="*/ 139492 h 569603"/>
              <a:gd name="connsiteX41" fmla="*/ 130282 w 569603"/>
              <a:gd name="connsiteY41" fmla="*/ 139735 h 569603"/>
              <a:gd name="connsiteX42" fmla="*/ 131978 w 569603"/>
              <a:gd name="connsiteY42" fmla="*/ 139856 h 569603"/>
              <a:gd name="connsiteX43" fmla="*/ 144704 w 569603"/>
              <a:gd name="connsiteY43" fmla="*/ 129312 h 569603"/>
              <a:gd name="connsiteX44" fmla="*/ 263593 w 569603"/>
              <a:gd name="connsiteY44" fmla="*/ 24238 h 569603"/>
              <a:gd name="connsiteX45" fmla="*/ 383089 w 569603"/>
              <a:gd name="connsiteY45" fmla="*/ 138886 h 569603"/>
              <a:gd name="connsiteX46" fmla="*/ 388906 w 569603"/>
              <a:gd name="connsiteY46" fmla="*/ 148703 h 569603"/>
              <a:gd name="connsiteX47" fmla="*/ 400419 w 569603"/>
              <a:gd name="connsiteY47" fmla="*/ 149309 h 569603"/>
              <a:gd name="connsiteX48" fmla="*/ 443806 w 569603"/>
              <a:gd name="connsiteY48" fmla="*/ 139492 h 569603"/>
              <a:gd name="connsiteX49" fmla="*/ 545365 w 569603"/>
              <a:gd name="connsiteY49" fmla="*/ 241173 h 569603"/>
              <a:gd name="connsiteX50" fmla="*/ 450108 w 569603"/>
              <a:gd name="connsiteY50" fmla="*/ 342610 h 56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69603" h="569603">
                <a:moveTo>
                  <a:pt x="443806" y="115254"/>
                </a:moveTo>
                <a:cubicBezTo>
                  <a:pt x="430717" y="115254"/>
                  <a:pt x="417992" y="117314"/>
                  <a:pt x="405630" y="121192"/>
                </a:cubicBezTo>
                <a:cubicBezTo>
                  <a:pt x="394723" y="52113"/>
                  <a:pt x="335218" y="0"/>
                  <a:pt x="263593" y="0"/>
                </a:cubicBezTo>
                <a:cubicBezTo>
                  <a:pt x="194877" y="0"/>
                  <a:pt x="136099" y="48840"/>
                  <a:pt x="122525" y="115254"/>
                </a:cubicBezTo>
                <a:cubicBezTo>
                  <a:pt x="54658" y="117072"/>
                  <a:pt x="0" y="172820"/>
                  <a:pt x="0" y="241173"/>
                </a:cubicBezTo>
                <a:cubicBezTo>
                  <a:pt x="0" y="308434"/>
                  <a:pt x="53082" y="363456"/>
                  <a:pt x="119496" y="366728"/>
                </a:cubicBezTo>
                <a:lnTo>
                  <a:pt x="119496" y="373393"/>
                </a:lnTo>
                <a:cubicBezTo>
                  <a:pt x="119496" y="440170"/>
                  <a:pt x="150763" y="501615"/>
                  <a:pt x="203239" y="537851"/>
                </a:cubicBezTo>
                <a:cubicBezTo>
                  <a:pt x="224084" y="552273"/>
                  <a:pt x="247475" y="562453"/>
                  <a:pt x="272804" y="568270"/>
                </a:cubicBezTo>
                <a:cubicBezTo>
                  <a:pt x="276682" y="569119"/>
                  <a:pt x="280802" y="569604"/>
                  <a:pt x="284802" y="569604"/>
                </a:cubicBezTo>
                <a:cubicBezTo>
                  <a:pt x="288801" y="569604"/>
                  <a:pt x="292922" y="569119"/>
                  <a:pt x="296800" y="568270"/>
                </a:cubicBezTo>
                <a:cubicBezTo>
                  <a:pt x="321281" y="562696"/>
                  <a:pt x="344065" y="553000"/>
                  <a:pt x="364425" y="539306"/>
                </a:cubicBezTo>
                <a:cubicBezTo>
                  <a:pt x="418113" y="503190"/>
                  <a:pt x="450229" y="441261"/>
                  <a:pt x="450229" y="373636"/>
                </a:cubicBezTo>
                <a:lnTo>
                  <a:pt x="450229" y="366849"/>
                </a:lnTo>
                <a:cubicBezTo>
                  <a:pt x="516521" y="363456"/>
                  <a:pt x="569604" y="308434"/>
                  <a:pt x="569604" y="241173"/>
                </a:cubicBezTo>
                <a:cubicBezTo>
                  <a:pt x="569604" y="171729"/>
                  <a:pt x="513128" y="115254"/>
                  <a:pt x="443806" y="115254"/>
                </a:cubicBezTo>
                <a:close/>
                <a:moveTo>
                  <a:pt x="425870" y="373515"/>
                </a:moveTo>
                <a:cubicBezTo>
                  <a:pt x="425870" y="433020"/>
                  <a:pt x="397874" y="487556"/>
                  <a:pt x="350852" y="519066"/>
                </a:cubicBezTo>
                <a:cubicBezTo>
                  <a:pt x="333036" y="531064"/>
                  <a:pt x="313040" y="539669"/>
                  <a:pt x="291467" y="544517"/>
                </a:cubicBezTo>
                <a:cubicBezTo>
                  <a:pt x="287104" y="545486"/>
                  <a:pt x="282499" y="545486"/>
                  <a:pt x="278136" y="544517"/>
                </a:cubicBezTo>
                <a:cubicBezTo>
                  <a:pt x="255837" y="539427"/>
                  <a:pt x="235234" y="530458"/>
                  <a:pt x="216934" y="517854"/>
                </a:cubicBezTo>
                <a:cubicBezTo>
                  <a:pt x="171002" y="486223"/>
                  <a:pt x="143734" y="432172"/>
                  <a:pt x="143734" y="373393"/>
                </a:cubicBezTo>
                <a:lnTo>
                  <a:pt x="143734" y="289044"/>
                </a:lnTo>
                <a:lnTo>
                  <a:pt x="144946" y="289044"/>
                </a:lnTo>
                <a:cubicBezTo>
                  <a:pt x="221661" y="289044"/>
                  <a:pt x="266259" y="250020"/>
                  <a:pt x="284923" y="228569"/>
                </a:cubicBezTo>
                <a:cubicBezTo>
                  <a:pt x="303587" y="249898"/>
                  <a:pt x="348185" y="289044"/>
                  <a:pt x="424779" y="289044"/>
                </a:cubicBezTo>
                <a:lnTo>
                  <a:pt x="425991" y="289044"/>
                </a:lnTo>
                <a:lnTo>
                  <a:pt x="425991" y="373515"/>
                </a:lnTo>
                <a:close/>
                <a:moveTo>
                  <a:pt x="450108" y="342610"/>
                </a:moveTo>
                <a:lnTo>
                  <a:pt x="450108" y="276561"/>
                </a:lnTo>
                <a:cubicBezTo>
                  <a:pt x="450108" y="273167"/>
                  <a:pt x="448775" y="270016"/>
                  <a:pt x="446351" y="267714"/>
                </a:cubicBezTo>
                <a:cubicBezTo>
                  <a:pt x="443930" y="265372"/>
                  <a:pt x="440620" y="264181"/>
                  <a:pt x="437262" y="264441"/>
                </a:cubicBezTo>
                <a:cubicBezTo>
                  <a:pt x="339338" y="270259"/>
                  <a:pt x="296921" y="205300"/>
                  <a:pt x="295103" y="202391"/>
                </a:cubicBezTo>
                <a:cubicBezTo>
                  <a:pt x="292885" y="198839"/>
                  <a:pt x="288990" y="196684"/>
                  <a:pt x="284802" y="196695"/>
                </a:cubicBezTo>
                <a:cubicBezTo>
                  <a:pt x="280560" y="196695"/>
                  <a:pt x="276682" y="198876"/>
                  <a:pt x="274500" y="202391"/>
                </a:cubicBezTo>
                <a:cubicBezTo>
                  <a:pt x="274016" y="203118"/>
                  <a:pt x="231114" y="270259"/>
                  <a:pt x="132342" y="264441"/>
                </a:cubicBezTo>
                <a:cubicBezTo>
                  <a:pt x="129070" y="264199"/>
                  <a:pt x="125798" y="265411"/>
                  <a:pt x="123253" y="267714"/>
                </a:cubicBezTo>
                <a:cubicBezTo>
                  <a:pt x="120707" y="270016"/>
                  <a:pt x="119496" y="273167"/>
                  <a:pt x="119496" y="276561"/>
                </a:cubicBezTo>
                <a:lnTo>
                  <a:pt x="119496" y="342610"/>
                </a:lnTo>
                <a:cubicBezTo>
                  <a:pt x="66413" y="339217"/>
                  <a:pt x="24238" y="295103"/>
                  <a:pt x="24238" y="241173"/>
                </a:cubicBezTo>
                <a:cubicBezTo>
                  <a:pt x="24238" y="185061"/>
                  <a:pt x="69807" y="139492"/>
                  <a:pt x="125798" y="139492"/>
                </a:cubicBezTo>
                <a:cubicBezTo>
                  <a:pt x="127252" y="139492"/>
                  <a:pt x="128827" y="139613"/>
                  <a:pt x="130282" y="139735"/>
                </a:cubicBezTo>
                <a:lnTo>
                  <a:pt x="131978" y="139856"/>
                </a:lnTo>
                <a:cubicBezTo>
                  <a:pt x="138159" y="140219"/>
                  <a:pt x="143976" y="135614"/>
                  <a:pt x="144704" y="129312"/>
                </a:cubicBezTo>
                <a:cubicBezTo>
                  <a:pt x="152217" y="69322"/>
                  <a:pt x="203361" y="24238"/>
                  <a:pt x="263593" y="24238"/>
                </a:cubicBezTo>
                <a:cubicBezTo>
                  <a:pt x="327825" y="24238"/>
                  <a:pt x="380301" y="74654"/>
                  <a:pt x="383089" y="138886"/>
                </a:cubicBezTo>
                <a:cubicBezTo>
                  <a:pt x="383269" y="142923"/>
                  <a:pt x="385452" y="146605"/>
                  <a:pt x="388906" y="148703"/>
                </a:cubicBezTo>
                <a:cubicBezTo>
                  <a:pt x="392421" y="150763"/>
                  <a:pt x="396662" y="151006"/>
                  <a:pt x="400419" y="149309"/>
                </a:cubicBezTo>
                <a:cubicBezTo>
                  <a:pt x="414235" y="142764"/>
                  <a:pt x="428778" y="139492"/>
                  <a:pt x="443806" y="139492"/>
                </a:cubicBezTo>
                <a:cubicBezTo>
                  <a:pt x="499797" y="139492"/>
                  <a:pt x="545365" y="185061"/>
                  <a:pt x="545365" y="241173"/>
                </a:cubicBezTo>
                <a:cubicBezTo>
                  <a:pt x="545365" y="295103"/>
                  <a:pt x="503190" y="339217"/>
                  <a:pt x="450108" y="342610"/>
                </a:cubicBezTo>
                <a:close/>
              </a:path>
            </a:pathLst>
          </a:custGeom>
          <a:solidFill>
            <a:srgbClr val="373939"/>
          </a:solidFill>
          <a:ln w="12052" cap="flat">
            <a:noFill/>
            <a:prstDash val="solid"/>
            <a:miter/>
          </a:ln>
        </p:spPr>
        <p:txBody>
          <a:bodyPr rtlCol="0" anchor="ctr"/>
          <a:lstStyle/>
          <a:p>
            <a:endParaRPr lang="en-US"/>
          </a:p>
        </p:txBody>
      </p:sp>
      <p:sp>
        <p:nvSpPr>
          <p:cNvPr id="319" name="Freeform 318">
            <a:extLst>
              <a:ext uri="{FF2B5EF4-FFF2-40B4-BE49-F238E27FC236}">
                <a16:creationId xmlns:a16="http://schemas.microsoft.com/office/drawing/2014/main" id="{D2E722E7-D441-7CF6-582A-C74E99E6A7A8}"/>
              </a:ext>
            </a:extLst>
          </p:cNvPr>
          <p:cNvSpPr/>
          <p:nvPr/>
        </p:nvSpPr>
        <p:spPr>
          <a:xfrm>
            <a:off x="7000603" y="879962"/>
            <a:ext cx="184091" cy="137310"/>
          </a:xfrm>
          <a:custGeom>
            <a:avLst/>
            <a:gdLst>
              <a:gd name="connsiteX0" fmla="*/ 58657 w 184091"/>
              <a:gd name="connsiteY0" fmla="*/ 107982 h 137310"/>
              <a:gd name="connsiteX1" fmla="*/ 17088 w 184091"/>
              <a:gd name="connsiteY1" fmla="*/ 66413 h 137310"/>
              <a:gd name="connsiteX2" fmla="*/ 0 w 184091"/>
              <a:gd name="connsiteY2" fmla="*/ 83623 h 137310"/>
              <a:gd name="connsiteX3" fmla="*/ 50174 w 184091"/>
              <a:gd name="connsiteY3" fmla="*/ 133796 h 137310"/>
              <a:gd name="connsiteX4" fmla="*/ 58778 w 184091"/>
              <a:gd name="connsiteY4" fmla="*/ 137311 h 137310"/>
              <a:gd name="connsiteX5" fmla="*/ 67383 w 184091"/>
              <a:gd name="connsiteY5" fmla="*/ 133796 h 137310"/>
              <a:gd name="connsiteX6" fmla="*/ 184091 w 184091"/>
              <a:gd name="connsiteY6" fmla="*/ 17088 h 137310"/>
              <a:gd name="connsiteX7" fmla="*/ 167003 w 184091"/>
              <a:gd name="connsiteY7" fmla="*/ 0 h 137310"/>
              <a:gd name="connsiteX8" fmla="*/ 58657 w 184091"/>
              <a:gd name="connsiteY8" fmla="*/ 107982 h 137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091" h="137310">
                <a:moveTo>
                  <a:pt x="58657" y="107982"/>
                </a:moveTo>
                <a:lnTo>
                  <a:pt x="17088" y="66413"/>
                </a:lnTo>
                <a:lnTo>
                  <a:pt x="0" y="83623"/>
                </a:lnTo>
                <a:lnTo>
                  <a:pt x="50174" y="133796"/>
                </a:lnTo>
                <a:cubicBezTo>
                  <a:pt x="52476" y="136099"/>
                  <a:pt x="55506" y="137311"/>
                  <a:pt x="58778" y="137311"/>
                </a:cubicBezTo>
                <a:cubicBezTo>
                  <a:pt x="62050" y="137311"/>
                  <a:pt x="65080" y="135978"/>
                  <a:pt x="67383" y="133796"/>
                </a:cubicBezTo>
                <a:lnTo>
                  <a:pt x="184091" y="17088"/>
                </a:lnTo>
                <a:lnTo>
                  <a:pt x="167003" y="0"/>
                </a:lnTo>
                <a:lnTo>
                  <a:pt x="58657" y="107982"/>
                </a:lnTo>
                <a:close/>
              </a:path>
            </a:pathLst>
          </a:custGeom>
          <a:solidFill>
            <a:srgbClr val="373939"/>
          </a:solidFill>
          <a:ln w="12052" cap="flat">
            <a:noFill/>
            <a:prstDash val="solid"/>
            <a:miter/>
          </a:ln>
        </p:spPr>
        <p:txBody>
          <a:bodyPr rtlCol="0" anchor="ctr"/>
          <a:lstStyle/>
          <a:p>
            <a:endParaRPr lang="en-US"/>
          </a:p>
        </p:txBody>
      </p:sp>
      <p:sp>
        <p:nvSpPr>
          <p:cNvPr id="321" name="Freeform 320">
            <a:extLst>
              <a:ext uri="{FF2B5EF4-FFF2-40B4-BE49-F238E27FC236}">
                <a16:creationId xmlns:a16="http://schemas.microsoft.com/office/drawing/2014/main" id="{B40791AE-7022-EF52-E397-BC1331055489}"/>
              </a:ext>
            </a:extLst>
          </p:cNvPr>
          <p:cNvSpPr/>
          <p:nvPr/>
        </p:nvSpPr>
        <p:spPr>
          <a:xfrm>
            <a:off x="972853" y="2056555"/>
            <a:ext cx="531174" cy="470248"/>
          </a:xfrm>
          <a:custGeom>
            <a:avLst/>
            <a:gdLst>
              <a:gd name="connsiteX0" fmla="*/ 525140 w 531174"/>
              <a:gd name="connsiteY0" fmla="*/ 470248 h 470248"/>
              <a:gd name="connsiteX1" fmla="*/ 6035 w 531174"/>
              <a:gd name="connsiteY1" fmla="*/ 470248 h 470248"/>
              <a:gd name="connsiteX2" fmla="*/ 0 w 531174"/>
              <a:gd name="connsiteY2" fmla="*/ 464213 h 470248"/>
              <a:gd name="connsiteX3" fmla="*/ 0 w 531174"/>
              <a:gd name="connsiteY3" fmla="*/ 6035 h 470248"/>
              <a:gd name="connsiteX4" fmla="*/ 6035 w 531174"/>
              <a:gd name="connsiteY4" fmla="*/ 0 h 470248"/>
              <a:gd name="connsiteX5" fmla="*/ 525140 w 531174"/>
              <a:gd name="connsiteY5" fmla="*/ 0 h 470248"/>
              <a:gd name="connsiteX6" fmla="*/ 531175 w 531174"/>
              <a:gd name="connsiteY6" fmla="*/ 6035 h 470248"/>
              <a:gd name="connsiteX7" fmla="*/ 531175 w 531174"/>
              <a:gd name="connsiteY7" fmla="*/ 464213 h 470248"/>
              <a:gd name="connsiteX8" fmla="*/ 525140 w 531174"/>
              <a:gd name="connsiteY8" fmla="*/ 470248 h 470248"/>
              <a:gd name="connsiteX9" fmla="*/ 12070 w 531174"/>
              <a:gd name="connsiteY9" fmla="*/ 458178 h 470248"/>
              <a:gd name="connsiteX10" fmla="*/ 519105 w 531174"/>
              <a:gd name="connsiteY10" fmla="*/ 458178 h 470248"/>
              <a:gd name="connsiteX11" fmla="*/ 519105 w 531174"/>
              <a:gd name="connsiteY11" fmla="*/ 12070 h 470248"/>
              <a:gd name="connsiteX12" fmla="*/ 12070 w 531174"/>
              <a:gd name="connsiteY12" fmla="*/ 12070 h 470248"/>
              <a:gd name="connsiteX13" fmla="*/ 12070 w 531174"/>
              <a:gd name="connsiteY13" fmla="*/ 458178 h 470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31174" h="470248">
                <a:moveTo>
                  <a:pt x="525140" y="470248"/>
                </a:moveTo>
                <a:lnTo>
                  <a:pt x="6035" y="470248"/>
                </a:lnTo>
                <a:cubicBezTo>
                  <a:pt x="2702" y="470248"/>
                  <a:pt x="0" y="467547"/>
                  <a:pt x="0" y="464213"/>
                </a:cubicBezTo>
                <a:lnTo>
                  <a:pt x="0" y="6035"/>
                </a:lnTo>
                <a:cubicBezTo>
                  <a:pt x="0" y="2702"/>
                  <a:pt x="2702" y="0"/>
                  <a:pt x="6035" y="0"/>
                </a:cubicBezTo>
                <a:lnTo>
                  <a:pt x="525140" y="0"/>
                </a:lnTo>
                <a:cubicBezTo>
                  <a:pt x="528474" y="0"/>
                  <a:pt x="531175" y="2702"/>
                  <a:pt x="531175" y="6035"/>
                </a:cubicBezTo>
                <a:lnTo>
                  <a:pt x="531175" y="464213"/>
                </a:lnTo>
                <a:cubicBezTo>
                  <a:pt x="531175" y="467547"/>
                  <a:pt x="528474" y="470248"/>
                  <a:pt x="525140" y="470248"/>
                </a:cubicBezTo>
                <a:close/>
                <a:moveTo>
                  <a:pt x="12070" y="458178"/>
                </a:moveTo>
                <a:lnTo>
                  <a:pt x="519105" y="458178"/>
                </a:lnTo>
                <a:lnTo>
                  <a:pt x="519105" y="12070"/>
                </a:lnTo>
                <a:lnTo>
                  <a:pt x="12070" y="12070"/>
                </a:lnTo>
                <a:lnTo>
                  <a:pt x="12070" y="458178"/>
                </a:lnTo>
                <a:close/>
              </a:path>
            </a:pathLst>
          </a:custGeom>
          <a:solidFill>
            <a:srgbClr val="373939"/>
          </a:solidFill>
          <a:ln w="1200" cap="flat">
            <a:noFill/>
            <a:prstDash val="solid"/>
            <a:miter/>
          </a:ln>
        </p:spPr>
        <p:txBody>
          <a:bodyPr rtlCol="0" anchor="ctr"/>
          <a:lstStyle/>
          <a:p>
            <a:endParaRPr lang="en-US"/>
          </a:p>
        </p:txBody>
      </p:sp>
      <p:sp>
        <p:nvSpPr>
          <p:cNvPr id="322" name="Freeform 321">
            <a:extLst>
              <a:ext uri="{FF2B5EF4-FFF2-40B4-BE49-F238E27FC236}">
                <a16:creationId xmlns:a16="http://schemas.microsoft.com/office/drawing/2014/main" id="{288088A6-BD29-8271-BD70-AAEDB7961771}"/>
              </a:ext>
            </a:extLst>
          </p:cNvPr>
          <p:cNvSpPr/>
          <p:nvPr/>
        </p:nvSpPr>
        <p:spPr>
          <a:xfrm>
            <a:off x="972853" y="2085305"/>
            <a:ext cx="531174" cy="71958"/>
          </a:xfrm>
          <a:custGeom>
            <a:avLst/>
            <a:gdLst>
              <a:gd name="connsiteX0" fmla="*/ 525140 w 531174"/>
              <a:gd name="connsiteY0" fmla="*/ 71959 h 71958"/>
              <a:gd name="connsiteX1" fmla="*/ 6035 w 531174"/>
              <a:gd name="connsiteY1" fmla="*/ 71959 h 71958"/>
              <a:gd name="connsiteX2" fmla="*/ 0 w 531174"/>
              <a:gd name="connsiteY2" fmla="*/ 65924 h 71958"/>
              <a:gd name="connsiteX3" fmla="*/ 6035 w 531174"/>
              <a:gd name="connsiteY3" fmla="*/ 59889 h 71958"/>
              <a:gd name="connsiteX4" fmla="*/ 525140 w 531174"/>
              <a:gd name="connsiteY4" fmla="*/ 59889 h 71958"/>
              <a:gd name="connsiteX5" fmla="*/ 531175 w 531174"/>
              <a:gd name="connsiteY5" fmla="*/ 65924 h 71958"/>
              <a:gd name="connsiteX6" fmla="*/ 525140 w 531174"/>
              <a:gd name="connsiteY6" fmla="*/ 71959 h 71958"/>
              <a:gd name="connsiteX7" fmla="*/ 465421 w 531174"/>
              <a:gd name="connsiteY7" fmla="*/ 43210 h 71958"/>
              <a:gd name="connsiteX8" fmla="*/ 437179 w 531174"/>
              <a:gd name="connsiteY8" fmla="*/ 43210 h 71958"/>
              <a:gd name="connsiteX9" fmla="*/ 422453 w 531174"/>
              <a:gd name="connsiteY9" fmla="*/ 28485 h 71958"/>
              <a:gd name="connsiteX10" fmla="*/ 422453 w 531174"/>
              <a:gd name="connsiteY10" fmla="*/ 14725 h 71958"/>
              <a:gd name="connsiteX11" fmla="*/ 437179 w 531174"/>
              <a:gd name="connsiteY11" fmla="*/ 0 h 71958"/>
              <a:gd name="connsiteX12" fmla="*/ 465421 w 531174"/>
              <a:gd name="connsiteY12" fmla="*/ 0 h 71958"/>
              <a:gd name="connsiteX13" fmla="*/ 480147 w 531174"/>
              <a:gd name="connsiteY13" fmla="*/ 14725 h 71958"/>
              <a:gd name="connsiteX14" fmla="*/ 480147 w 531174"/>
              <a:gd name="connsiteY14" fmla="*/ 28485 h 71958"/>
              <a:gd name="connsiteX15" fmla="*/ 465421 w 531174"/>
              <a:gd name="connsiteY15" fmla="*/ 43210 h 71958"/>
              <a:gd name="connsiteX16" fmla="*/ 437179 w 531174"/>
              <a:gd name="connsiteY16" fmla="*/ 12070 h 71958"/>
              <a:gd name="connsiteX17" fmla="*/ 434523 w 531174"/>
              <a:gd name="connsiteY17" fmla="*/ 14725 h 71958"/>
              <a:gd name="connsiteX18" fmla="*/ 434523 w 531174"/>
              <a:gd name="connsiteY18" fmla="*/ 28485 h 71958"/>
              <a:gd name="connsiteX19" fmla="*/ 437179 w 531174"/>
              <a:gd name="connsiteY19" fmla="*/ 31140 h 71958"/>
              <a:gd name="connsiteX20" fmla="*/ 465421 w 531174"/>
              <a:gd name="connsiteY20" fmla="*/ 31140 h 71958"/>
              <a:gd name="connsiteX21" fmla="*/ 468077 w 531174"/>
              <a:gd name="connsiteY21" fmla="*/ 28485 h 71958"/>
              <a:gd name="connsiteX22" fmla="*/ 468077 w 531174"/>
              <a:gd name="connsiteY22" fmla="*/ 14725 h 71958"/>
              <a:gd name="connsiteX23" fmla="*/ 465421 w 531174"/>
              <a:gd name="connsiteY23" fmla="*/ 12070 h 71958"/>
              <a:gd name="connsiteX24" fmla="*/ 437179 w 531174"/>
              <a:gd name="connsiteY24" fmla="*/ 12070 h 71958"/>
              <a:gd name="connsiteX25" fmla="*/ 384311 w 531174"/>
              <a:gd name="connsiteY25" fmla="*/ 43210 h 71958"/>
              <a:gd name="connsiteX26" fmla="*/ 356069 w 531174"/>
              <a:gd name="connsiteY26" fmla="*/ 43210 h 71958"/>
              <a:gd name="connsiteX27" fmla="*/ 341343 w 531174"/>
              <a:gd name="connsiteY27" fmla="*/ 28485 h 71958"/>
              <a:gd name="connsiteX28" fmla="*/ 341343 w 531174"/>
              <a:gd name="connsiteY28" fmla="*/ 14725 h 71958"/>
              <a:gd name="connsiteX29" fmla="*/ 356069 w 531174"/>
              <a:gd name="connsiteY29" fmla="*/ 0 h 71958"/>
              <a:gd name="connsiteX30" fmla="*/ 384311 w 531174"/>
              <a:gd name="connsiteY30" fmla="*/ 0 h 71958"/>
              <a:gd name="connsiteX31" fmla="*/ 399036 w 531174"/>
              <a:gd name="connsiteY31" fmla="*/ 14725 h 71958"/>
              <a:gd name="connsiteX32" fmla="*/ 399036 w 531174"/>
              <a:gd name="connsiteY32" fmla="*/ 28485 h 71958"/>
              <a:gd name="connsiteX33" fmla="*/ 384311 w 531174"/>
              <a:gd name="connsiteY33" fmla="*/ 43210 h 71958"/>
              <a:gd name="connsiteX34" fmla="*/ 356069 w 531174"/>
              <a:gd name="connsiteY34" fmla="*/ 12070 h 71958"/>
              <a:gd name="connsiteX35" fmla="*/ 353413 w 531174"/>
              <a:gd name="connsiteY35" fmla="*/ 14725 h 71958"/>
              <a:gd name="connsiteX36" fmla="*/ 353413 w 531174"/>
              <a:gd name="connsiteY36" fmla="*/ 28485 h 71958"/>
              <a:gd name="connsiteX37" fmla="*/ 356069 w 531174"/>
              <a:gd name="connsiteY37" fmla="*/ 31140 h 71958"/>
              <a:gd name="connsiteX38" fmla="*/ 384311 w 531174"/>
              <a:gd name="connsiteY38" fmla="*/ 31140 h 71958"/>
              <a:gd name="connsiteX39" fmla="*/ 386967 w 531174"/>
              <a:gd name="connsiteY39" fmla="*/ 28485 h 71958"/>
              <a:gd name="connsiteX40" fmla="*/ 386967 w 531174"/>
              <a:gd name="connsiteY40" fmla="*/ 14725 h 71958"/>
              <a:gd name="connsiteX41" fmla="*/ 384311 w 531174"/>
              <a:gd name="connsiteY41" fmla="*/ 12070 h 71958"/>
              <a:gd name="connsiteX42" fmla="*/ 356069 w 531174"/>
              <a:gd name="connsiteY42" fmla="*/ 12070 h 71958"/>
              <a:gd name="connsiteX43" fmla="*/ 303201 w 531174"/>
              <a:gd name="connsiteY43" fmla="*/ 43210 h 71958"/>
              <a:gd name="connsiteX44" fmla="*/ 274959 w 531174"/>
              <a:gd name="connsiteY44" fmla="*/ 43210 h 71958"/>
              <a:gd name="connsiteX45" fmla="*/ 260233 w 531174"/>
              <a:gd name="connsiteY45" fmla="*/ 28485 h 71958"/>
              <a:gd name="connsiteX46" fmla="*/ 260233 w 531174"/>
              <a:gd name="connsiteY46" fmla="*/ 14725 h 71958"/>
              <a:gd name="connsiteX47" fmla="*/ 274959 w 531174"/>
              <a:gd name="connsiteY47" fmla="*/ 0 h 71958"/>
              <a:gd name="connsiteX48" fmla="*/ 303201 w 531174"/>
              <a:gd name="connsiteY48" fmla="*/ 0 h 71958"/>
              <a:gd name="connsiteX49" fmla="*/ 317926 w 531174"/>
              <a:gd name="connsiteY49" fmla="*/ 14725 h 71958"/>
              <a:gd name="connsiteX50" fmla="*/ 317926 w 531174"/>
              <a:gd name="connsiteY50" fmla="*/ 28485 h 71958"/>
              <a:gd name="connsiteX51" fmla="*/ 303201 w 531174"/>
              <a:gd name="connsiteY51" fmla="*/ 43210 h 71958"/>
              <a:gd name="connsiteX52" fmla="*/ 274957 w 531174"/>
              <a:gd name="connsiteY52" fmla="*/ 12070 h 71958"/>
              <a:gd name="connsiteX53" fmla="*/ 272303 w 531174"/>
              <a:gd name="connsiteY53" fmla="*/ 14725 h 71958"/>
              <a:gd name="connsiteX54" fmla="*/ 272303 w 531174"/>
              <a:gd name="connsiteY54" fmla="*/ 28485 h 71958"/>
              <a:gd name="connsiteX55" fmla="*/ 274957 w 531174"/>
              <a:gd name="connsiteY55" fmla="*/ 31140 h 71958"/>
              <a:gd name="connsiteX56" fmla="*/ 303200 w 531174"/>
              <a:gd name="connsiteY56" fmla="*/ 31140 h 71958"/>
              <a:gd name="connsiteX57" fmla="*/ 305855 w 531174"/>
              <a:gd name="connsiteY57" fmla="*/ 28485 h 71958"/>
              <a:gd name="connsiteX58" fmla="*/ 305855 w 531174"/>
              <a:gd name="connsiteY58" fmla="*/ 14725 h 71958"/>
              <a:gd name="connsiteX59" fmla="*/ 303200 w 531174"/>
              <a:gd name="connsiteY59" fmla="*/ 12070 h 71958"/>
              <a:gd name="connsiteX60" fmla="*/ 274957 w 531174"/>
              <a:gd name="connsiteY60" fmla="*/ 12070 h 71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31174" h="71958">
                <a:moveTo>
                  <a:pt x="525140" y="71959"/>
                </a:moveTo>
                <a:lnTo>
                  <a:pt x="6035" y="71959"/>
                </a:lnTo>
                <a:cubicBezTo>
                  <a:pt x="2702" y="71959"/>
                  <a:pt x="0" y="69256"/>
                  <a:pt x="0" y="65924"/>
                </a:cubicBezTo>
                <a:cubicBezTo>
                  <a:pt x="0" y="62591"/>
                  <a:pt x="2702" y="59889"/>
                  <a:pt x="6035" y="59889"/>
                </a:cubicBezTo>
                <a:lnTo>
                  <a:pt x="525140" y="59889"/>
                </a:lnTo>
                <a:cubicBezTo>
                  <a:pt x="528474" y="59889"/>
                  <a:pt x="531175" y="62591"/>
                  <a:pt x="531175" y="65924"/>
                </a:cubicBezTo>
                <a:cubicBezTo>
                  <a:pt x="531175" y="69256"/>
                  <a:pt x="528474" y="71959"/>
                  <a:pt x="525140" y="71959"/>
                </a:cubicBezTo>
                <a:close/>
                <a:moveTo>
                  <a:pt x="465421" y="43210"/>
                </a:moveTo>
                <a:lnTo>
                  <a:pt x="437179" y="43210"/>
                </a:lnTo>
                <a:cubicBezTo>
                  <a:pt x="429058" y="43210"/>
                  <a:pt x="422453" y="36605"/>
                  <a:pt x="422453" y="28485"/>
                </a:cubicBezTo>
                <a:lnTo>
                  <a:pt x="422453" y="14725"/>
                </a:lnTo>
                <a:cubicBezTo>
                  <a:pt x="422453" y="6606"/>
                  <a:pt x="429059" y="0"/>
                  <a:pt x="437179" y="0"/>
                </a:cubicBezTo>
                <a:lnTo>
                  <a:pt x="465421" y="0"/>
                </a:lnTo>
                <a:cubicBezTo>
                  <a:pt x="473542" y="0"/>
                  <a:pt x="480147" y="6606"/>
                  <a:pt x="480147" y="14725"/>
                </a:cubicBezTo>
                <a:lnTo>
                  <a:pt x="480147" y="28485"/>
                </a:lnTo>
                <a:cubicBezTo>
                  <a:pt x="480147" y="36605"/>
                  <a:pt x="473542" y="43210"/>
                  <a:pt x="465421" y="43210"/>
                </a:cubicBezTo>
                <a:close/>
                <a:moveTo>
                  <a:pt x="437179" y="12070"/>
                </a:moveTo>
                <a:cubicBezTo>
                  <a:pt x="435740" y="12070"/>
                  <a:pt x="434523" y="13285"/>
                  <a:pt x="434523" y="14725"/>
                </a:cubicBezTo>
                <a:lnTo>
                  <a:pt x="434523" y="28485"/>
                </a:lnTo>
                <a:cubicBezTo>
                  <a:pt x="434523" y="29924"/>
                  <a:pt x="435740" y="31140"/>
                  <a:pt x="437179" y="31140"/>
                </a:cubicBezTo>
                <a:lnTo>
                  <a:pt x="465421" y="31140"/>
                </a:lnTo>
                <a:cubicBezTo>
                  <a:pt x="466860" y="31140"/>
                  <a:pt x="468077" y="29924"/>
                  <a:pt x="468077" y="28485"/>
                </a:cubicBezTo>
                <a:lnTo>
                  <a:pt x="468077" y="14725"/>
                </a:lnTo>
                <a:cubicBezTo>
                  <a:pt x="468077" y="13287"/>
                  <a:pt x="466860" y="12070"/>
                  <a:pt x="465421" y="12070"/>
                </a:cubicBezTo>
                <a:lnTo>
                  <a:pt x="437179" y="12070"/>
                </a:lnTo>
                <a:close/>
                <a:moveTo>
                  <a:pt x="384311" y="43210"/>
                </a:moveTo>
                <a:lnTo>
                  <a:pt x="356069" y="43210"/>
                </a:lnTo>
                <a:cubicBezTo>
                  <a:pt x="347948" y="43210"/>
                  <a:pt x="341343" y="36605"/>
                  <a:pt x="341343" y="28485"/>
                </a:cubicBezTo>
                <a:lnTo>
                  <a:pt x="341343" y="14725"/>
                </a:lnTo>
                <a:cubicBezTo>
                  <a:pt x="341343" y="6606"/>
                  <a:pt x="347949" y="0"/>
                  <a:pt x="356069" y="0"/>
                </a:cubicBezTo>
                <a:lnTo>
                  <a:pt x="384311" y="0"/>
                </a:lnTo>
                <a:cubicBezTo>
                  <a:pt x="392432" y="0"/>
                  <a:pt x="399036" y="6606"/>
                  <a:pt x="399036" y="14725"/>
                </a:cubicBezTo>
                <a:lnTo>
                  <a:pt x="399036" y="28485"/>
                </a:lnTo>
                <a:cubicBezTo>
                  <a:pt x="399036" y="36605"/>
                  <a:pt x="392432" y="43210"/>
                  <a:pt x="384311" y="43210"/>
                </a:cubicBezTo>
                <a:close/>
                <a:moveTo>
                  <a:pt x="356069" y="12070"/>
                </a:moveTo>
                <a:cubicBezTo>
                  <a:pt x="354630" y="12070"/>
                  <a:pt x="353413" y="13285"/>
                  <a:pt x="353413" y="14725"/>
                </a:cubicBezTo>
                <a:lnTo>
                  <a:pt x="353413" y="28485"/>
                </a:lnTo>
                <a:cubicBezTo>
                  <a:pt x="353413" y="29924"/>
                  <a:pt x="354630" y="31140"/>
                  <a:pt x="356069" y="31140"/>
                </a:cubicBezTo>
                <a:lnTo>
                  <a:pt x="384311" y="31140"/>
                </a:lnTo>
                <a:cubicBezTo>
                  <a:pt x="385750" y="31140"/>
                  <a:pt x="386967" y="29924"/>
                  <a:pt x="386967" y="28485"/>
                </a:cubicBezTo>
                <a:lnTo>
                  <a:pt x="386967" y="14725"/>
                </a:lnTo>
                <a:cubicBezTo>
                  <a:pt x="386967" y="13287"/>
                  <a:pt x="385750" y="12070"/>
                  <a:pt x="384311" y="12070"/>
                </a:cubicBezTo>
                <a:lnTo>
                  <a:pt x="356069" y="12070"/>
                </a:lnTo>
                <a:close/>
                <a:moveTo>
                  <a:pt x="303201" y="43210"/>
                </a:moveTo>
                <a:lnTo>
                  <a:pt x="274959" y="43210"/>
                </a:lnTo>
                <a:cubicBezTo>
                  <a:pt x="266839" y="43210"/>
                  <a:pt x="260233" y="36605"/>
                  <a:pt x="260233" y="28485"/>
                </a:cubicBezTo>
                <a:lnTo>
                  <a:pt x="260233" y="14725"/>
                </a:lnTo>
                <a:cubicBezTo>
                  <a:pt x="260233" y="6606"/>
                  <a:pt x="266839" y="0"/>
                  <a:pt x="274959" y="0"/>
                </a:cubicBezTo>
                <a:lnTo>
                  <a:pt x="303201" y="0"/>
                </a:lnTo>
                <a:cubicBezTo>
                  <a:pt x="311322" y="0"/>
                  <a:pt x="317926" y="6606"/>
                  <a:pt x="317926" y="14725"/>
                </a:cubicBezTo>
                <a:lnTo>
                  <a:pt x="317926" y="28485"/>
                </a:lnTo>
                <a:cubicBezTo>
                  <a:pt x="317926" y="36605"/>
                  <a:pt x="311320" y="43210"/>
                  <a:pt x="303201" y="43210"/>
                </a:cubicBezTo>
                <a:close/>
                <a:moveTo>
                  <a:pt x="274957" y="12070"/>
                </a:moveTo>
                <a:cubicBezTo>
                  <a:pt x="273519" y="12070"/>
                  <a:pt x="272303" y="13285"/>
                  <a:pt x="272303" y="14725"/>
                </a:cubicBezTo>
                <a:lnTo>
                  <a:pt x="272303" y="28485"/>
                </a:lnTo>
                <a:cubicBezTo>
                  <a:pt x="272303" y="29924"/>
                  <a:pt x="273519" y="31140"/>
                  <a:pt x="274957" y="31140"/>
                </a:cubicBezTo>
                <a:lnTo>
                  <a:pt x="303200" y="31140"/>
                </a:lnTo>
                <a:cubicBezTo>
                  <a:pt x="304639" y="31140"/>
                  <a:pt x="305855" y="29924"/>
                  <a:pt x="305855" y="28485"/>
                </a:cubicBezTo>
                <a:lnTo>
                  <a:pt x="305855" y="14725"/>
                </a:lnTo>
                <a:cubicBezTo>
                  <a:pt x="305855" y="13287"/>
                  <a:pt x="304639" y="12070"/>
                  <a:pt x="303200" y="12070"/>
                </a:cubicBezTo>
                <a:lnTo>
                  <a:pt x="274957" y="12070"/>
                </a:lnTo>
                <a:close/>
              </a:path>
            </a:pathLst>
          </a:custGeom>
          <a:solidFill>
            <a:srgbClr val="373939"/>
          </a:solidFill>
          <a:ln w="1200" cap="flat">
            <a:noFill/>
            <a:prstDash val="solid"/>
            <a:miter/>
          </a:ln>
        </p:spPr>
        <p:txBody>
          <a:bodyPr rtlCol="0" anchor="ctr"/>
          <a:lstStyle/>
          <a:p>
            <a:endParaRPr lang="en-US"/>
          </a:p>
        </p:txBody>
      </p:sp>
      <p:grpSp>
        <p:nvGrpSpPr>
          <p:cNvPr id="323" name="Graphic 10">
            <a:extLst>
              <a:ext uri="{FF2B5EF4-FFF2-40B4-BE49-F238E27FC236}">
                <a16:creationId xmlns:a16="http://schemas.microsoft.com/office/drawing/2014/main" id="{F506B1E2-1FED-1480-DF1E-7FD675AE9386}"/>
              </a:ext>
            </a:extLst>
          </p:cNvPr>
          <p:cNvGrpSpPr/>
          <p:nvPr/>
        </p:nvGrpSpPr>
        <p:grpSpPr>
          <a:xfrm>
            <a:off x="1001387" y="2176226"/>
            <a:ext cx="474108" cy="319550"/>
            <a:chOff x="1001387" y="2176226"/>
            <a:chExt cx="474108" cy="319550"/>
          </a:xfrm>
          <a:solidFill>
            <a:srgbClr val="373939"/>
          </a:solidFill>
        </p:grpSpPr>
        <p:sp>
          <p:nvSpPr>
            <p:cNvPr id="324" name="Freeform 323">
              <a:extLst>
                <a:ext uri="{FF2B5EF4-FFF2-40B4-BE49-F238E27FC236}">
                  <a16:creationId xmlns:a16="http://schemas.microsoft.com/office/drawing/2014/main" id="{88918DA4-B26A-518B-B86C-9DD6A203A98E}"/>
                </a:ext>
              </a:extLst>
            </p:cNvPr>
            <p:cNvSpPr/>
            <p:nvPr/>
          </p:nvSpPr>
          <p:spPr>
            <a:xfrm>
              <a:off x="1144617" y="2176226"/>
              <a:ext cx="187645" cy="131169"/>
            </a:xfrm>
            <a:custGeom>
              <a:avLst/>
              <a:gdLst>
                <a:gd name="connsiteX0" fmla="*/ 147507 w 187645"/>
                <a:gd name="connsiteY0" fmla="*/ 131169 h 131169"/>
                <a:gd name="connsiteX1" fmla="*/ 40139 w 187645"/>
                <a:gd name="connsiteY1" fmla="*/ 131169 h 131169"/>
                <a:gd name="connsiteX2" fmla="*/ 0 w 187645"/>
                <a:gd name="connsiteY2" fmla="*/ 91030 h 131169"/>
                <a:gd name="connsiteX3" fmla="*/ 33486 w 187645"/>
                <a:gd name="connsiteY3" fmla="*/ 51439 h 131169"/>
                <a:gd name="connsiteX4" fmla="*/ 55722 w 187645"/>
                <a:gd name="connsiteY4" fmla="*/ 25399 h 131169"/>
                <a:gd name="connsiteX5" fmla="*/ 87065 w 187645"/>
                <a:gd name="connsiteY5" fmla="*/ 24632 h 131169"/>
                <a:gd name="connsiteX6" fmla="*/ 113188 w 187645"/>
                <a:gd name="connsiteY6" fmla="*/ 907 h 131169"/>
                <a:gd name="connsiteX7" fmla="*/ 158530 w 187645"/>
                <a:gd name="connsiteY7" fmla="*/ 18463 h 131169"/>
                <a:gd name="connsiteX8" fmla="*/ 162254 w 187645"/>
                <a:gd name="connsiteY8" fmla="*/ 53680 h 131169"/>
                <a:gd name="connsiteX9" fmla="*/ 187646 w 187645"/>
                <a:gd name="connsiteY9" fmla="*/ 91030 h 131169"/>
                <a:gd name="connsiteX10" fmla="*/ 147507 w 187645"/>
                <a:gd name="connsiteY10" fmla="*/ 131169 h 131169"/>
                <a:gd name="connsiteX11" fmla="*/ 72338 w 187645"/>
                <a:gd name="connsiteY11" fmla="*/ 33886 h 131169"/>
                <a:gd name="connsiteX12" fmla="*/ 60673 w 187645"/>
                <a:gd name="connsiteY12" fmla="*/ 36407 h 131169"/>
                <a:gd name="connsiteX13" fmla="*/ 44466 w 187645"/>
                <a:gd name="connsiteY13" fmla="*/ 57838 h 131169"/>
                <a:gd name="connsiteX14" fmla="*/ 38781 w 187645"/>
                <a:gd name="connsiteY14" fmla="*/ 62994 h 131169"/>
                <a:gd name="connsiteX15" fmla="*/ 12069 w 187645"/>
                <a:gd name="connsiteY15" fmla="*/ 91028 h 131169"/>
                <a:gd name="connsiteX16" fmla="*/ 40137 w 187645"/>
                <a:gd name="connsiteY16" fmla="*/ 119098 h 131169"/>
                <a:gd name="connsiteX17" fmla="*/ 147506 w 187645"/>
                <a:gd name="connsiteY17" fmla="*/ 119098 h 131169"/>
                <a:gd name="connsiteX18" fmla="*/ 175576 w 187645"/>
                <a:gd name="connsiteY18" fmla="*/ 91028 h 131169"/>
                <a:gd name="connsiteX19" fmla="*/ 152538 w 187645"/>
                <a:gd name="connsiteY19" fmla="*/ 63410 h 131169"/>
                <a:gd name="connsiteX20" fmla="*/ 148112 w 187645"/>
                <a:gd name="connsiteY20" fmla="*/ 59957 h 131169"/>
                <a:gd name="connsiteX21" fmla="*/ 148445 w 187645"/>
                <a:gd name="connsiteY21" fmla="*/ 54353 h 131169"/>
                <a:gd name="connsiteX22" fmla="*/ 148720 w 187645"/>
                <a:gd name="connsiteY22" fmla="*/ 25495 h 131169"/>
                <a:gd name="connsiteX23" fmla="*/ 115775 w 187645"/>
                <a:gd name="connsiteY23" fmla="*/ 12696 h 131169"/>
                <a:gd name="connsiteX24" fmla="*/ 96834 w 187645"/>
                <a:gd name="connsiteY24" fmla="*/ 34539 h 131169"/>
                <a:gd name="connsiteX25" fmla="*/ 93260 w 187645"/>
                <a:gd name="connsiteY25" fmla="*/ 38957 h 131169"/>
                <a:gd name="connsiteX26" fmla="*/ 87599 w 187645"/>
                <a:gd name="connsiteY26" fmla="*/ 38447 h 131169"/>
                <a:gd name="connsiteX27" fmla="*/ 72338 w 187645"/>
                <a:gd name="connsiteY27" fmla="*/ 33886 h 13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7645" h="131169">
                  <a:moveTo>
                    <a:pt x="147507" y="131169"/>
                  </a:moveTo>
                  <a:lnTo>
                    <a:pt x="40139" y="131169"/>
                  </a:lnTo>
                  <a:cubicBezTo>
                    <a:pt x="18006" y="131169"/>
                    <a:pt x="0" y="113164"/>
                    <a:pt x="0" y="91030"/>
                  </a:cubicBezTo>
                  <a:cubicBezTo>
                    <a:pt x="0" y="71170"/>
                    <a:pt x="14367" y="54610"/>
                    <a:pt x="33486" y="51439"/>
                  </a:cubicBezTo>
                  <a:cubicBezTo>
                    <a:pt x="36582" y="39921"/>
                    <a:pt x="44643" y="30383"/>
                    <a:pt x="55722" y="25399"/>
                  </a:cubicBezTo>
                  <a:cubicBezTo>
                    <a:pt x="65836" y="20850"/>
                    <a:pt x="77086" y="20656"/>
                    <a:pt x="87065" y="24632"/>
                  </a:cubicBezTo>
                  <a:cubicBezTo>
                    <a:pt x="91610" y="12104"/>
                    <a:pt x="100837" y="3618"/>
                    <a:pt x="113188" y="907"/>
                  </a:cubicBezTo>
                  <a:cubicBezTo>
                    <a:pt x="129586" y="-2695"/>
                    <a:pt x="148660" y="4691"/>
                    <a:pt x="158530" y="18463"/>
                  </a:cubicBezTo>
                  <a:cubicBezTo>
                    <a:pt x="165985" y="28863"/>
                    <a:pt x="167231" y="41383"/>
                    <a:pt x="162254" y="53680"/>
                  </a:cubicBezTo>
                  <a:cubicBezTo>
                    <a:pt x="177338" y="59613"/>
                    <a:pt x="187646" y="74272"/>
                    <a:pt x="187646" y="91030"/>
                  </a:cubicBezTo>
                  <a:cubicBezTo>
                    <a:pt x="187647" y="113162"/>
                    <a:pt x="169640" y="131169"/>
                    <a:pt x="147507" y="131169"/>
                  </a:cubicBezTo>
                  <a:close/>
                  <a:moveTo>
                    <a:pt x="72338" y="33886"/>
                  </a:moveTo>
                  <a:cubicBezTo>
                    <a:pt x="68396" y="33886"/>
                    <a:pt x="64425" y="34720"/>
                    <a:pt x="60673" y="36407"/>
                  </a:cubicBezTo>
                  <a:cubicBezTo>
                    <a:pt x="51779" y="40407"/>
                    <a:pt x="45872" y="48220"/>
                    <a:pt x="44466" y="57838"/>
                  </a:cubicBezTo>
                  <a:cubicBezTo>
                    <a:pt x="44048" y="60695"/>
                    <a:pt x="41666" y="62857"/>
                    <a:pt x="38781" y="62994"/>
                  </a:cubicBezTo>
                  <a:cubicBezTo>
                    <a:pt x="23802" y="63703"/>
                    <a:pt x="12069" y="76018"/>
                    <a:pt x="12069" y="91028"/>
                  </a:cubicBezTo>
                  <a:cubicBezTo>
                    <a:pt x="12069" y="106506"/>
                    <a:pt x="24660" y="119098"/>
                    <a:pt x="40137" y="119098"/>
                  </a:cubicBezTo>
                  <a:lnTo>
                    <a:pt x="147506" y="119098"/>
                  </a:lnTo>
                  <a:cubicBezTo>
                    <a:pt x="162983" y="119098"/>
                    <a:pt x="175576" y="106506"/>
                    <a:pt x="175576" y="91028"/>
                  </a:cubicBezTo>
                  <a:cubicBezTo>
                    <a:pt x="175576" y="77438"/>
                    <a:pt x="165887" y="65823"/>
                    <a:pt x="152538" y="63410"/>
                  </a:cubicBezTo>
                  <a:cubicBezTo>
                    <a:pt x="150585" y="63056"/>
                    <a:pt x="148930" y="61766"/>
                    <a:pt x="148112" y="59957"/>
                  </a:cubicBezTo>
                  <a:cubicBezTo>
                    <a:pt x="147295" y="58147"/>
                    <a:pt x="147419" y="56052"/>
                    <a:pt x="148445" y="54353"/>
                  </a:cubicBezTo>
                  <a:cubicBezTo>
                    <a:pt x="156364" y="41234"/>
                    <a:pt x="152965" y="31419"/>
                    <a:pt x="148720" y="25495"/>
                  </a:cubicBezTo>
                  <a:cubicBezTo>
                    <a:pt x="141648" y="15627"/>
                    <a:pt x="127478" y="10126"/>
                    <a:pt x="115775" y="12696"/>
                  </a:cubicBezTo>
                  <a:cubicBezTo>
                    <a:pt x="108753" y="14236"/>
                    <a:pt x="99765" y="19277"/>
                    <a:pt x="96834" y="34539"/>
                  </a:cubicBezTo>
                  <a:cubicBezTo>
                    <a:pt x="96455" y="36516"/>
                    <a:pt x="95114" y="38173"/>
                    <a:pt x="93260" y="38957"/>
                  </a:cubicBezTo>
                  <a:cubicBezTo>
                    <a:pt x="91406" y="39743"/>
                    <a:pt x="89283" y="39550"/>
                    <a:pt x="87599" y="38447"/>
                  </a:cubicBezTo>
                  <a:cubicBezTo>
                    <a:pt x="82983" y="35422"/>
                    <a:pt x="77688" y="33886"/>
                    <a:pt x="72338" y="33886"/>
                  </a:cubicBezTo>
                  <a:close/>
                </a:path>
              </a:pathLst>
            </a:custGeom>
            <a:solidFill>
              <a:srgbClr val="373939"/>
            </a:solidFill>
            <a:ln w="1200" cap="flat">
              <a:noFill/>
              <a:prstDash val="solid"/>
              <a:miter/>
            </a:ln>
          </p:spPr>
          <p:txBody>
            <a:bodyPr rtlCol="0" anchor="ctr"/>
            <a:lstStyle/>
            <a:p>
              <a:endParaRPr lang="en-US"/>
            </a:p>
          </p:txBody>
        </p:sp>
        <p:sp>
          <p:nvSpPr>
            <p:cNvPr id="325" name="Freeform 324">
              <a:extLst>
                <a:ext uri="{FF2B5EF4-FFF2-40B4-BE49-F238E27FC236}">
                  <a16:creationId xmlns:a16="http://schemas.microsoft.com/office/drawing/2014/main" id="{E444F8C8-B569-2453-DB5B-897A26CB4DF2}"/>
                </a:ext>
              </a:extLst>
            </p:cNvPr>
            <p:cNvSpPr/>
            <p:nvPr/>
          </p:nvSpPr>
          <p:spPr>
            <a:xfrm>
              <a:off x="1001387" y="2295324"/>
              <a:ext cx="243107" cy="156723"/>
            </a:xfrm>
            <a:custGeom>
              <a:avLst/>
              <a:gdLst>
                <a:gd name="connsiteX0" fmla="*/ 237072 w 243107"/>
                <a:gd name="connsiteY0" fmla="*/ 74645 h 156723"/>
                <a:gd name="connsiteX1" fmla="*/ 231037 w 243107"/>
                <a:gd name="connsiteY1" fmla="*/ 68610 h 156723"/>
                <a:gd name="connsiteX2" fmla="*/ 231037 w 243107"/>
                <a:gd name="connsiteY2" fmla="*/ 6035 h 156723"/>
                <a:gd name="connsiteX3" fmla="*/ 237072 w 243107"/>
                <a:gd name="connsiteY3" fmla="*/ 0 h 156723"/>
                <a:gd name="connsiteX4" fmla="*/ 243107 w 243107"/>
                <a:gd name="connsiteY4" fmla="*/ 6035 h 156723"/>
                <a:gd name="connsiteX5" fmla="*/ 243107 w 243107"/>
                <a:gd name="connsiteY5" fmla="*/ 68610 h 156723"/>
                <a:gd name="connsiteX6" fmla="*/ 237072 w 243107"/>
                <a:gd name="connsiteY6" fmla="*/ 74645 h 156723"/>
                <a:gd name="connsiteX7" fmla="*/ 136778 w 243107"/>
                <a:gd name="connsiteY7" fmla="*/ 111000 h 156723"/>
                <a:gd name="connsiteX8" fmla="*/ 6035 w 243107"/>
                <a:gd name="connsiteY8" fmla="*/ 111000 h 156723"/>
                <a:gd name="connsiteX9" fmla="*/ 0 w 243107"/>
                <a:gd name="connsiteY9" fmla="*/ 104965 h 156723"/>
                <a:gd name="connsiteX10" fmla="*/ 0 w 243107"/>
                <a:gd name="connsiteY10" fmla="*/ 24883 h 156723"/>
                <a:gd name="connsiteX11" fmla="*/ 6035 w 243107"/>
                <a:gd name="connsiteY11" fmla="*/ 18848 h 156723"/>
                <a:gd name="connsiteX12" fmla="*/ 136778 w 243107"/>
                <a:gd name="connsiteY12" fmla="*/ 18848 h 156723"/>
                <a:gd name="connsiteX13" fmla="*/ 142813 w 243107"/>
                <a:gd name="connsiteY13" fmla="*/ 24883 h 156723"/>
                <a:gd name="connsiteX14" fmla="*/ 142813 w 243107"/>
                <a:gd name="connsiteY14" fmla="*/ 104965 h 156723"/>
                <a:gd name="connsiteX15" fmla="*/ 136778 w 243107"/>
                <a:gd name="connsiteY15" fmla="*/ 111000 h 156723"/>
                <a:gd name="connsiteX16" fmla="*/ 12070 w 243107"/>
                <a:gd name="connsiteY16" fmla="*/ 98930 h 156723"/>
                <a:gd name="connsiteX17" fmla="*/ 130743 w 243107"/>
                <a:gd name="connsiteY17" fmla="*/ 98930 h 156723"/>
                <a:gd name="connsiteX18" fmla="*/ 130743 w 243107"/>
                <a:gd name="connsiteY18" fmla="*/ 30918 h 156723"/>
                <a:gd name="connsiteX19" fmla="*/ 12070 w 243107"/>
                <a:gd name="connsiteY19" fmla="*/ 30918 h 156723"/>
                <a:gd name="connsiteX20" fmla="*/ 12070 w 243107"/>
                <a:gd name="connsiteY20" fmla="*/ 98930 h 156723"/>
                <a:gd name="connsiteX21" fmla="*/ 93589 w 243107"/>
                <a:gd name="connsiteY21" fmla="*/ 156724 h 156723"/>
                <a:gd name="connsiteX22" fmla="*/ 49224 w 243107"/>
                <a:gd name="connsiteY22" fmla="*/ 156724 h 156723"/>
                <a:gd name="connsiteX23" fmla="*/ 39494 w 243107"/>
                <a:gd name="connsiteY23" fmla="*/ 146994 h 156723"/>
                <a:gd name="connsiteX24" fmla="*/ 39494 w 243107"/>
                <a:gd name="connsiteY24" fmla="*/ 135495 h 156723"/>
                <a:gd name="connsiteX25" fmla="*/ 50879 w 243107"/>
                <a:gd name="connsiteY25" fmla="*/ 124109 h 156723"/>
                <a:gd name="connsiteX26" fmla="*/ 91933 w 243107"/>
                <a:gd name="connsiteY26" fmla="*/ 124109 h 156723"/>
                <a:gd name="connsiteX27" fmla="*/ 103319 w 243107"/>
                <a:gd name="connsiteY27" fmla="*/ 135495 h 156723"/>
                <a:gd name="connsiteX28" fmla="*/ 103319 w 243107"/>
                <a:gd name="connsiteY28" fmla="*/ 146994 h 156723"/>
                <a:gd name="connsiteX29" fmla="*/ 93589 w 243107"/>
                <a:gd name="connsiteY29" fmla="*/ 156724 h 156723"/>
                <a:gd name="connsiteX30" fmla="*/ 51565 w 243107"/>
                <a:gd name="connsiteY30" fmla="*/ 144654 h 156723"/>
                <a:gd name="connsiteX31" fmla="*/ 91250 w 243107"/>
                <a:gd name="connsiteY31" fmla="*/ 144654 h 156723"/>
                <a:gd name="connsiteX32" fmla="*/ 91250 w 243107"/>
                <a:gd name="connsiteY32" fmla="*/ 136179 h 156723"/>
                <a:gd name="connsiteX33" fmla="*/ 51565 w 243107"/>
                <a:gd name="connsiteY33" fmla="*/ 136179 h 156723"/>
                <a:gd name="connsiteX34" fmla="*/ 51565 w 243107"/>
                <a:gd name="connsiteY34" fmla="*/ 144654 h 156723"/>
                <a:gd name="connsiteX35" fmla="*/ 91934 w 243107"/>
                <a:gd name="connsiteY35" fmla="*/ 136181 h 156723"/>
                <a:gd name="connsiteX36" fmla="*/ 91947 w 243107"/>
                <a:gd name="connsiteY36" fmla="*/ 136181 h 156723"/>
                <a:gd name="connsiteX37" fmla="*/ 91934 w 243107"/>
                <a:gd name="connsiteY37" fmla="*/ 136181 h 156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43107" h="156723">
                  <a:moveTo>
                    <a:pt x="237072" y="74645"/>
                  </a:moveTo>
                  <a:cubicBezTo>
                    <a:pt x="233740" y="74645"/>
                    <a:pt x="231037" y="71944"/>
                    <a:pt x="231037" y="68610"/>
                  </a:cubicBezTo>
                  <a:lnTo>
                    <a:pt x="231037" y="6035"/>
                  </a:lnTo>
                  <a:cubicBezTo>
                    <a:pt x="231037" y="2701"/>
                    <a:pt x="233740" y="0"/>
                    <a:pt x="237072" y="0"/>
                  </a:cubicBezTo>
                  <a:cubicBezTo>
                    <a:pt x="240405" y="0"/>
                    <a:pt x="243107" y="2701"/>
                    <a:pt x="243107" y="6035"/>
                  </a:cubicBezTo>
                  <a:lnTo>
                    <a:pt x="243107" y="68610"/>
                  </a:lnTo>
                  <a:cubicBezTo>
                    <a:pt x="243107" y="71944"/>
                    <a:pt x="240405" y="74645"/>
                    <a:pt x="237072" y="74645"/>
                  </a:cubicBezTo>
                  <a:close/>
                  <a:moveTo>
                    <a:pt x="136778" y="111000"/>
                  </a:moveTo>
                  <a:lnTo>
                    <a:pt x="6035" y="111000"/>
                  </a:lnTo>
                  <a:cubicBezTo>
                    <a:pt x="2702" y="111000"/>
                    <a:pt x="0" y="108299"/>
                    <a:pt x="0" y="104965"/>
                  </a:cubicBezTo>
                  <a:lnTo>
                    <a:pt x="0" y="24883"/>
                  </a:lnTo>
                  <a:cubicBezTo>
                    <a:pt x="0" y="21550"/>
                    <a:pt x="2702" y="18848"/>
                    <a:pt x="6035" y="18848"/>
                  </a:cubicBezTo>
                  <a:lnTo>
                    <a:pt x="136778" y="18848"/>
                  </a:lnTo>
                  <a:cubicBezTo>
                    <a:pt x="140111" y="18848"/>
                    <a:pt x="142813" y="21550"/>
                    <a:pt x="142813" y="24883"/>
                  </a:cubicBezTo>
                  <a:lnTo>
                    <a:pt x="142813" y="104965"/>
                  </a:lnTo>
                  <a:cubicBezTo>
                    <a:pt x="142813" y="108298"/>
                    <a:pt x="140111" y="111000"/>
                    <a:pt x="136778" y="111000"/>
                  </a:cubicBezTo>
                  <a:close/>
                  <a:moveTo>
                    <a:pt x="12070" y="98930"/>
                  </a:moveTo>
                  <a:lnTo>
                    <a:pt x="130743" y="98930"/>
                  </a:lnTo>
                  <a:lnTo>
                    <a:pt x="130743" y="30918"/>
                  </a:lnTo>
                  <a:lnTo>
                    <a:pt x="12070" y="30918"/>
                  </a:lnTo>
                  <a:lnTo>
                    <a:pt x="12070" y="98930"/>
                  </a:lnTo>
                  <a:close/>
                  <a:moveTo>
                    <a:pt x="93589" y="156724"/>
                  </a:moveTo>
                  <a:lnTo>
                    <a:pt x="49224" y="156724"/>
                  </a:lnTo>
                  <a:cubicBezTo>
                    <a:pt x="43859" y="156724"/>
                    <a:pt x="39494" y="152359"/>
                    <a:pt x="39494" y="146994"/>
                  </a:cubicBezTo>
                  <a:lnTo>
                    <a:pt x="39494" y="135495"/>
                  </a:lnTo>
                  <a:cubicBezTo>
                    <a:pt x="39494" y="129217"/>
                    <a:pt x="44601" y="124109"/>
                    <a:pt x="50879" y="124109"/>
                  </a:cubicBezTo>
                  <a:lnTo>
                    <a:pt x="91933" y="124109"/>
                  </a:lnTo>
                  <a:cubicBezTo>
                    <a:pt x="98211" y="124109"/>
                    <a:pt x="103319" y="129216"/>
                    <a:pt x="103319" y="135495"/>
                  </a:cubicBezTo>
                  <a:lnTo>
                    <a:pt x="103319" y="146994"/>
                  </a:lnTo>
                  <a:cubicBezTo>
                    <a:pt x="103319" y="152359"/>
                    <a:pt x="98954" y="156724"/>
                    <a:pt x="93589" y="156724"/>
                  </a:cubicBezTo>
                  <a:close/>
                  <a:moveTo>
                    <a:pt x="51565" y="144654"/>
                  </a:moveTo>
                  <a:lnTo>
                    <a:pt x="91250" y="144654"/>
                  </a:lnTo>
                  <a:lnTo>
                    <a:pt x="91250" y="136179"/>
                  </a:lnTo>
                  <a:lnTo>
                    <a:pt x="51565" y="136179"/>
                  </a:lnTo>
                  <a:lnTo>
                    <a:pt x="51565" y="144654"/>
                  </a:lnTo>
                  <a:close/>
                  <a:moveTo>
                    <a:pt x="91934" y="136181"/>
                  </a:moveTo>
                  <a:lnTo>
                    <a:pt x="91947" y="136181"/>
                  </a:lnTo>
                  <a:lnTo>
                    <a:pt x="91934" y="136181"/>
                  </a:lnTo>
                  <a:close/>
                </a:path>
              </a:pathLst>
            </a:custGeom>
            <a:solidFill>
              <a:srgbClr val="373939"/>
            </a:solidFill>
            <a:ln w="1200" cap="flat">
              <a:noFill/>
              <a:prstDash val="solid"/>
              <a:miter/>
            </a:ln>
          </p:spPr>
          <p:txBody>
            <a:bodyPr rtlCol="0" anchor="ctr"/>
            <a:lstStyle/>
            <a:p>
              <a:endParaRPr lang="en-US"/>
            </a:p>
          </p:txBody>
        </p:sp>
        <p:sp>
          <p:nvSpPr>
            <p:cNvPr id="326" name="Freeform 325">
              <a:extLst>
                <a:ext uri="{FF2B5EF4-FFF2-40B4-BE49-F238E27FC236}">
                  <a16:creationId xmlns:a16="http://schemas.microsoft.com/office/drawing/2014/main" id="{8E6B8962-4CC3-4978-D233-B20B882A5EEA}"/>
                </a:ext>
              </a:extLst>
            </p:cNvPr>
            <p:cNvSpPr/>
            <p:nvPr/>
          </p:nvSpPr>
          <p:spPr>
            <a:xfrm>
              <a:off x="1035087" y="2314173"/>
              <a:ext cx="440407" cy="137875"/>
            </a:xfrm>
            <a:custGeom>
              <a:avLst/>
              <a:gdLst>
                <a:gd name="connsiteX0" fmla="*/ 54839 w 440407"/>
                <a:gd name="connsiteY0" fmla="*/ 117333 h 137875"/>
                <a:gd name="connsiteX1" fmla="*/ 48886 w 440407"/>
                <a:gd name="connsiteY1" fmla="*/ 112248 h 137875"/>
                <a:gd name="connsiteX2" fmla="*/ 44869 w 440407"/>
                <a:gd name="connsiteY2" fmla="*/ 87068 h 137875"/>
                <a:gd name="connsiteX3" fmla="*/ 49878 w 440407"/>
                <a:gd name="connsiteY3" fmla="*/ 80157 h 137875"/>
                <a:gd name="connsiteX4" fmla="*/ 56788 w 440407"/>
                <a:gd name="connsiteY4" fmla="*/ 85164 h 137875"/>
                <a:gd name="connsiteX5" fmla="*/ 60805 w 440407"/>
                <a:gd name="connsiteY5" fmla="*/ 110345 h 137875"/>
                <a:gd name="connsiteX6" fmla="*/ 55796 w 440407"/>
                <a:gd name="connsiteY6" fmla="*/ 117256 h 137875"/>
                <a:gd name="connsiteX7" fmla="*/ 54839 w 440407"/>
                <a:gd name="connsiteY7" fmla="*/ 117333 h 137875"/>
                <a:gd name="connsiteX8" fmla="*/ 20574 w 440407"/>
                <a:gd name="connsiteY8" fmla="*/ 117333 h 137875"/>
                <a:gd name="connsiteX9" fmla="*/ 19616 w 440407"/>
                <a:gd name="connsiteY9" fmla="*/ 117257 h 137875"/>
                <a:gd name="connsiteX10" fmla="*/ 14607 w 440407"/>
                <a:gd name="connsiteY10" fmla="*/ 110346 h 137875"/>
                <a:gd name="connsiteX11" fmla="*/ 18625 w 440407"/>
                <a:gd name="connsiteY11" fmla="*/ 85166 h 137875"/>
                <a:gd name="connsiteX12" fmla="*/ 25535 w 440407"/>
                <a:gd name="connsiteY12" fmla="*/ 80158 h 137875"/>
                <a:gd name="connsiteX13" fmla="*/ 30544 w 440407"/>
                <a:gd name="connsiteY13" fmla="*/ 87069 h 137875"/>
                <a:gd name="connsiteX14" fmla="*/ 26526 w 440407"/>
                <a:gd name="connsiteY14" fmla="*/ 112249 h 137875"/>
                <a:gd name="connsiteX15" fmla="*/ 20574 w 440407"/>
                <a:gd name="connsiteY15" fmla="*/ 117333 h 137875"/>
                <a:gd name="connsiteX16" fmla="*/ 69377 w 440407"/>
                <a:gd name="connsiteY16" fmla="*/ 38351 h 137875"/>
                <a:gd name="connsiteX17" fmla="*/ 6035 w 440407"/>
                <a:gd name="connsiteY17" fmla="*/ 38351 h 137875"/>
                <a:gd name="connsiteX18" fmla="*/ 0 w 440407"/>
                <a:gd name="connsiteY18" fmla="*/ 32316 h 137875"/>
                <a:gd name="connsiteX19" fmla="*/ 6035 w 440407"/>
                <a:gd name="connsiteY19" fmla="*/ 26281 h 137875"/>
                <a:gd name="connsiteX20" fmla="*/ 69377 w 440407"/>
                <a:gd name="connsiteY20" fmla="*/ 26281 h 137875"/>
                <a:gd name="connsiteX21" fmla="*/ 75412 w 440407"/>
                <a:gd name="connsiteY21" fmla="*/ 32316 h 137875"/>
                <a:gd name="connsiteX22" fmla="*/ 69377 w 440407"/>
                <a:gd name="connsiteY22" fmla="*/ 38351 h 137875"/>
                <a:gd name="connsiteX23" fmla="*/ 69377 w 440407"/>
                <a:gd name="connsiteY23" fmla="*/ 65871 h 137875"/>
                <a:gd name="connsiteX24" fmla="*/ 6035 w 440407"/>
                <a:gd name="connsiteY24" fmla="*/ 65871 h 137875"/>
                <a:gd name="connsiteX25" fmla="*/ 0 w 440407"/>
                <a:gd name="connsiteY25" fmla="*/ 59836 h 137875"/>
                <a:gd name="connsiteX26" fmla="*/ 6035 w 440407"/>
                <a:gd name="connsiteY26" fmla="*/ 53801 h 137875"/>
                <a:gd name="connsiteX27" fmla="*/ 69377 w 440407"/>
                <a:gd name="connsiteY27" fmla="*/ 53801 h 137875"/>
                <a:gd name="connsiteX28" fmla="*/ 75412 w 440407"/>
                <a:gd name="connsiteY28" fmla="*/ 59836 h 137875"/>
                <a:gd name="connsiteX29" fmla="*/ 69377 w 440407"/>
                <a:gd name="connsiteY29" fmla="*/ 65871 h 137875"/>
                <a:gd name="connsiteX30" fmla="*/ 434373 w 440407"/>
                <a:gd name="connsiteY30" fmla="*/ 92152 h 137875"/>
                <a:gd name="connsiteX31" fmla="*/ 303629 w 440407"/>
                <a:gd name="connsiteY31" fmla="*/ 92152 h 137875"/>
                <a:gd name="connsiteX32" fmla="*/ 297595 w 440407"/>
                <a:gd name="connsiteY32" fmla="*/ 86117 h 137875"/>
                <a:gd name="connsiteX33" fmla="*/ 297595 w 440407"/>
                <a:gd name="connsiteY33" fmla="*/ 6035 h 137875"/>
                <a:gd name="connsiteX34" fmla="*/ 303629 w 440407"/>
                <a:gd name="connsiteY34" fmla="*/ 0 h 137875"/>
                <a:gd name="connsiteX35" fmla="*/ 434373 w 440407"/>
                <a:gd name="connsiteY35" fmla="*/ 0 h 137875"/>
                <a:gd name="connsiteX36" fmla="*/ 440407 w 440407"/>
                <a:gd name="connsiteY36" fmla="*/ 6035 h 137875"/>
                <a:gd name="connsiteX37" fmla="*/ 440407 w 440407"/>
                <a:gd name="connsiteY37" fmla="*/ 86117 h 137875"/>
                <a:gd name="connsiteX38" fmla="*/ 434373 w 440407"/>
                <a:gd name="connsiteY38" fmla="*/ 92152 h 137875"/>
                <a:gd name="connsiteX39" fmla="*/ 309664 w 440407"/>
                <a:gd name="connsiteY39" fmla="*/ 80082 h 137875"/>
                <a:gd name="connsiteX40" fmla="*/ 428338 w 440407"/>
                <a:gd name="connsiteY40" fmla="*/ 80082 h 137875"/>
                <a:gd name="connsiteX41" fmla="*/ 428338 w 440407"/>
                <a:gd name="connsiteY41" fmla="*/ 12070 h 137875"/>
                <a:gd name="connsiteX42" fmla="*/ 309664 w 440407"/>
                <a:gd name="connsiteY42" fmla="*/ 12070 h 137875"/>
                <a:gd name="connsiteX43" fmla="*/ 309664 w 440407"/>
                <a:gd name="connsiteY43" fmla="*/ 80082 h 137875"/>
                <a:gd name="connsiteX44" fmla="*/ 391185 w 440407"/>
                <a:gd name="connsiteY44" fmla="*/ 137875 h 137875"/>
                <a:gd name="connsiteX45" fmla="*/ 346818 w 440407"/>
                <a:gd name="connsiteY45" fmla="*/ 137875 h 137875"/>
                <a:gd name="connsiteX46" fmla="*/ 337089 w 440407"/>
                <a:gd name="connsiteY46" fmla="*/ 128146 h 137875"/>
                <a:gd name="connsiteX47" fmla="*/ 337089 w 440407"/>
                <a:gd name="connsiteY47" fmla="*/ 116647 h 137875"/>
                <a:gd name="connsiteX48" fmla="*/ 348474 w 440407"/>
                <a:gd name="connsiteY48" fmla="*/ 105261 h 137875"/>
                <a:gd name="connsiteX49" fmla="*/ 389529 w 440407"/>
                <a:gd name="connsiteY49" fmla="*/ 105261 h 137875"/>
                <a:gd name="connsiteX50" fmla="*/ 400915 w 440407"/>
                <a:gd name="connsiteY50" fmla="*/ 116647 h 137875"/>
                <a:gd name="connsiteX51" fmla="*/ 400915 w 440407"/>
                <a:gd name="connsiteY51" fmla="*/ 128146 h 137875"/>
                <a:gd name="connsiteX52" fmla="*/ 391185 w 440407"/>
                <a:gd name="connsiteY52" fmla="*/ 137875 h 137875"/>
                <a:gd name="connsiteX53" fmla="*/ 349160 w 440407"/>
                <a:gd name="connsiteY53" fmla="*/ 125805 h 137875"/>
                <a:gd name="connsiteX54" fmla="*/ 388845 w 440407"/>
                <a:gd name="connsiteY54" fmla="*/ 125805 h 137875"/>
                <a:gd name="connsiteX55" fmla="*/ 388845 w 440407"/>
                <a:gd name="connsiteY55" fmla="*/ 117331 h 137875"/>
                <a:gd name="connsiteX56" fmla="*/ 349160 w 440407"/>
                <a:gd name="connsiteY56" fmla="*/ 117331 h 137875"/>
                <a:gd name="connsiteX57" fmla="*/ 349160 w 440407"/>
                <a:gd name="connsiteY57" fmla="*/ 125805 h 137875"/>
                <a:gd name="connsiteX58" fmla="*/ 389529 w 440407"/>
                <a:gd name="connsiteY58" fmla="*/ 117332 h 137875"/>
                <a:gd name="connsiteX59" fmla="*/ 389541 w 440407"/>
                <a:gd name="connsiteY59" fmla="*/ 117332 h 137875"/>
                <a:gd name="connsiteX60" fmla="*/ 389529 w 440407"/>
                <a:gd name="connsiteY60" fmla="*/ 117332 h 13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40407" h="137875">
                  <a:moveTo>
                    <a:pt x="54839" y="117333"/>
                  </a:moveTo>
                  <a:cubicBezTo>
                    <a:pt x="51924" y="117333"/>
                    <a:pt x="49360" y="115217"/>
                    <a:pt x="48886" y="112248"/>
                  </a:cubicBezTo>
                  <a:lnTo>
                    <a:pt x="44869" y="87068"/>
                  </a:lnTo>
                  <a:cubicBezTo>
                    <a:pt x="44344" y="83775"/>
                    <a:pt x="46586" y="80682"/>
                    <a:pt x="49878" y="80157"/>
                  </a:cubicBezTo>
                  <a:cubicBezTo>
                    <a:pt x="53171" y="79628"/>
                    <a:pt x="56263" y="81874"/>
                    <a:pt x="56788" y="85164"/>
                  </a:cubicBezTo>
                  <a:lnTo>
                    <a:pt x="60805" y="110345"/>
                  </a:lnTo>
                  <a:cubicBezTo>
                    <a:pt x="61330" y="113637"/>
                    <a:pt x="59087" y="116731"/>
                    <a:pt x="55796" y="117256"/>
                  </a:cubicBezTo>
                  <a:cubicBezTo>
                    <a:pt x="55475" y="117308"/>
                    <a:pt x="55154" y="117333"/>
                    <a:pt x="54839" y="117333"/>
                  </a:cubicBezTo>
                  <a:close/>
                  <a:moveTo>
                    <a:pt x="20574" y="117333"/>
                  </a:moveTo>
                  <a:cubicBezTo>
                    <a:pt x="20258" y="117333"/>
                    <a:pt x="19938" y="117308"/>
                    <a:pt x="19616" y="117257"/>
                  </a:cubicBezTo>
                  <a:cubicBezTo>
                    <a:pt x="16325" y="116732"/>
                    <a:pt x="14082" y="113639"/>
                    <a:pt x="14607" y="110346"/>
                  </a:cubicBezTo>
                  <a:lnTo>
                    <a:pt x="18625" y="85166"/>
                  </a:lnTo>
                  <a:cubicBezTo>
                    <a:pt x="19150" y="81873"/>
                    <a:pt x="22247" y="79626"/>
                    <a:pt x="25535" y="80158"/>
                  </a:cubicBezTo>
                  <a:cubicBezTo>
                    <a:pt x="28827" y="80683"/>
                    <a:pt x="31069" y="83776"/>
                    <a:pt x="30544" y="87069"/>
                  </a:cubicBezTo>
                  <a:lnTo>
                    <a:pt x="26526" y="112249"/>
                  </a:lnTo>
                  <a:cubicBezTo>
                    <a:pt x="26052" y="115217"/>
                    <a:pt x="23488" y="117333"/>
                    <a:pt x="20574" y="117333"/>
                  </a:cubicBezTo>
                  <a:close/>
                  <a:moveTo>
                    <a:pt x="69377" y="38351"/>
                  </a:moveTo>
                  <a:lnTo>
                    <a:pt x="6035" y="38351"/>
                  </a:lnTo>
                  <a:cubicBezTo>
                    <a:pt x="2702" y="38351"/>
                    <a:pt x="0" y="35650"/>
                    <a:pt x="0" y="32316"/>
                  </a:cubicBezTo>
                  <a:cubicBezTo>
                    <a:pt x="0" y="28982"/>
                    <a:pt x="2702" y="26281"/>
                    <a:pt x="6035" y="26281"/>
                  </a:cubicBezTo>
                  <a:lnTo>
                    <a:pt x="69377" y="26281"/>
                  </a:lnTo>
                  <a:cubicBezTo>
                    <a:pt x="72709" y="26281"/>
                    <a:pt x="75412" y="28982"/>
                    <a:pt x="75412" y="32316"/>
                  </a:cubicBezTo>
                  <a:cubicBezTo>
                    <a:pt x="75412" y="35650"/>
                    <a:pt x="72709" y="38351"/>
                    <a:pt x="69377" y="38351"/>
                  </a:cubicBezTo>
                  <a:close/>
                  <a:moveTo>
                    <a:pt x="69377" y="65871"/>
                  </a:moveTo>
                  <a:lnTo>
                    <a:pt x="6035" y="65871"/>
                  </a:lnTo>
                  <a:cubicBezTo>
                    <a:pt x="2702" y="65871"/>
                    <a:pt x="0" y="63169"/>
                    <a:pt x="0" y="59836"/>
                  </a:cubicBezTo>
                  <a:cubicBezTo>
                    <a:pt x="0" y="56502"/>
                    <a:pt x="2702" y="53801"/>
                    <a:pt x="6035" y="53801"/>
                  </a:cubicBezTo>
                  <a:lnTo>
                    <a:pt x="69377" y="53801"/>
                  </a:lnTo>
                  <a:cubicBezTo>
                    <a:pt x="72709" y="53801"/>
                    <a:pt x="75412" y="56502"/>
                    <a:pt x="75412" y="59836"/>
                  </a:cubicBezTo>
                  <a:cubicBezTo>
                    <a:pt x="75412" y="63169"/>
                    <a:pt x="72709" y="65871"/>
                    <a:pt x="69377" y="65871"/>
                  </a:cubicBezTo>
                  <a:close/>
                  <a:moveTo>
                    <a:pt x="434373" y="92152"/>
                  </a:moveTo>
                  <a:lnTo>
                    <a:pt x="303629" y="92152"/>
                  </a:lnTo>
                  <a:cubicBezTo>
                    <a:pt x="300296" y="92152"/>
                    <a:pt x="297595" y="89450"/>
                    <a:pt x="297595" y="86117"/>
                  </a:cubicBezTo>
                  <a:lnTo>
                    <a:pt x="297595" y="6035"/>
                  </a:lnTo>
                  <a:cubicBezTo>
                    <a:pt x="297595" y="2701"/>
                    <a:pt x="300296" y="0"/>
                    <a:pt x="303629" y="0"/>
                  </a:cubicBezTo>
                  <a:lnTo>
                    <a:pt x="434373" y="0"/>
                  </a:lnTo>
                  <a:cubicBezTo>
                    <a:pt x="437706" y="0"/>
                    <a:pt x="440407" y="2701"/>
                    <a:pt x="440407" y="6035"/>
                  </a:cubicBezTo>
                  <a:lnTo>
                    <a:pt x="440407" y="86117"/>
                  </a:lnTo>
                  <a:cubicBezTo>
                    <a:pt x="440407" y="89449"/>
                    <a:pt x="437706" y="92152"/>
                    <a:pt x="434373" y="92152"/>
                  </a:cubicBezTo>
                  <a:close/>
                  <a:moveTo>
                    <a:pt x="309664" y="80082"/>
                  </a:moveTo>
                  <a:lnTo>
                    <a:pt x="428338" y="80082"/>
                  </a:lnTo>
                  <a:lnTo>
                    <a:pt x="428338" y="12070"/>
                  </a:lnTo>
                  <a:lnTo>
                    <a:pt x="309664" y="12070"/>
                  </a:lnTo>
                  <a:lnTo>
                    <a:pt x="309664" y="80082"/>
                  </a:lnTo>
                  <a:close/>
                  <a:moveTo>
                    <a:pt x="391185" y="137875"/>
                  </a:moveTo>
                  <a:lnTo>
                    <a:pt x="346818" y="137875"/>
                  </a:lnTo>
                  <a:cubicBezTo>
                    <a:pt x="341454" y="137875"/>
                    <a:pt x="337089" y="133511"/>
                    <a:pt x="337089" y="128146"/>
                  </a:cubicBezTo>
                  <a:lnTo>
                    <a:pt x="337089" y="116647"/>
                  </a:lnTo>
                  <a:cubicBezTo>
                    <a:pt x="337089" y="110369"/>
                    <a:pt x="342195" y="105261"/>
                    <a:pt x="348474" y="105261"/>
                  </a:cubicBezTo>
                  <a:lnTo>
                    <a:pt x="389529" y="105261"/>
                  </a:lnTo>
                  <a:cubicBezTo>
                    <a:pt x="395807" y="105261"/>
                    <a:pt x="400915" y="110368"/>
                    <a:pt x="400915" y="116647"/>
                  </a:cubicBezTo>
                  <a:lnTo>
                    <a:pt x="400915" y="128146"/>
                  </a:lnTo>
                  <a:cubicBezTo>
                    <a:pt x="400913" y="133511"/>
                    <a:pt x="396549" y="137875"/>
                    <a:pt x="391185" y="137875"/>
                  </a:cubicBezTo>
                  <a:close/>
                  <a:moveTo>
                    <a:pt x="349160" y="125805"/>
                  </a:moveTo>
                  <a:lnTo>
                    <a:pt x="388845" y="125805"/>
                  </a:lnTo>
                  <a:lnTo>
                    <a:pt x="388845" y="117331"/>
                  </a:lnTo>
                  <a:lnTo>
                    <a:pt x="349160" y="117331"/>
                  </a:lnTo>
                  <a:lnTo>
                    <a:pt x="349160" y="125805"/>
                  </a:lnTo>
                  <a:close/>
                  <a:moveTo>
                    <a:pt x="389529" y="117332"/>
                  </a:moveTo>
                  <a:lnTo>
                    <a:pt x="389541" y="117332"/>
                  </a:lnTo>
                  <a:lnTo>
                    <a:pt x="389529" y="117332"/>
                  </a:lnTo>
                  <a:close/>
                </a:path>
              </a:pathLst>
            </a:custGeom>
            <a:solidFill>
              <a:srgbClr val="373939"/>
            </a:solidFill>
            <a:ln w="1200" cap="flat">
              <a:noFill/>
              <a:prstDash val="solid"/>
              <a:miter/>
            </a:ln>
          </p:spPr>
          <p:txBody>
            <a:bodyPr rtlCol="0" anchor="ctr"/>
            <a:lstStyle/>
            <a:p>
              <a:endParaRPr lang="en-US"/>
            </a:p>
          </p:txBody>
        </p:sp>
        <p:sp>
          <p:nvSpPr>
            <p:cNvPr id="327" name="Freeform 326">
              <a:extLst>
                <a:ext uri="{FF2B5EF4-FFF2-40B4-BE49-F238E27FC236}">
                  <a16:creationId xmlns:a16="http://schemas.microsoft.com/office/drawing/2014/main" id="{36A821CD-C6BE-E2A8-F765-0022DF24C0EC}"/>
                </a:ext>
              </a:extLst>
            </p:cNvPr>
            <p:cNvSpPr/>
            <p:nvPr/>
          </p:nvSpPr>
          <p:spPr>
            <a:xfrm>
              <a:off x="1066759" y="2253938"/>
              <a:ext cx="375035" cy="241838"/>
            </a:xfrm>
            <a:custGeom>
              <a:avLst/>
              <a:gdLst>
                <a:gd name="connsiteX0" fmla="*/ 354462 w 375035"/>
                <a:gd name="connsiteY0" fmla="*/ 177568 h 241838"/>
                <a:gd name="connsiteX1" fmla="*/ 348509 w 375035"/>
                <a:gd name="connsiteY1" fmla="*/ 172483 h 241838"/>
                <a:gd name="connsiteX2" fmla="*/ 344492 w 375035"/>
                <a:gd name="connsiteY2" fmla="*/ 147303 h 241838"/>
                <a:gd name="connsiteX3" fmla="*/ 349500 w 375035"/>
                <a:gd name="connsiteY3" fmla="*/ 140392 h 241838"/>
                <a:gd name="connsiteX4" fmla="*/ 356411 w 375035"/>
                <a:gd name="connsiteY4" fmla="*/ 145400 h 241838"/>
                <a:gd name="connsiteX5" fmla="*/ 360428 w 375035"/>
                <a:gd name="connsiteY5" fmla="*/ 170580 h 241838"/>
                <a:gd name="connsiteX6" fmla="*/ 355420 w 375035"/>
                <a:gd name="connsiteY6" fmla="*/ 177491 h 241838"/>
                <a:gd name="connsiteX7" fmla="*/ 354462 w 375035"/>
                <a:gd name="connsiteY7" fmla="*/ 177568 h 241838"/>
                <a:gd name="connsiteX8" fmla="*/ 320197 w 375035"/>
                <a:gd name="connsiteY8" fmla="*/ 177568 h 241838"/>
                <a:gd name="connsiteX9" fmla="*/ 319238 w 375035"/>
                <a:gd name="connsiteY9" fmla="*/ 177492 h 241838"/>
                <a:gd name="connsiteX10" fmla="*/ 314231 w 375035"/>
                <a:gd name="connsiteY10" fmla="*/ 170581 h 241838"/>
                <a:gd name="connsiteX11" fmla="*/ 318249 w 375035"/>
                <a:gd name="connsiteY11" fmla="*/ 145401 h 241838"/>
                <a:gd name="connsiteX12" fmla="*/ 325160 w 375035"/>
                <a:gd name="connsiteY12" fmla="*/ 140393 h 241838"/>
                <a:gd name="connsiteX13" fmla="*/ 330168 w 375035"/>
                <a:gd name="connsiteY13" fmla="*/ 147304 h 241838"/>
                <a:gd name="connsiteX14" fmla="*/ 326150 w 375035"/>
                <a:gd name="connsiteY14" fmla="*/ 172485 h 241838"/>
                <a:gd name="connsiteX15" fmla="*/ 320197 w 375035"/>
                <a:gd name="connsiteY15" fmla="*/ 177568 h 241838"/>
                <a:gd name="connsiteX16" fmla="*/ 369000 w 375035"/>
                <a:gd name="connsiteY16" fmla="*/ 98586 h 241838"/>
                <a:gd name="connsiteX17" fmla="*/ 305658 w 375035"/>
                <a:gd name="connsiteY17" fmla="*/ 98586 h 241838"/>
                <a:gd name="connsiteX18" fmla="*/ 299623 w 375035"/>
                <a:gd name="connsiteY18" fmla="*/ 92551 h 241838"/>
                <a:gd name="connsiteX19" fmla="*/ 305658 w 375035"/>
                <a:gd name="connsiteY19" fmla="*/ 86516 h 241838"/>
                <a:gd name="connsiteX20" fmla="*/ 369000 w 375035"/>
                <a:gd name="connsiteY20" fmla="*/ 86516 h 241838"/>
                <a:gd name="connsiteX21" fmla="*/ 375035 w 375035"/>
                <a:gd name="connsiteY21" fmla="*/ 92551 h 241838"/>
                <a:gd name="connsiteX22" fmla="*/ 369000 w 375035"/>
                <a:gd name="connsiteY22" fmla="*/ 98586 h 241838"/>
                <a:gd name="connsiteX23" fmla="*/ 369000 w 375035"/>
                <a:gd name="connsiteY23" fmla="*/ 126106 h 241838"/>
                <a:gd name="connsiteX24" fmla="*/ 305658 w 375035"/>
                <a:gd name="connsiteY24" fmla="*/ 126106 h 241838"/>
                <a:gd name="connsiteX25" fmla="*/ 299623 w 375035"/>
                <a:gd name="connsiteY25" fmla="*/ 120071 h 241838"/>
                <a:gd name="connsiteX26" fmla="*/ 305658 w 375035"/>
                <a:gd name="connsiteY26" fmla="*/ 114036 h 241838"/>
                <a:gd name="connsiteX27" fmla="*/ 369000 w 375035"/>
                <a:gd name="connsiteY27" fmla="*/ 114036 h 241838"/>
                <a:gd name="connsiteX28" fmla="*/ 375035 w 375035"/>
                <a:gd name="connsiteY28" fmla="*/ 120071 h 241838"/>
                <a:gd name="connsiteX29" fmla="*/ 369000 w 375035"/>
                <a:gd name="connsiteY29" fmla="*/ 126106 h 241838"/>
                <a:gd name="connsiteX30" fmla="*/ 6035 w 375035"/>
                <a:gd name="connsiteY30" fmla="*/ 72305 h 241838"/>
                <a:gd name="connsiteX31" fmla="*/ 0 w 375035"/>
                <a:gd name="connsiteY31" fmla="*/ 66270 h 241838"/>
                <a:gd name="connsiteX32" fmla="*/ 0 w 375035"/>
                <a:gd name="connsiteY32" fmla="*/ 26045 h 241838"/>
                <a:gd name="connsiteX33" fmla="*/ 26045 w 375035"/>
                <a:gd name="connsiteY33" fmla="*/ 0 h 241838"/>
                <a:gd name="connsiteX34" fmla="*/ 84676 w 375035"/>
                <a:gd name="connsiteY34" fmla="*/ 0 h 241838"/>
                <a:gd name="connsiteX35" fmla="*/ 90711 w 375035"/>
                <a:gd name="connsiteY35" fmla="*/ 6035 h 241838"/>
                <a:gd name="connsiteX36" fmla="*/ 84676 w 375035"/>
                <a:gd name="connsiteY36" fmla="*/ 12070 h 241838"/>
                <a:gd name="connsiteX37" fmla="*/ 26045 w 375035"/>
                <a:gd name="connsiteY37" fmla="*/ 12070 h 241838"/>
                <a:gd name="connsiteX38" fmla="*/ 12070 w 375035"/>
                <a:gd name="connsiteY38" fmla="*/ 26045 h 241838"/>
                <a:gd name="connsiteX39" fmla="*/ 12070 w 375035"/>
                <a:gd name="connsiteY39" fmla="*/ 66270 h 241838"/>
                <a:gd name="connsiteX40" fmla="*/ 6035 w 375035"/>
                <a:gd name="connsiteY40" fmla="*/ 72305 h 241838"/>
                <a:gd name="connsiteX41" fmla="*/ 337330 w 375035"/>
                <a:gd name="connsiteY41" fmla="*/ 72305 h 241838"/>
                <a:gd name="connsiteX42" fmla="*/ 331295 w 375035"/>
                <a:gd name="connsiteY42" fmla="*/ 66270 h 241838"/>
                <a:gd name="connsiteX43" fmla="*/ 331295 w 375035"/>
                <a:gd name="connsiteY43" fmla="*/ 26045 h 241838"/>
                <a:gd name="connsiteX44" fmla="*/ 317320 w 375035"/>
                <a:gd name="connsiteY44" fmla="*/ 12070 h 241838"/>
                <a:gd name="connsiteX45" fmla="*/ 258689 w 375035"/>
                <a:gd name="connsiteY45" fmla="*/ 12070 h 241838"/>
                <a:gd name="connsiteX46" fmla="*/ 252654 w 375035"/>
                <a:gd name="connsiteY46" fmla="*/ 6035 h 241838"/>
                <a:gd name="connsiteX47" fmla="*/ 258689 w 375035"/>
                <a:gd name="connsiteY47" fmla="*/ 0 h 241838"/>
                <a:gd name="connsiteX48" fmla="*/ 317320 w 375035"/>
                <a:gd name="connsiteY48" fmla="*/ 0 h 241838"/>
                <a:gd name="connsiteX49" fmla="*/ 343365 w 375035"/>
                <a:gd name="connsiteY49" fmla="*/ 26045 h 241838"/>
                <a:gd name="connsiteX50" fmla="*/ 343365 w 375035"/>
                <a:gd name="connsiteY50" fmla="*/ 66270 h 241838"/>
                <a:gd name="connsiteX51" fmla="*/ 337330 w 375035"/>
                <a:gd name="connsiteY51" fmla="*/ 72305 h 241838"/>
                <a:gd name="connsiteX52" fmla="*/ 237072 w 375035"/>
                <a:gd name="connsiteY52" fmla="*/ 196114 h 241838"/>
                <a:gd name="connsiteX53" fmla="*/ 106328 w 375035"/>
                <a:gd name="connsiteY53" fmla="*/ 196114 h 241838"/>
                <a:gd name="connsiteX54" fmla="*/ 100293 w 375035"/>
                <a:gd name="connsiteY54" fmla="*/ 190079 h 241838"/>
                <a:gd name="connsiteX55" fmla="*/ 100293 w 375035"/>
                <a:gd name="connsiteY55" fmla="*/ 109997 h 241838"/>
                <a:gd name="connsiteX56" fmla="*/ 106328 w 375035"/>
                <a:gd name="connsiteY56" fmla="*/ 103962 h 241838"/>
                <a:gd name="connsiteX57" fmla="*/ 237071 w 375035"/>
                <a:gd name="connsiteY57" fmla="*/ 103962 h 241838"/>
                <a:gd name="connsiteX58" fmla="*/ 243106 w 375035"/>
                <a:gd name="connsiteY58" fmla="*/ 109997 h 241838"/>
                <a:gd name="connsiteX59" fmla="*/ 243106 w 375035"/>
                <a:gd name="connsiteY59" fmla="*/ 190079 h 241838"/>
                <a:gd name="connsiteX60" fmla="*/ 237072 w 375035"/>
                <a:gd name="connsiteY60" fmla="*/ 196114 h 241838"/>
                <a:gd name="connsiteX61" fmla="*/ 112363 w 375035"/>
                <a:gd name="connsiteY61" fmla="*/ 184044 h 241838"/>
                <a:gd name="connsiteX62" fmla="*/ 231036 w 375035"/>
                <a:gd name="connsiteY62" fmla="*/ 184044 h 241838"/>
                <a:gd name="connsiteX63" fmla="*/ 231036 w 375035"/>
                <a:gd name="connsiteY63" fmla="*/ 116032 h 241838"/>
                <a:gd name="connsiteX64" fmla="*/ 112363 w 375035"/>
                <a:gd name="connsiteY64" fmla="*/ 116032 h 241838"/>
                <a:gd name="connsiteX65" fmla="*/ 112363 w 375035"/>
                <a:gd name="connsiteY65" fmla="*/ 184044 h 241838"/>
                <a:gd name="connsiteX66" fmla="*/ 193882 w 375035"/>
                <a:gd name="connsiteY66" fmla="*/ 241839 h 241838"/>
                <a:gd name="connsiteX67" fmla="*/ 149517 w 375035"/>
                <a:gd name="connsiteY67" fmla="*/ 241839 h 241838"/>
                <a:gd name="connsiteX68" fmla="*/ 139787 w 375035"/>
                <a:gd name="connsiteY68" fmla="*/ 232109 h 241838"/>
                <a:gd name="connsiteX69" fmla="*/ 139787 w 375035"/>
                <a:gd name="connsiteY69" fmla="*/ 220610 h 241838"/>
                <a:gd name="connsiteX70" fmla="*/ 151171 w 375035"/>
                <a:gd name="connsiteY70" fmla="*/ 209224 h 241838"/>
                <a:gd name="connsiteX71" fmla="*/ 192227 w 375035"/>
                <a:gd name="connsiteY71" fmla="*/ 209224 h 241838"/>
                <a:gd name="connsiteX72" fmla="*/ 203613 w 375035"/>
                <a:gd name="connsiteY72" fmla="*/ 220610 h 241838"/>
                <a:gd name="connsiteX73" fmla="*/ 203613 w 375035"/>
                <a:gd name="connsiteY73" fmla="*/ 232109 h 241838"/>
                <a:gd name="connsiteX74" fmla="*/ 193882 w 375035"/>
                <a:gd name="connsiteY74" fmla="*/ 241839 h 241838"/>
                <a:gd name="connsiteX75" fmla="*/ 151857 w 375035"/>
                <a:gd name="connsiteY75" fmla="*/ 229769 h 241838"/>
                <a:gd name="connsiteX76" fmla="*/ 191542 w 375035"/>
                <a:gd name="connsiteY76" fmla="*/ 229769 h 241838"/>
                <a:gd name="connsiteX77" fmla="*/ 191542 w 375035"/>
                <a:gd name="connsiteY77" fmla="*/ 221294 h 241838"/>
                <a:gd name="connsiteX78" fmla="*/ 151857 w 375035"/>
                <a:gd name="connsiteY78" fmla="*/ 221294 h 241838"/>
                <a:gd name="connsiteX79" fmla="*/ 151857 w 375035"/>
                <a:gd name="connsiteY79" fmla="*/ 229769 h 241838"/>
                <a:gd name="connsiteX80" fmla="*/ 192227 w 375035"/>
                <a:gd name="connsiteY80" fmla="*/ 221294 h 241838"/>
                <a:gd name="connsiteX81" fmla="*/ 192239 w 375035"/>
                <a:gd name="connsiteY81" fmla="*/ 221294 h 241838"/>
                <a:gd name="connsiteX82" fmla="*/ 192227 w 375035"/>
                <a:gd name="connsiteY82" fmla="*/ 221294 h 241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75035" h="241838">
                  <a:moveTo>
                    <a:pt x="354462" y="177568"/>
                  </a:moveTo>
                  <a:cubicBezTo>
                    <a:pt x="351547" y="177568"/>
                    <a:pt x="348984" y="175453"/>
                    <a:pt x="348509" y="172483"/>
                  </a:cubicBezTo>
                  <a:lnTo>
                    <a:pt x="344492" y="147303"/>
                  </a:lnTo>
                  <a:cubicBezTo>
                    <a:pt x="343966" y="144010"/>
                    <a:pt x="346210" y="140917"/>
                    <a:pt x="349500" y="140392"/>
                  </a:cubicBezTo>
                  <a:cubicBezTo>
                    <a:pt x="352788" y="139861"/>
                    <a:pt x="355885" y="142109"/>
                    <a:pt x="356411" y="145400"/>
                  </a:cubicBezTo>
                  <a:lnTo>
                    <a:pt x="360428" y="170580"/>
                  </a:lnTo>
                  <a:cubicBezTo>
                    <a:pt x="360955" y="173873"/>
                    <a:pt x="358711" y="176966"/>
                    <a:pt x="355420" y="177491"/>
                  </a:cubicBezTo>
                  <a:cubicBezTo>
                    <a:pt x="355099" y="177543"/>
                    <a:pt x="354778" y="177568"/>
                    <a:pt x="354462" y="177568"/>
                  </a:cubicBezTo>
                  <a:close/>
                  <a:moveTo>
                    <a:pt x="320197" y="177568"/>
                  </a:moveTo>
                  <a:cubicBezTo>
                    <a:pt x="319880" y="177568"/>
                    <a:pt x="319562" y="177543"/>
                    <a:pt x="319238" y="177492"/>
                  </a:cubicBezTo>
                  <a:cubicBezTo>
                    <a:pt x="315947" y="176966"/>
                    <a:pt x="313704" y="173874"/>
                    <a:pt x="314231" y="170581"/>
                  </a:cubicBezTo>
                  <a:lnTo>
                    <a:pt x="318249" y="145401"/>
                  </a:lnTo>
                  <a:cubicBezTo>
                    <a:pt x="318775" y="142109"/>
                    <a:pt x="321858" y="139863"/>
                    <a:pt x="325160" y="140393"/>
                  </a:cubicBezTo>
                  <a:cubicBezTo>
                    <a:pt x="328451" y="140919"/>
                    <a:pt x="330694" y="144012"/>
                    <a:pt x="330168" y="147304"/>
                  </a:cubicBezTo>
                  <a:lnTo>
                    <a:pt x="326150" y="172485"/>
                  </a:lnTo>
                  <a:cubicBezTo>
                    <a:pt x="325675" y="175453"/>
                    <a:pt x="323110" y="177568"/>
                    <a:pt x="320197" y="177568"/>
                  </a:cubicBezTo>
                  <a:close/>
                  <a:moveTo>
                    <a:pt x="369000" y="98586"/>
                  </a:moveTo>
                  <a:lnTo>
                    <a:pt x="305658" y="98586"/>
                  </a:lnTo>
                  <a:cubicBezTo>
                    <a:pt x="302325" y="98586"/>
                    <a:pt x="299623" y="95885"/>
                    <a:pt x="299623" y="92551"/>
                  </a:cubicBezTo>
                  <a:cubicBezTo>
                    <a:pt x="299623" y="89218"/>
                    <a:pt x="302325" y="86516"/>
                    <a:pt x="305658" y="86516"/>
                  </a:cubicBezTo>
                  <a:lnTo>
                    <a:pt x="369000" y="86516"/>
                  </a:lnTo>
                  <a:cubicBezTo>
                    <a:pt x="372334" y="86516"/>
                    <a:pt x="375035" y="89218"/>
                    <a:pt x="375035" y="92551"/>
                  </a:cubicBezTo>
                  <a:cubicBezTo>
                    <a:pt x="375035" y="95885"/>
                    <a:pt x="372334" y="98586"/>
                    <a:pt x="369000" y="98586"/>
                  </a:cubicBezTo>
                  <a:close/>
                  <a:moveTo>
                    <a:pt x="369000" y="126106"/>
                  </a:moveTo>
                  <a:lnTo>
                    <a:pt x="305658" y="126106"/>
                  </a:lnTo>
                  <a:cubicBezTo>
                    <a:pt x="302325" y="126106"/>
                    <a:pt x="299623" y="123404"/>
                    <a:pt x="299623" y="120071"/>
                  </a:cubicBezTo>
                  <a:cubicBezTo>
                    <a:pt x="299623" y="116737"/>
                    <a:pt x="302325" y="114036"/>
                    <a:pt x="305658" y="114036"/>
                  </a:cubicBezTo>
                  <a:lnTo>
                    <a:pt x="369000" y="114036"/>
                  </a:lnTo>
                  <a:cubicBezTo>
                    <a:pt x="372334" y="114036"/>
                    <a:pt x="375035" y="116737"/>
                    <a:pt x="375035" y="120071"/>
                  </a:cubicBezTo>
                  <a:cubicBezTo>
                    <a:pt x="375035" y="123404"/>
                    <a:pt x="372334" y="126106"/>
                    <a:pt x="369000" y="126106"/>
                  </a:cubicBezTo>
                  <a:close/>
                  <a:moveTo>
                    <a:pt x="6035" y="72305"/>
                  </a:moveTo>
                  <a:cubicBezTo>
                    <a:pt x="2702" y="72305"/>
                    <a:pt x="0" y="69604"/>
                    <a:pt x="0" y="66270"/>
                  </a:cubicBezTo>
                  <a:lnTo>
                    <a:pt x="0" y="26045"/>
                  </a:lnTo>
                  <a:cubicBezTo>
                    <a:pt x="0" y="11684"/>
                    <a:pt x="11684" y="0"/>
                    <a:pt x="26045" y="0"/>
                  </a:cubicBezTo>
                  <a:lnTo>
                    <a:pt x="84676" y="0"/>
                  </a:lnTo>
                  <a:cubicBezTo>
                    <a:pt x="88008" y="0"/>
                    <a:pt x="90711" y="2702"/>
                    <a:pt x="90711" y="6035"/>
                  </a:cubicBezTo>
                  <a:cubicBezTo>
                    <a:pt x="90711" y="9367"/>
                    <a:pt x="88008" y="12070"/>
                    <a:pt x="84676" y="12070"/>
                  </a:cubicBezTo>
                  <a:lnTo>
                    <a:pt x="26045" y="12070"/>
                  </a:lnTo>
                  <a:cubicBezTo>
                    <a:pt x="18339" y="12070"/>
                    <a:pt x="12070" y="18339"/>
                    <a:pt x="12070" y="26045"/>
                  </a:cubicBezTo>
                  <a:lnTo>
                    <a:pt x="12070" y="66270"/>
                  </a:lnTo>
                  <a:cubicBezTo>
                    <a:pt x="12070" y="69604"/>
                    <a:pt x="9367" y="72305"/>
                    <a:pt x="6035" y="72305"/>
                  </a:cubicBezTo>
                  <a:close/>
                  <a:moveTo>
                    <a:pt x="337330" y="72305"/>
                  </a:moveTo>
                  <a:cubicBezTo>
                    <a:pt x="333996" y="72305"/>
                    <a:pt x="331295" y="69604"/>
                    <a:pt x="331295" y="66270"/>
                  </a:cubicBezTo>
                  <a:lnTo>
                    <a:pt x="331295" y="26045"/>
                  </a:lnTo>
                  <a:cubicBezTo>
                    <a:pt x="331295" y="18339"/>
                    <a:pt x="325026" y="12070"/>
                    <a:pt x="317320" y="12070"/>
                  </a:cubicBezTo>
                  <a:lnTo>
                    <a:pt x="258689" y="12070"/>
                  </a:lnTo>
                  <a:cubicBezTo>
                    <a:pt x="255356" y="12070"/>
                    <a:pt x="252654" y="9367"/>
                    <a:pt x="252654" y="6035"/>
                  </a:cubicBezTo>
                  <a:cubicBezTo>
                    <a:pt x="252654" y="2702"/>
                    <a:pt x="255356" y="0"/>
                    <a:pt x="258689" y="0"/>
                  </a:cubicBezTo>
                  <a:lnTo>
                    <a:pt x="317320" y="0"/>
                  </a:lnTo>
                  <a:cubicBezTo>
                    <a:pt x="331681" y="0"/>
                    <a:pt x="343365" y="11684"/>
                    <a:pt x="343365" y="26045"/>
                  </a:cubicBezTo>
                  <a:lnTo>
                    <a:pt x="343365" y="66270"/>
                  </a:lnTo>
                  <a:cubicBezTo>
                    <a:pt x="343365" y="69604"/>
                    <a:pt x="340664" y="72305"/>
                    <a:pt x="337330" y="72305"/>
                  </a:cubicBezTo>
                  <a:close/>
                  <a:moveTo>
                    <a:pt x="237072" y="196114"/>
                  </a:moveTo>
                  <a:lnTo>
                    <a:pt x="106328" y="196114"/>
                  </a:lnTo>
                  <a:cubicBezTo>
                    <a:pt x="102995" y="196114"/>
                    <a:pt x="100293" y="193413"/>
                    <a:pt x="100293" y="190079"/>
                  </a:cubicBezTo>
                  <a:lnTo>
                    <a:pt x="100293" y="109997"/>
                  </a:lnTo>
                  <a:cubicBezTo>
                    <a:pt x="100293" y="106663"/>
                    <a:pt x="102995" y="103962"/>
                    <a:pt x="106328" y="103962"/>
                  </a:cubicBezTo>
                  <a:lnTo>
                    <a:pt x="237071" y="103962"/>
                  </a:lnTo>
                  <a:cubicBezTo>
                    <a:pt x="240405" y="103962"/>
                    <a:pt x="243106" y="106663"/>
                    <a:pt x="243106" y="109997"/>
                  </a:cubicBezTo>
                  <a:lnTo>
                    <a:pt x="243106" y="190079"/>
                  </a:lnTo>
                  <a:cubicBezTo>
                    <a:pt x="243107" y="193413"/>
                    <a:pt x="240405" y="196114"/>
                    <a:pt x="237072" y="196114"/>
                  </a:cubicBezTo>
                  <a:close/>
                  <a:moveTo>
                    <a:pt x="112363" y="184044"/>
                  </a:moveTo>
                  <a:lnTo>
                    <a:pt x="231036" y="184044"/>
                  </a:lnTo>
                  <a:lnTo>
                    <a:pt x="231036" y="116032"/>
                  </a:lnTo>
                  <a:lnTo>
                    <a:pt x="112363" y="116032"/>
                  </a:lnTo>
                  <a:lnTo>
                    <a:pt x="112363" y="184044"/>
                  </a:lnTo>
                  <a:close/>
                  <a:moveTo>
                    <a:pt x="193882" y="241839"/>
                  </a:moveTo>
                  <a:lnTo>
                    <a:pt x="149517" y="241839"/>
                  </a:lnTo>
                  <a:cubicBezTo>
                    <a:pt x="144152" y="241839"/>
                    <a:pt x="139787" y="237474"/>
                    <a:pt x="139787" y="232109"/>
                  </a:cubicBezTo>
                  <a:lnTo>
                    <a:pt x="139787" y="220610"/>
                  </a:lnTo>
                  <a:cubicBezTo>
                    <a:pt x="139787" y="214332"/>
                    <a:pt x="144894" y="209224"/>
                    <a:pt x="151171" y="209224"/>
                  </a:cubicBezTo>
                  <a:lnTo>
                    <a:pt x="192227" y="209224"/>
                  </a:lnTo>
                  <a:cubicBezTo>
                    <a:pt x="198505" y="209224"/>
                    <a:pt x="203613" y="214331"/>
                    <a:pt x="203613" y="220610"/>
                  </a:cubicBezTo>
                  <a:lnTo>
                    <a:pt x="203613" y="232109"/>
                  </a:lnTo>
                  <a:cubicBezTo>
                    <a:pt x="203613" y="237474"/>
                    <a:pt x="199248" y="241839"/>
                    <a:pt x="193882" y="241839"/>
                  </a:cubicBezTo>
                  <a:close/>
                  <a:moveTo>
                    <a:pt x="151857" y="229769"/>
                  </a:moveTo>
                  <a:lnTo>
                    <a:pt x="191542" y="229769"/>
                  </a:lnTo>
                  <a:lnTo>
                    <a:pt x="191542" y="221294"/>
                  </a:lnTo>
                  <a:lnTo>
                    <a:pt x="151857" y="221294"/>
                  </a:lnTo>
                  <a:lnTo>
                    <a:pt x="151857" y="229769"/>
                  </a:lnTo>
                  <a:close/>
                  <a:moveTo>
                    <a:pt x="192227" y="221294"/>
                  </a:moveTo>
                  <a:lnTo>
                    <a:pt x="192239" y="221294"/>
                  </a:lnTo>
                  <a:lnTo>
                    <a:pt x="192227" y="221294"/>
                  </a:lnTo>
                  <a:close/>
                </a:path>
              </a:pathLst>
            </a:custGeom>
            <a:solidFill>
              <a:srgbClr val="373939"/>
            </a:solidFill>
            <a:ln w="1200" cap="flat">
              <a:noFill/>
              <a:prstDash val="solid"/>
              <a:miter/>
            </a:ln>
          </p:spPr>
          <p:txBody>
            <a:bodyPr rtlCol="0" anchor="ctr"/>
            <a:lstStyle/>
            <a:p>
              <a:endParaRPr lang="en-US"/>
            </a:p>
          </p:txBody>
        </p:sp>
        <p:sp>
          <p:nvSpPr>
            <p:cNvPr id="328" name="Freeform 327">
              <a:extLst>
                <a:ext uri="{FF2B5EF4-FFF2-40B4-BE49-F238E27FC236}">
                  <a16:creationId xmlns:a16="http://schemas.microsoft.com/office/drawing/2014/main" id="{BF7FCA1D-97A3-DB2D-555D-FCB4E66B04BC}"/>
                </a:ext>
              </a:extLst>
            </p:cNvPr>
            <p:cNvSpPr/>
            <p:nvPr/>
          </p:nvSpPr>
          <p:spPr>
            <a:xfrm>
              <a:off x="1215283" y="2437978"/>
              <a:ext cx="46350" cy="37254"/>
            </a:xfrm>
            <a:custGeom>
              <a:avLst/>
              <a:gdLst>
                <a:gd name="connsiteX0" fmla="*/ 40308 w 46350"/>
                <a:gd name="connsiteY0" fmla="*/ 37255 h 37254"/>
                <a:gd name="connsiteX1" fmla="*/ 34355 w 46350"/>
                <a:gd name="connsiteY1" fmla="*/ 32170 h 37254"/>
                <a:gd name="connsiteX2" fmla="*/ 30338 w 46350"/>
                <a:gd name="connsiteY2" fmla="*/ 6990 h 37254"/>
                <a:gd name="connsiteX3" fmla="*/ 35346 w 46350"/>
                <a:gd name="connsiteY3" fmla="*/ 78 h 37254"/>
                <a:gd name="connsiteX4" fmla="*/ 42257 w 46350"/>
                <a:gd name="connsiteY4" fmla="*/ 5086 h 37254"/>
                <a:gd name="connsiteX5" fmla="*/ 46274 w 46350"/>
                <a:gd name="connsiteY5" fmla="*/ 30266 h 37254"/>
                <a:gd name="connsiteX6" fmla="*/ 41266 w 46350"/>
                <a:gd name="connsiteY6" fmla="*/ 37178 h 37254"/>
                <a:gd name="connsiteX7" fmla="*/ 40308 w 46350"/>
                <a:gd name="connsiteY7" fmla="*/ 37255 h 37254"/>
                <a:gd name="connsiteX8" fmla="*/ 6044 w 46350"/>
                <a:gd name="connsiteY8" fmla="*/ 37255 h 37254"/>
                <a:gd name="connsiteX9" fmla="*/ 5085 w 46350"/>
                <a:gd name="connsiteY9" fmla="*/ 37179 h 37254"/>
                <a:gd name="connsiteX10" fmla="*/ 76 w 46350"/>
                <a:gd name="connsiteY10" fmla="*/ 30268 h 37254"/>
                <a:gd name="connsiteX11" fmla="*/ 4094 w 46350"/>
                <a:gd name="connsiteY11" fmla="*/ 5087 h 37254"/>
                <a:gd name="connsiteX12" fmla="*/ 11004 w 46350"/>
                <a:gd name="connsiteY12" fmla="*/ 80 h 37254"/>
                <a:gd name="connsiteX13" fmla="*/ 16013 w 46350"/>
                <a:gd name="connsiteY13" fmla="*/ 6991 h 37254"/>
                <a:gd name="connsiteX14" fmla="*/ 11995 w 46350"/>
                <a:gd name="connsiteY14" fmla="*/ 32171 h 37254"/>
                <a:gd name="connsiteX15" fmla="*/ 6044 w 46350"/>
                <a:gd name="connsiteY15" fmla="*/ 37255 h 37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350" h="37254">
                  <a:moveTo>
                    <a:pt x="40308" y="37255"/>
                  </a:moveTo>
                  <a:cubicBezTo>
                    <a:pt x="37393" y="37255"/>
                    <a:pt x="34829" y="35139"/>
                    <a:pt x="34355" y="32170"/>
                  </a:cubicBezTo>
                  <a:lnTo>
                    <a:pt x="30338" y="6990"/>
                  </a:lnTo>
                  <a:cubicBezTo>
                    <a:pt x="29812" y="3697"/>
                    <a:pt x="32056" y="603"/>
                    <a:pt x="35346" y="78"/>
                  </a:cubicBezTo>
                  <a:cubicBezTo>
                    <a:pt x="38635" y="-455"/>
                    <a:pt x="41731" y="1795"/>
                    <a:pt x="42257" y="5086"/>
                  </a:cubicBezTo>
                  <a:lnTo>
                    <a:pt x="46274" y="30266"/>
                  </a:lnTo>
                  <a:cubicBezTo>
                    <a:pt x="46800" y="33559"/>
                    <a:pt x="44556" y="36653"/>
                    <a:pt x="41266" y="37178"/>
                  </a:cubicBezTo>
                  <a:cubicBezTo>
                    <a:pt x="40944" y="37231"/>
                    <a:pt x="40623" y="37255"/>
                    <a:pt x="40308" y="37255"/>
                  </a:cubicBezTo>
                  <a:close/>
                  <a:moveTo>
                    <a:pt x="6044" y="37255"/>
                  </a:moveTo>
                  <a:cubicBezTo>
                    <a:pt x="5727" y="37255"/>
                    <a:pt x="5408" y="37230"/>
                    <a:pt x="5085" y="37179"/>
                  </a:cubicBezTo>
                  <a:cubicBezTo>
                    <a:pt x="1794" y="36654"/>
                    <a:pt x="-449" y="33560"/>
                    <a:pt x="76" y="30268"/>
                  </a:cubicBezTo>
                  <a:lnTo>
                    <a:pt x="4094" y="5087"/>
                  </a:lnTo>
                  <a:cubicBezTo>
                    <a:pt x="4619" y="1795"/>
                    <a:pt x="7720" y="-449"/>
                    <a:pt x="11004" y="80"/>
                  </a:cubicBezTo>
                  <a:cubicBezTo>
                    <a:pt x="14296" y="605"/>
                    <a:pt x="16538" y="3698"/>
                    <a:pt x="16013" y="6991"/>
                  </a:cubicBezTo>
                  <a:lnTo>
                    <a:pt x="11995" y="32171"/>
                  </a:lnTo>
                  <a:cubicBezTo>
                    <a:pt x="11521" y="35140"/>
                    <a:pt x="8957" y="37255"/>
                    <a:pt x="6044" y="37255"/>
                  </a:cubicBezTo>
                  <a:close/>
                </a:path>
              </a:pathLst>
            </a:custGeom>
            <a:solidFill>
              <a:srgbClr val="373939"/>
            </a:solidFill>
            <a:ln w="1200" cap="flat">
              <a:noFill/>
              <a:prstDash val="solid"/>
              <a:miter/>
            </a:ln>
          </p:spPr>
          <p:txBody>
            <a:bodyPr rtlCol="0" anchor="ctr"/>
            <a:lstStyle/>
            <a:p>
              <a:endParaRPr lang="en-US"/>
            </a:p>
          </p:txBody>
        </p:sp>
        <p:sp>
          <p:nvSpPr>
            <p:cNvPr id="329" name="Freeform 328">
              <a:extLst>
                <a:ext uri="{FF2B5EF4-FFF2-40B4-BE49-F238E27FC236}">
                  <a16:creationId xmlns:a16="http://schemas.microsoft.com/office/drawing/2014/main" id="{7D6FD133-53DE-CD6B-95C4-FB266C93A9E7}"/>
                </a:ext>
              </a:extLst>
            </p:cNvPr>
            <p:cNvSpPr/>
            <p:nvPr/>
          </p:nvSpPr>
          <p:spPr>
            <a:xfrm>
              <a:off x="1200754" y="2384182"/>
              <a:ext cx="75411" cy="39589"/>
            </a:xfrm>
            <a:custGeom>
              <a:avLst/>
              <a:gdLst>
                <a:gd name="connsiteX0" fmla="*/ 69377 w 75411"/>
                <a:gd name="connsiteY0" fmla="*/ 12070 h 39589"/>
                <a:gd name="connsiteX1" fmla="*/ 6035 w 75411"/>
                <a:gd name="connsiteY1" fmla="*/ 12070 h 39589"/>
                <a:gd name="connsiteX2" fmla="*/ 0 w 75411"/>
                <a:gd name="connsiteY2" fmla="*/ 6035 h 39589"/>
                <a:gd name="connsiteX3" fmla="*/ 6035 w 75411"/>
                <a:gd name="connsiteY3" fmla="*/ 0 h 39589"/>
                <a:gd name="connsiteX4" fmla="*/ 69377 w 75411"/>
                <a:gd name="connsiteY4" fmla="*/ 0 h 39589"/>
                <a:gd name="connsiteX5" fmla="*/ 75412 w 75411"/>
                <a:gd name="connsiteY5" fmla="*/ 6035 h 39589"/>
                <a:gd name="connsiteX6" fmla="*/ 69377 w 75411"/>
                <a:gd name="connsiteY6" fmla="*/ 12070 h 39589"/>
                <a:gd name="connsiteX7" fmla="*/ 69377 w 75411"/>
                <a:gd name="connsiteY7" fmla="*/ 39589 h 39589"/>
                <a:gd name="connsiteX8" fmla="*/ 6035 w 75411"/>
                <a:gd name="connsiteY8" fmla="*/ 39589 h 39589"/>
                <a:gd name="connsiteX9" fmla="*/ 0 w 75411"/>
                <a:gd name="connsiteY9" fmla="*/ 33554 h 39589"/>
                <a:gd name="connsiteX10" fmla="*/ 6035 w 75411"/>
                <a:gd name="connsiteY10" fmla="*/ 27519 h 39589"/>
                <a:gd name="connsiteX11" fmla="*/ 69377 w 75411"/>
                <a:gd name="connsiteY11" fmla="*/ 27519 h 39589"/>
                <a:gd name="connsiteX12" fmla="*/ 75412 w 75411"/>
                <a:gd name="connsiteY12" fmla="*/ 33554 h 39589"/>
                <a:gd name="connsiteX13" fmla="*/ 69377 w 75411"/>
                <a:gd name="connsiteY13" fmla="*/ 39589 h 39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411" h="39589">
                  <a:moveTo>
                    <a:pt x="69377" y="12070"/>
                  </a:moveTo>
                  <a:lnTo>
                    <a:pt x="6035" y="12070"/>
                  </a:lnTo>
                  <a:cubicBezTo>
                    <a:pt x="2702" y="12070"/>
                    <a:pt x="0" y="9369"/>
                    <a:pt x="0" y="6035"/>
                  </a:cubicBezTo>
                  <a:cubicBezTo>
                    <a:pt x="0" y="2701"/>
                    <a:pt x="2702" y="0"/>
                    <a:pt x="6035" y="0"/>
                  </a:cubicBezTo>
                  <a:lnTo>
                    <a:pt x="69377" y="0"/>
                  </a:lnTo>
                  <a:cubicBezTo>
                    <a:pt x="72711" y="0"/>
                    <a:pt x="75412" y="2701"/>
                    <a:pt x="75412" y="6035"/>
                  </a:cubicBezTo>
                  <a:cubicBezTo>
                    <a:pt x="75412" y="9369"/>
                    <a:pt x="72709" y="12070"/>
                    <a:pt x="69377" y="12070"/>
                  </a:cubicBezTo>
                  <a:close/>
                  <a:moveTo>
                    <a:pt x="69377" y="39589"/>
                  </a:moveTo>
                  <a:lnTo>
                    <a:pt x="6035" y="39589"/>
                  </a:lnTo>
                  <a:cubicBezTo>
                    <a:pt x="2702" y="39589"/>
                    <a:pt x="0" y="36888"/>
                    <a:pt x="0" y="33554"/>
                  </a:cubicBezTo>
                  <a:cubicBezTo>
                    <a:pt x="0" y="30221"/>
                    <a:pt x="2702" y="27519"/>
                    <a:pt x="6035" y="27519"/>
                  </a:cubicBezTo>
                  <a:lnTo>
                    <a:pt x="69377" y="27519"/>
                  </a:lnTo>
                  <a:cubicBezTo>
                    <a:pt x="72711" y="27519"/>
                    <a:pt x="75412" y="30221"/>
                    <a:pt x="75412" y="33554"/>
                  </a:cubicBezTo>
                  <a:cubicBezTo>
                    <a:pt x="75412" y="36888"/>
                    <a:pt x="72709" y="39589"/>
                    <a:pt x="69377" y="39589"/>
                  </a:cubicBezTo>
                  <a:close/>
                </a:path>
              </a:pathLst>
            </a:custGeom>
            <a:solidFill>
              <a:srgbClr val="373939"/>
            </a:solidFill>
            <a:ln w="1200" cap="flat">
              <a:noFill/>
              <a:prstDash val="solid"/>
              <a:miter/>
            </a:ln>
          </p:spPr>
          <p:txBody>
            <a:bodyPr rtlCol="0" anchor="ctr"/>
            <a:lstStyle/>
            <a:p>
              <a:endParaRPr lang="en-US"/>
            </a:p>
          </p:txBody>
        </p:sp>
      </p:grpSp>
      <p:sp>
        <p:nvSpPr>
          <p:cNvPr id="331" name="Freeform 330">
            <a:extLst>
              <a:ext uri="{FF2B5EF4-FFF2-40B4-BE49-F238E27FC236}">
                <a16:creationId xmlns:a16="http://schemas.microsoft.com/office/drawing/2014/main" id="{04DF015E-4106-8DE4-6BE3-779BAB6495C2}"/>
              </a:ext>
            </a:extLst>
          </p:cNvPr>
          <p:cNvSpPr/>
          <p:nvPr/>
        </p:nvSpPr>
        <p:spPr>
          <a:xfrm>
            <a:off x="7917472" y="788503"/>
            <a:ext cx="321664" cy="321664"/>
          </a:xfrm>
          <a:custGeom>
            <a:avLst/>
            <a:gdLst>
              <a:gd name="connsiteX0" fmla="*/ 160832 w 321664"/>
              <a:gd name="connsiteY0" fmla="*/ 321664 h 321664"/>
              <a:gd name="connsiteX1" fmla="*/ 0 w 321664"/>
              <a:gd name="connsiteY1" fmla="*/ 160832 h 321664"/>
              <a:gd name="connsiteX2" fmla="*/ 160832 w 321664"/>
              <a:gd name="connsiteY2" fmla="*/ 0 h 321664"/>
              <a:gd name="connsiteX3" fmla="*/ 321664 w 321664"/>
              <a:gd name="connsiteY3" fmla="*/ 160832 h 321664"/>
              <a:gd name="connsiteX4" fmla="*/ 160832 w 321664"/>
              <a:gd name="connsiteY4" fmla="*/ 321664 h 321664"/>
              <a:gd name="connsiteX5" fmla="*/ 160832 w 321664"/>
              <a:gd name="connsiteY5" fmla="*/ 24743 h 321664"/>
              <a:gd name="connsiteX6" fmla="*/ 24743 w 321664"/>
              <a:gd name="connsiteY6" fmla="*/ 160832 h 321664"/>
              <a:gd name="connsiteX7" fmla="*/ 160832 w 321664"/>
              <a:gd name="connsiteY7" fmla="*/ 296921 h 321664"/>
              <a:gd name="connsiteX8" fmla="*/ 296921 w 321664"/>
              <a:gd name="connsiteY8" fmla="*/ 160832 h 321664"/>
              <a:gd name="connsiteX9" fmla="*/ 160832 w 321664"/>
              <a:gd name="connsiteY9" fmla="*/ 24743 h 321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1664" h="321664">
                <a:moveTo>
                  <a:pt x="160832" y="321664"/>
                </a:moveTo>
                <a:cubicBezTo>
                  <a:pt x="72152" y="321664"/>
                  <a:pt x="0" y="249513"/>
                  <a:pt x="0" y="160832"/>
                </a:cubicBezTo>
                <a:cubicBezTo>
                  <a:pt x="0" y="72152"/>
                  <a:pt x="72152" y="0"/>
                  <a:pt x="160832" y="0"/>
                </a:cubicBezTo>
                <a:cubicBezTo>
                  <a:pt x="249513" y="0"/>
                  <a:pt x="321664" y="72152"/>
                  <a:pt x="321664" y="160832"/>
                </a:cubicBezTo>
                <a:cubicBezTo>
                  <a:pt x="321664" y="249513"/>
                  <a:pt x="249513" y="321664"/>
                  <a:pt x="160832" y="321664"/>
                </a:cubicBezTo>
                <a:close/>
                <a:moveTo>
                  <a:pt x="160832" y="24743"/>
                </a:moveTo>
                <a:cubicBezTo>
                  <a:pt x="85785" y="24743"/>
                  <a:pt x="24743" y="85810"/>
                  <a:pt x="24743" y="160832"/>
                </a:cubicBezTo>
                <a:cubicBezTo>
                  <a:pt x="24743" y="235854"/>
                  <a:pt x="85785" y="296921"/>
                  <a:pt x="160832" y="296921"/>
                </a:cubicBezTo>
                <a:cubicBezTo>
                  <a:pt x="235879" y="296921"/>
                  <a:pt x="296921" y="235854"/>
                  <a:pt x="296921" y="160832"/>
                </a:cubicBezTo>
                <a:cubicBezTo>
                  <a:pt x="296921" y="85810"/>
                  <a:pt x="235879" y="24743"/>
                  <a:pt x="160832" y="24743"/>
                </a:cubicBezTo>
                <a:close/>
              </a:path>
            </a:pathLst>
          </a:custGeom>
          <a:solidFill>
            <a:srgbClr val="373939"/>
          </a:solidFill>
          <a:ln w="24606" cap="flat">
            <a:noFill/>
            <a:prstDash val="solid"/>
            <a:miter/>
          </a:ln>
        </p:spPr>
        <p:txBody>
          <a:bodyPr rtlCol="0" anchor="ctr"/>
          <a:lstStyle/>
          <a:p>
            <a:endParaRPr lang="en-US"/>
          </a:p>
        </p:txBody>
      </p:sp>
      <p:sp>
        <p:nvSpPr>
          <p:cNvPr id="332" name="Freeform 331">
            <a:extLst>
              <a:ext uri="{FF2B5EF4-FFF2-40B4-BE49-F238E27FC236}">
                <a16:creationId xmlns:a16="http://schemas.microsoft.com/office/drawing/2014/main" id="{8D4899D0-D6E1-11FB-ED45-438F6290FB00}"/>
              </a:ext>
            </a:extLst>
          </p:cNvPr>
          <p:cNvSpPr/>
          <p:nvPr/>
        </p:nvSpPr>
        <p:spPr>
          <a:xfrm>
            <a:off x="7645295" y="590556"/>
            <a:ext cx="507269" cy="445381"/>
          </a:xfrm>
          <a:custGeom>
            <a:avLst/>
            <a:gdLst>
              <a:gd name="connsiteX0" fmla="*/ 408266 w 507269"/>
              <a:gd name="connsiteY0" fmla="*/ 420638 h 445381"/>
              <a:gd name="connsiteX1" fmla="*/ 399507 w 507269"/>
              <a:gd name="connsiteY1" fmla="*/ 417026 h 445381"/>
              <a:gd name="connsiteX2" fmla="*/ 350020 w 507269"/>
              <a:gd name="connsiteY2" fmla="*/ 367539 h 445381"/>
              <a:gd name="connsiteX3" fmla="*/ 350325 w 507269"/>
              <a:gd name="connsiteY3" fmla="*/ 350045 h 445381"/>
              <a:gd name="connsiteX4" fmla="*/ 367514 w 507269"/>
              <a:gd name="connsiteY4" fmla="*/ 350045 h 445381"/>
              <a:gd name="connsiteX5" fmla="*/ 407648 w 507269"/>
              <a:gd name="connsiteY5" fmla="*/ 390179 h 445381"/>
              <a:gd name="connsiteX6" fmla="*/ 485540 w 507269"/>
              <a:gd name="connsiteY6" fmla="*/ 301152 h 445381"/>
              <a:gd name="connsiteX7" fmla="*/ 502992 w 507269"/>
              <a:gd name="connsiteY7" fmla="*/ 299885 h 445381"/>
              <a:gd name="connsiteX8" fmla="*/ 504256 w 507269"/>
              <a:gd name="connsiteY8" fmla="*/ 317337 h 445381"/>
              <a:gd name="connsiteX9" fmla="*/ 504172 w 507269"/>
              <a:gd name="connsiteY9" fmla="*/ 317433 h 445381"/>
              <a:gd name="connsiteX10" fmla="*/ 417570 w 507269"/>
              <a:gd name="connsiteY10" fmla="*/ 416407 h 445381"/>
              <a:gd name="connsiteX11" fmla="*/ 408662 w 507269"/>
              <a:gd name="connsiteY11" fmla="*/ 420638 h 445381"/>
              <a:gd name="connsiteX12" fmla="*/ 408266 w 507269"/>
              <a:gd name="connsiteY12" fmla="*/ 420638 h 445381"/>
              <a:gd name="connsiteX13" fmla="*/ 235062 w 507269"/>
              <a:gd name="connsiteY13" fmla="*/ 445382 h 445381"/>
              <a:gd name="connsiteX14" fmla="*/ 61859 w 507269"/>
              <a:gd name="connsiteY14" fmla="*/ 445382 h 445381"/>
              <a:gd name="connsiteX15" fmla="*/ 0 w 507269"/>
              <a:gd name="connsiteY15" fmla="*/ 383523 h 445381"/>
              <a:gd name="connsiteX16" fmla="*/ 0 w 507269"/>
              <a:gd name="connsiteY16" fmla="*/ 61859 h 445381"/>
              <a:gd name="connsiteX17" fmla="*/ 61859 w 507269"/>
              <a:gd name="connsiteY17" fmla="*/ 0 h 445381"/>
              <a:gd name="connsiteX18" fmla="*/ 111345 w 507269"/>
              <a:gd name="connsiteY18" fmla="*/ 0 h 445381"/>
              <a:gd name="connsiteX19" fmla="*/ 123717 w 507269"/>
              <a:gd name="connsiteY19" fmla="*/ 12372 h 445381"/>
              <a:gd name="connsiteX20" fmla="*/ 111345 w 507269"/>
              <a:gd name="connsiteY20" fmla="*/ 24743 h 445381"/>
              <a:gd name="connsiteX21" fmla="*/ 61859 w 507269"/>
              <a:gd name="connsiteY21" fmla="*/ 24743 h 445381"/>
              <a:gd name="connsiteX22" fmla="*/ 24743 w 507269"/>
              <a:gd name="connsiteY22" fmla="*/ 61859 h 445381"/>
              <a:gd name="connsiteX23" fmla="*/ 24743 w 507269"/>
              <a:gd name="connsiteY23" fmla="*/ 383523 h 445381"/>
              <a:gd name="connsiteX24" fmla="*/ 61859 w 507269"/>
              <a:gd name="connsiteY24" fmla="*/ 420638 h 445381"/>
              <a:gd name="connsiteX25" fmla="*/ 235062 w 507269"/>
              <a:gd name="connsiteY25" fmla="*/ 420638 h 445381"/>
              <a:gd name="connsiteX26" fmla="*/ 247434 w 507269"/>
              <a:gd name="connsiteY26" fmla="*/ 433010 h 445381"/>
              <a:gd name="connsiteX27" fmla="*/ 235062 w 507269"/>
              <a:gd name="connsiteY27" fmla="*/ 445382 h 445381"/>
              <a:gd name="connsiteX28" fmla="*/ 408266 w 507269"/>
              <a:gd name="connsiteY28" fmla="*/ 148461 h 445381"/>
              <a:gd name="connsiteX29" fmla="*/ 395895 w 507269"/>
              <a:gd name="connsiteY29" fmla="*/ 136089 h 445381"/>
              <a:gd name="connsiteX30" fmla="*/ 395895 w 507269"/>
              <a:gd name="connsiteY30" fmla="*/ 61859 h 445381"/>
              <a:gd name="connsiteX31" fmla="*/ 358780 w 507269"/>
              <a:gd name="connsiteY31" fmla="*/ 24743 h 445381"/>
              <a:gd name="connsiteX32" fmla="*/ 309293 w 507269"/>
              <a:gd name="connsiteY32" fmla="*/ 24743 h 445381"/>
              <a:gd name="connsiteX33" fmla="*/ 296921 w 507269"/>
              <a:gd name="connsiteY33" fmla="*/ 12372 h 445381"/>
              <a:gd name="connsiteX34" fmla="*/ 309293 w 507269"/>
              <a:gd name="connsiteY34" fmla="*/ 0 h 445381"/>
              <a:gd name="connsiteX35" fmla="*/ 358780 w 507269"/>
              <a:gd name="connsiteY35" fmla="*/ 0 h 445381"/>
              <a:gd name="connsiteX36" fmla="*/ 420638 w 507269"/>
              <a:gd name="connsiteY36" fmla="*/ 61859 h 445381"/>
              <a:gd name="connsiteX37" fmla="*/ 420638 w 507269"/>
              <a:gd name="connsiteY37" fmla="*/ 136089 h 445381"/>
              <a:gd name="connsiteX38" fmla="*/ 408266 w 507269"/>
              <a:gd name="connsiteY38" fmla="*/ 148461 h 445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07269" h="445381">
                <a:moveTo>
                  <a:pt x="408266" y="420638"/>
                </a:moveTo>
                <a:cubicBezTo>
                  <a:pt x="404985" y="420631"/>
                  <a:pt x="401841" y="419334"/>
                  <a:pt x="399507" y="417026"/>
                </a:cubicBezTo>
                <a:lnTo>
                  <a:pt x="350020" y="367539"/>
                </a:lnTo>
                <a:cubicBezTo>
                  <a:pt x="345275" y="362625"/>
                  <a:pt x="345411" y="354791"/>
                  <a:pt x="350325" y="350045"/>
                </a:cubicBezTo>
                <a:cubicBezTo>
                  <a:pt x="355118" y="345416"/>
                  <a:pt x="362719" y="345416"/>
                  <a:pt x="367514" y="350045"/>
                </a:cubicBezTo>
                <a:lnTo>
                  <a:pt x="407648" y="390179"/>
                </a:lnTo>
                <a:lnTo>
                  <a:pt x="485540" y="301152"/>
                </a:lnTo>
                <a:cubicBezTo>
                  <a:pt x="490009" y="295983"/>
                  <a:pt x="497823" y="295417"/>
                  <a:pt x="502992" y="299885"/>
                </a:cubicBezTo>
                <a:cubicBezTo>
                  <a:pt x="508158" y="304356"/>
                  <a:pt x="508725" y="312168"/>
                  <a:pt x="504256" y="317337"/>
                </a:cubicBezTo>
                <a:cubicBezTo>
                  <a:pt x="504229" y="317369"/>
                  <a:pt x="504199" y="317401"/>
                  <a:pt x="504172" y="317433"/>
                </a:cubicBezTo>
                <a:lnTo>
                  <a:pt x="417570" y="416407"/>
                </a:lnTo>
                <a:cubicBezTo>
                  <a:pt x="415308" y="418980"/>
                  <a:pt x="412087" y="420512"/>
                  <a:pt x="408662" y="420638"/>
                </a:cubicBezTo>
                <a:lnTo>
                  <a:pt x="408266" y="420638"/>
                </a:lnTo>
                <a:close/>
                <a:moveTo>
                  <a:pt x="235062" y="445382"/>
                </a:moveTo>
                <a:lnTo>
                  <a:pt x="61859" y="445382"/>
                </a:lnTo>
                <a:cubicBezTo>
                  <a:pt x="27712" y="445339"/>
                  <a:pt x="41" y="417669"/>
                  <a:pt x="0" y="383523"/>
                </a:cubicBezTo>
                <a:lnTo>
                  <a:pt x="0" y="61859"/>
                </a:lnTo>
                <a:cubicBezTo>
                  <a:pt x="0" y="27737"/>
                  <a:pt x="27762" y="0"/>
                  <a:pt x="61859" y="0"/>
                </a:cubicBezTo>
                <a:lnTo>
                  <a:pt x="111345" y="0"/>
                </a:lnTo>
                <a:cubicBezTo>
                  <a:pt x="118178" y="0"/>
                  <a:pt x="123717" y="5539"/>
                  <a:pt x="123717" y="12372"/>
                </a:cubicBezTo>
                <a:cubicBezTo>
                  <a:pt x="123717" y="19204"/>
                  <a:pt x="118178" y="24743"/>
                  <a:pt x="111345" y="24743"/>
                </a:cubicBezTo>
                <a:lnTo>
                  <a:pt x="61859" y="24743"/>
                </a:lnTo>
                <a:cubicBezTo>
                  <a:pt x="41396" y="24743"/>
                  <a:pt x="24743" y="41396"/>
                  <a:pt x="24743" y="61859"/>
                </a:cubicBezTo>
                <a:lnTo>
                  <a:pt x="24743" y="383523"/>
                </a:lnTo>
                <a:cubicBezTo>
                  <a:pt x="24743" y="403986"/>
                  <a:pt x="41396" y="420638"/>
                  <a:pt x="61859" y="420638"/>
                </a:cubicBezTo>
                <a:lnTo>
                  <a:pt x="235062" y="420638"/>
                </a:lnTo>
                <a:cubicBezTo>
                  <a:pt x="241895" y="420638"/>
                  <a:pt x="247434" y="426178"/>
                  <a:pt x="247434" y="433010"/>
                </a:cubicBezTo>
                <a:cubicBezTo>
                  <a:pt x="247434" y="439841"/>
                  <a:pt x="241895" y="445382"/>
                  <a:pt x="235062" y="445382"/>
                </a:cubicBezTo>
                <a:close/>
                <a:moveTo>
                  <a:pt x="408266" y="148461"/>
                </a:moveTo>
                <a:cubicBezTo>
                  <a:pt x="401435" y="148461"/>
                  <a:pt x="395895" y="142921"/>
                  <a:pt x="395895" y="136089"/>
                </a:cubicBezTo>
                <a:lnTo>
                  <a:pt x="395895" y="61859"/>
                </a:lnTo>
                <a:cubicBezTo>
                  <a:pt x="395895" y="41396"/>
                  <a:pt x="379242" y="24743"/>
                  <a:pt x="358780" y="24743"/>
                </a:cubicBezTo>
                <a:lnTo>
                  <a:pt x="309293" y="24743"/>
                </a:lnTo>
                <a:cubicBezTo>
                  <a:pt x="302461" y="24743"/>
                  <a:pt x="296921" y="19204"/>
                  <a:pt x="296921" y="12372"/>
                </a:cubicBezTo>
                <a:cubicBezTo>
                  <a:pt x="296921" y="5539"/>
                  <a:pt x="302461" y="0"/>
                  <a:pt x="309293" y="0"/>
                </a:cubicBezTo>
                <a:lnTo>
                  <a:pt x="358780" y="0"/>
                </a:lnTo>
                <a:cubicBezTo>
                  <a:pt x="392876" y="0"/>
                  <a:pt x="420638" y="27737"/>
                  <a:pt x="420638" y="61859"/>
                </a:cubicBezTo>
                <a:lnTo>
                  <a:pt x="420638" y="136089"/>
                </a:lnTo>
                <a:cubicBezTo>
                  <a:pt x="420638" y="142921"/>
                  <a:pt x="415098" y="148461"/>
                  <a:pt x="408266" y="148461"/>
                </a:cubicBezTo>
                <a:close/>
              </a:path>
            </a:pathLst>
          </a:custGeom>
          <a:solidFill>
            <a:srgbClr val="373939"/>
          </a:solidFill>
          <a:ln w="24606" cap="flat">
            <a:noFill/>
            <a:prstDash val="solid"/>
            <a:miter/>
          </a:ln>
        </p:spPr>
        <p:txBody>
          <a:bodyPr rtlCol="0" anchor="ctr"/>
          <a:lstStyle/>
          <a:p>
            <a:endParaRPr lang="en-US"/>
          </a:p>
        </p:txBody>
      </p:sp>
      <p:sp>
        <p:nvSpPr>
          <p:cNvPr id="333" name="Freeform 332">
            <a:extLst>
              <a:ext uri="{FF2B5EF4-FFF2-40B4-BE49-F238E27FC236}">
                <a16:creationId xmlns:a16="http://schemas.microsoft.com/office/drawing/2014/main" id="{48B53FE8-F207-74C5-69E3-1A0BD75BAC38}"/>
              </a:ext>
            </a:extLst>
          </p:cNvPr>
          <p:cNvSpPr/>
          <p:nvPr/>
        </p:nvSpPr>
        <p:spPr>
          <a:xfrm>
            <a:off x="7719525" y="516326"/>
            <a:ext cx="272177" cy="371151"/>
          </a:xfrm>
          <a:custGeom>
            <a:avLst/>
            <a:gdLst>
              <a:gd name="connsiteX0" fmla="*/ 210319 w 272177"/>
              <a:gd name="connsiteY0" fmla="*/ 148461 h 371151"/>
              <a:gd name="connsiteX1" fmla="*/ 61859 w 272177"/>
              <a:gd name="connsiteY1" fmla="*/ 148461 h 371151"/>
              <a:gd name="connsiteX2" fmla="*/ 24743 w 272177"/>
              <a:gd name="connsiteY2" fmla="*/ 111345 h 371151"/>
              <a:gd name="connsiteX3" fmla="*/ 24743 w 272177"/>
              <a:gd name="connsiteY3" fmla="*/ 61859 h 371151"/>
              <a:gd name="connsiteX4" fmla="*/ 37115 w 272177"/>
              <a:gd name="connsiteY4" fmla="*/ 49487 h 371151"/>
              <a:gd name="connsiteX5" fmla="*/ 75467 w 272177"/>
              <a:gd name="connsiteY5" fmla="*/ 49487 h 371151"/>
              <a:gd name="connsiteX6" fmla="*/ 136089 w 272177"/>
              <a:gd name="connsiteY6" fmla="*/ 0 h 371151"/>
              <a:gd name="connsiteX7" fmla="*/ 196710 w 272177"/>
              <a:gd name="connsiteY7" fmla="*/ 49487 h 371151"/>
              <a:gd name="connsiteX8" fmla="*/ 235062 w 272177"/>
              <a:gd name="connsiteY8" fmla="*/ 49487 h 371151"/>
              <a:gd name="connsiteX9" fmla="*/ 247434 w 272177"/>
              <a:gd name="connsiteY9" fmla="*/ 61859 h 371151"/>
              <a:gd name="connsiteX10" fmla="*/ 247434 w 272177"/>
              <a:gd name="connsiteY10" fmla="*/ 111345 h 371151"/>
              <a:gd name="connsiteX11" fmla="*/ 210319 w 272177"/>
              <a:gd name="connsiteY11" fmla="*/ 148461 h 371151"/>
              <a:gd name="connsiteX12" fmla="*/ 49487 w 272177"/>
              <a:gd name="connsiteY12" fmla="*/ 74230 h 371151"/>
              <a:gd name="connsiteX13" fmla="*/ 49487 w 272177"/>
              <a:gd name="connsiteY13" fmla="*/ 111345 h 371151"/>
              <a:gd name="connsiteX14" fmla="*/ 61859 w 272177"/>
              <a:gd name="connsiteY14" fmla="*/ 123717 h 371151"/>
              <a:gd name="connsiteX15" fmla="*/ 210319 w 272177"/>
              <a:gd name="connsiteY15" fmla="*/ 123717 h 371151"/>
              <a:gd name="connsiteX16" fmla="*/ 222691 w 272177"/>
              <a:gd name="connsiteY16" fmla="*/ 111345 h 371151"/>
              <a:gd name="connsiteX17" fmla="*/ 222691 w 272177"/>
              <a:gd name="connsiteY17" fmla="*/ 74230 h 371151"/>
              <a:gd name="connsiteX18" fmla="*/ 185576 w 272177"/>
              <a:gd name="connsiteY18" fmla="*/ 74230 h 371151"/>
              <a:gd name="connsiteX19" fmla="*/ 173204 w 272177"/>
              <a:gd name="connsiteY19" fmla="*/ 61859 h 371151"/>
              <a:gd name="connsiteX20" fmla="*/ 136089 w 272177"/>
              <a:gd name="connsiteY20" fmla="*/ 24743 h 371151"/>
              <a:gd name="connsiteX21" fmla="*/ 98974 w 272177"/>
              <a:gd name="connsiteY21" fmla="*/ 61859 h 371151"/>
              <a:gd name="connsiteX22" fmla="*/ 86602 w 272177"/>
              <a:gd name="connsiteY22" fmla="*/ 74230 h 371151"/>
              <a:gd name="connsiteX23" fmla="*/ 49487 w 272177"/>
              <a:gd name="connsiteY23" fmla="*/ 74230 h 371151"/>
              <a:gd name="connsiteX24" fmla="*/ 259806 w 272177"/>
              <a:gd name="connsiteY24" fmla="*/ 222691 h 371151"/>
              <a:gd name="connsiteX25" fmla="*/ 12372 w 272177"/>
              <a:gd name="connsiteY25" fmla="*/ 222691 h 371151"/>
              <a:gd name="connsiteX26" fmla="*/ 0 w 272177"/>
              <a:gd name="connsiteY26" fmla="*/ 210319 h 371151"/>
              <a:gd name="connsiteX27" fmla="*/ 12372 w 272177"/>
              <a:gd name="connsiteY27" fmla="*/ 197947 h 371151"/>
              <a:gd name="connsiteX28" fmla="*/ 259806 w 272177"/>
              <a:gd name="connsiteY28" fmla="*/ 197947 h 371151"/>
              <a:gd name="connsiteX29" fmla="*/ 272178 w 272177"/>
              <a:gd name="connsiteY29" fmla="*/ 210319 h 371151"/>
              <a:gd name="connsiteX30" fmla="*/ 259806 w 272177"/>
              <a:gd name="connsiteY30" fmla="*/ 222691 h 371151"/>
              <a:gd name="connsiteX31" fmla="*/ 185576 w 272177"/>
              <a:gd name="connsiteY31" fmla="*/ 296921 h 371151"/>
              <a:gd name="connsiteX32" fmla="*/ 12372 w 272177"/>
              <a:gd name="connsiteY32" fmla="*/ 296921 h 371151"/>
              <a:gd name="connsiteX33" fmla="*/ 0 w 272177"/>
              <a:gd name="connsiteY33" fmla="*/ 284549 h 371151"/>
              <a:gd name="connsiteX34" fmla="*/ 12372 w 272177"/>
              <a:gd name="connsiteY34" fmla="*/ 272178 h 371151"/>
              <a:gd name="connsiteX35" fmla="*/ 185576 w 272177"/>
              <a:gd name="connsiteY35" fmla="*/ 272178 h 371151"/>
              <a:gd name="connsiteX36" fmla="*/ 197947 w 272177"/>
              <a:gd name="connsiteY36" fmla="*/ 284549 h 371151"/>
              <a:gd name="connsiteX37" fmla="*/ 185576 w 272177"/>
              <a:gd name="connsiteY37" fmla="*/ 296921 h 371151"/>
              <a:gd name="connsiteX38" fmla="*/ 136089 w 272177"/>
              <a:gd name="connsiteY38" fmla="*/ 371151 h 371151"/>
              <a:gd name="connsiteX39" fmla="*/ 12372 w 272177"/>
              <a:gd name="connsiteY39" fmla="*/ 371151 h 371151"/>
              <a:gd name="connsiteX40" fmla="*/ 0 w 272177"/>
              <a:gd name="connsiteY40" fmla="*/ 358780 h 371151"/>
              <a:gd name="connsiteX41" fmla="*/ 12372 w 272177"/>
              <a:gd name="connsiteY41" fmla="*/ 346408 h 371151"/>
              <a:gd name="connsiteX42" fmla="*/ 136089 w 272177"/>
              <a:gd name="connsiteY42" fmla="*/ 346408 h 371151"/>
              <a:gd name="connsiteX43" fmla="*/ 148461 w 272177"/>
              <a:gd name="connsiteY43" fmla="*/ 358780 h 371151"/>
              <a:gd name="connsiteX44" fmla="*/ 136089 w 272177"/>
              <a:gd name="connsiteY44" fmla="*/ 371151 h 37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72177" h="371151">
                <a:moveTo>
                  <a:pt x="210319" y="148461"/>
                </a:moveTo>
                <a:lnTo>
                  <a:pt x="61859" y="148461"/>
                </a:lnTo>
                <a:cubicBezTo>
                  <a:pt x="41396" y="148461"/>
                  <a:pt x="24743" y="131808"/>
                  <a:pt x="24743" y="111345"/>
                </a:cubicBezTo>
                <a:lnTo>
                  <a:pt x="24743" y="61859"/>
                </a:lnTo>
                <a:cubicBezTo>
                  <a:pt x="24743" y="55026"/>
                  <a:pt x="30282" y="49487"/>
                  <a:pt x="37115" y="49487"/>
                </a:cubicBezTo>
                <a:lnTo>
                  <a:pt x="75467" y="49487"/>
                </a:lnTo>
                <a:cubicBezTo>
                  <a:pt x="81233" y="21279"/>
                  <a:pt x="106199" y="0"/>
                  <a:pt x="136089" y="0"/>
                </a:cubicBezTo>
                <a:cubicBezTo>
                  <a:pt x="165979" y="0"/>
                  <a:pt x="190945" y="21279"/>
                  <a:pt x="196710" y="49487"/>
                </a:cubicBezTo>
                <a:lnTo>
                  <a:pt x="235062" y="49487"/>
                </a:lnTo>
                <a:cubicBezTo>
                  <a:pt x="241894" y="49487"/>
                  <a:pt x="247434" y="55026"/>
                  <a:pt x="247434" y="61859"/>
                </a:cubicBezTo>
                <a:lnTo>
                  <a:pt x="247434" y="111345"/>
                </a:lnTo>
                <a:cubicBezTo>
                  <a:pt x="247434" y="131808"/>
                  <a:pt x="230782" y="148461"/>
                  <a:pt x="210319" y="148461"/>
                </a:cubicBezTo>
                <a:close/>
                <a:moveTo>
                  <a:pt x="49487" y="74230"/>
                </a:moveTo>
                <a:lnTo>
                  <a:pt x="49487" y="111345"/>
                </a:lnTo>
                <a:cubicBezTo>
                  <a:pt x="49487" y="118178"/>
                  <a:pt x="55026" y="123717"/>
                  <a:pt x="61859" y="123717"/>
                </a:cubicBezTo>
                <a:lnTo>
                  <a:pt x="210319" y="123717"/>
                </a:lnTo>
                <a:cubicBezTo>
                  <a:pt x="217151" y="123717"/>
                  <a:pt x="222691" y="118178"/>
                  <a:pt x="222691" y="111345"/>
                </a:cubicBezTo>
                <a:lnTo>
                  <a:pt x="222691" y="74230"/>
                </a:lnTo>
                <a:lnTo>
                  <a:pt x="185576" y="74230"/>
                </a:lnTo>
                <a:cubicBezTo>
                  <a:pt x="178744" y="74230"/>
                  <a:pt x="173204" y="68691"/>
                  <a:pt x="173204" y="61859"/>
                </a:cubicBezTo>
                <a:cubicBezTo>
                  <a:pt x="173204" y="41396"/>
                  <a:pt x="156552" y="24743"/>
                  <a:pt x="136089" y="24743"/>
                </a:cubicBezTo>
                <a:cubicBezTo>
                  <a:pt x="115626" y="24743"/>
                  <a:pt x="98974" y="41396"/>
                  <a:pt x="98974" y="61859"/>
                </a:cubicBezTo>
                <a:cubicBezTo>
                  <a:pt x="98974" y="68691"/>
                  <a:pt x="93435" y="74230"/>
                  <a:pt x="86602" y="74230"/>
                </a:cubicBezTo>
                <a:lnTo>
                  <a:pt x="49487" y="74230"/>
                </a:lnTo>
                <a:close/>
                <a:moveTo>
                  <a:pt x="259806" y="222691"/>
                </a:moveTo>
                <a:lnTo>
                  <a:pt x="12372" y="222691"/>
                </a:lnTo>
                <a:cubicBezTo>
                  <a:pt x="5539" y="222691"/>
                  <a:pt x="0" y="217152"/>
                  <a:pt x="0" y="210319"/>
                </a:cubicBezTo>
                <a:cubicBezTo>
                  <a:pt x="0" y="203486"/>
                  <a:pt x="5539" y="197947"/>
                  <a:pt x="12372" y="197947"/>
                </a:cubicBezTo>
                <a:lnTo>
                  <a:pt x="259806" y="197947"/>
                </a:lnTo>
                <a:cubicBezTo>
                  <a:pt x="266638" y="197947"/>
                  <a:pt x="272178" y="203486"/>
                  <a:pt x="272178" y="210319"/>
                </a:cubicBezTo>
                <a:cubicBezTo>
                  <a:pt x="272178" y="217152"/>
                  <a:pt x="266638" y="222691"/>
                  <a:pt x="259806" y="222691"/>
                </a:cubicBezTo>
                <a:close/>
                <a:moveTo>
                  <a:pt x="185576" y="296921"/>
                </a:moveTo>
                <a:lnTo>
                  <a:pt x="12372" y="296921"/>
                </a:lnTo>
                <a:cubicBezTo>
                  <a:pt x="5539" y="296921"/>
                  <a:pt x="0" y="291381"/>
                  <a:pt x="0" y="284549"/>
                </a:cubicBezTo>
                <a:cubicBezTo>
                  <a:pt x="0" y="277718"/>
                  <a:pt x="5539" y="272178"/>
                  <a:pt x="12372" y="272178"/>
                </a:cubicBezTo>
                <a:lnTo>
                  <a:pt x="185576" y="272178"/>
                </a:lnTo>
                <a:cubicBezTo>
                  <a:pt x="192407" y="272178"/>
                  <a:pt x="197947" y="277718"/>
                  <a:pt x="197947" y="284549"/>
                </a:cubicBezTo>
                <a:cubicBezTo>
                  <a:pt x="197947" y="291381"/>
                  <a:pt x="192407" y="296921"/>
                  <a:pt x="185576" y="296921"/>
                </a:cubicBezTo>
                <a:close/>
                <a:moveTo>
                  <a:pt x="136089" y="371151"/>
                </a:moveTo>
                <a:lnTo>
                  <a:pt x="12372" y="371151"/>
                </a:lnTo>
                <a:cubicBezTo>
                  <a:pt x="5539" y="371151"/>
                  <a:pt x="0" y="365611"/>
                  <a:pt x="0" y="358780"/>
                </a:cubicBezTo>
                <a:cubicBezTo>
                  <a:pt x="0" y="351948"/>
                  <a:pt x="5539" y="346408"/>
                  <a:pt x="12372" y="346408"/>
                </a:cubicBezTo>
                <a:lnTo>
                  <a:pt x="136089" y="346408"/>
                </a:lnTo>
                <a:cubicBezTo>
                  <a:pt x="142921" y="346408"/>
                  <a:pt x="148461" y="351948"/>
                  <a:pt x="148461" y="358780"/>
                </a:cubicBezTo>
                <a:cubicBezTo>
                  <a:pt x="148461" y="365611"/>
                  <a:pt x="142921" y="371151"/>
                  <a:pt x="136089" y="371151"/>
                </a:cubicBezTo>
                <a:close/>
              </a:path>
            </a:pathLst>
          </a:custGeom>
          <a:solidFill>
            <a:srgbClr val="373939"/>
          </a:solidFill>
          <a:ln w="24606" cap="flat">
            <a:noFill/>
            <a:prstDash val="solid"/>
            <a:miter/>
          </a:ln>
        </p:spPr>
        <p:txBody>
          <a:bodyPr rtlCol="0" anchor="ctr"/>
          <a:lstStyle/>
          <a:p>
            <a:endParaRPr lang="en-US"/>
          </a:p>
        </p:txBody>
      </p:sp>
      <p:sp>
        <p:nvSpPr>
          <p:cNvPr id="335" name="Freeform 334">
            <a:extLst>
              <a:ext uri="{FF2B5EF4-FFF2-40B4-BE49-F238E27FC236}">
                <a16:creationId xmlns:a16="http://schemas.microsoft.com/office/drawing/2014/main" id="{8E2376FB-9222-3B67-2461-0399B64C990A}"/>
              </a:ext>
            </a:extLst>
          </p:cNvPr>
          <p:cNvSpPr/>
          <p:nvPr/>
        </p:nvSpPr>
        <p:spPr>
          <a:xfrm>
            <a:off x="1853556" y="2030459"/>
            <a:ext cx="576746" cy="521861"/>
          </a:xfrm>
          <a:custGeom>
            <a:avLst/>
            <a:gdLst>
              <a:gd name="connsiteX0" fmla="*/ 544355 w 576746"/>
              <a:gd name="connsiteY0" fmla="*/ 0 h 521861"/>
              <a:gd name="connsiteX1" fmla="*/ 31492 w 576746"/>
              <a:gd name="connsiteY1" fmla="*/ 0 h 521861"/>
              <a:gd name="connsiteX2" fmla="*/ 0 w 576746"/>
              <a:gd name="connsiteY2" fmla="*/ 31492 h 521861"/>
              <a:gd name="connsiteX3" fmla="*/ 0 w 576746"/>
              <a:gd name="connsiteY3" fmla="*/ 369802 h 521861"/>
              <a:gd name="connsiteX4" fmla="*/ 31492 w 576746"/>
              <a:gd name="connsiteY4" fmla="*/ 401293 h 521861"/>
              <a:gd name="connsiteX5" fmla="*/ 213243 w 576746"/>
              <a:gd name="connsiteY5" fmla="*/ 401293 h 521861"/>
              <a:gd name="connsiteX6" fmla="*/ 192549 w 576746"/>
              <a:gd name="connsiteY6" fmla="*/ 460677 h 521861"/>
              <a:gd name="connsiteX7" fmla="*/ 169155 w 576746"/>
              <a:gd name="connsiteY7" fmla="*/ 460677 h 521861"/>
              <a:gd name="connsiteX8" fmla="*/ 116969 w 576746"/>
              <a:gd name="connsiteY8" fmla="*/ 512864 h 521861"/>
              <a:gd name="connsiteX9" fmla="*/ 125966 w 576746"/>
              <a:gd name="connsiteY9" fmla="*/ 521861 h 521861"/>
              <a:gd name="connsiteX10" fmla="*/ 449880 w 576746"/>
              <a:gd name="connsiteY10" fmla="*/ 521861 h 521861"/>
              <a:gd name="connsiteX11" fmla="*/ 458878 w 576746"/>
              <a:gd name="connsiteY11" fmla="*/ 512864 h 521861"/>
              <a:gd name="connsiteX12" fmla="*/ 458878 w 576746"/>
              <a:gd name="connsiteY12" fmla="*/ 511064 h 521861"/>
              <a:gd name="connsiteX13" fmla="*/ 407592 w 576746"/>
              <a:gd name="connsiteY13" fmla="*/ 461577 h 521861"/>
              <a:gd name="connsiteX14" fmla="*/ 384198 w 576746"/>
              <a:gd name="connsiteY14" fmla="*/ 461577 h 521861"/>
              <a:gd name="connsiteX15" fmla="*/ 363503 w 576746"/>
              <a:gd name="connsiteY15" fmla="*/ 402193 h 521861"/>
              <a:gd name="connsiteX16" fmla="*/ 545255 w 576746"/>
              <a:gd name="connsiteY16" fmla="*/ 402193 h 521861"/>
              <a:gd name="connsiteX17" fmla="*/ 576747 w 576746"/>
              <a:gd name="connsiteY17" fmla="*/ 370701 h 521861"/>
              <a:gd name="connsiteX18" fmla="*/ 576747 w 576746"/>
              <a:gd name="connsiteY18" fmla="*/ 31492 h 521861"/>
              <a:gd name="connsiteX19" fmla="*/ 544355 w 576746"/>
              <a:gd name="connsiteY19" fmla="*/ 0 h 521861"/>
              <a:gd name="connsiteX20" fmla="*/ 439083 w 576746"/>
              <a:gd name="connsiteY20" fmla="*/ 503866 h 521861"/>
              <a:gd name="connsiteX21" fmla="*/ 136764 w 576746"/>
              <a:gd name="connsiteY21" fmla="*/ 503866 h 521861"/>
              <a:gd name="connsiteX22" fmla="*/ 169155 w 576746"/>
              <a:gd name="connsiteY22" fmla="*/ 478673 h 521861"/>
              <a:gd name="connsiteX23" fmla="*/ 406692 w 576746"/>
              <a:gd name="connsiteY23" fmla="*/ 478673 h 521861"/>
              <a:gd name="connsiteX24" fmla="*/ 439083 w 576746"/>
              <a:gd name="connsiteY24" fmla="*/ 503866 h 521861"/>
              <a:gd name="connsiteX25" fmla="*/ 363503 w 576746"/>
              <a:gd name="connsiteY25" fmla="*/ 458878 h 521861"/>
              <a:gd name="connsiteX26" fmla="*/ 212344 w 576746"/>
              <a:gd name="connsiteY26" fmla="*/ 458878 h 521861"/>
              <a:gd name="connsiteX27" fmla="*/ 232138 w 576746"/>
              <a:gd name="connsiteY27" fmla="*/ 403993 h 521861"/>
              <a:gd name="connsiteX28" fmla="*/ 345508 w 576746"/>
              <a:gd name="connsiteY28" fmla="*/ 403993 h 521861"/>
              <a:gd name="connsiteX29" fmla="*/ 363503 w 576746"/>
              <a:gd name="connsiteY29" fmla="*/ 458878 h 521861"/>
              <a:gd name="connsiteX30" fmla="*/ 557852 w 576746"/>
              <a:gd name="connsiteY30" fmla="*/ 369802 h 521861"/>
              <a:gd name="connsiteX31" fmla="*/ 544355 w 576746"/>
              <a:gd name="connsiteY31" fmla="*/ 383298 h 521861"/>
              <a:gd name="connsiteX32" fmla="*/ 31492 w 576746"/>
              <a:gd name="connsiteY32" fmla="*/ 383298 h 521861"/>
              <a:gd name="connsiteX33" fmla="*/ 17995 w 576746"/>
              <a:gd name="connsiteY33" fmla="*/ 369802 h 521861"/>
              <a:gd name="connsiteX34" fmla="*/ 17995 w 576746"/>
              <a:gd name="connsiteY34" fmla="*/ 314916 h 521861"/>
              <a:gd name="connsiteX35" fmla="*/ 557852 w 576746"/>
              <a:gd name="connsiteY35" fmla="*/ 314916 h 521861"/>
              <a:gd name="connsiteX36" fmla="*/ 557852 w 576746"/>
              <a:gd name="connsiteY36" fmla="*/ 369802 h 521861"/>
              <a:gd name="connsiteX37" fmla="*/ 557852 w 576746"/>
              <a:gd name="connsiteY37" fmla="*/ 296921 h 521861"/>
              <a:gd name="connsiteX38" fmla="*/ 17995 w 576746"/>
              <a:gd name="connsiteY38" fmla="*/ 296921 h 521861"/>
              <a:gd name="connsiteX39" fmla="*/ 17995 w 576746"/>
              <a:gd name="connsiteY39" fmla="*/ 31492 h 521861"/>
              <a:gd name="connsiteX40" fmla="*/ 31492 w 576746"/>
              <a:gd name="connsiteY40" fmla="*/ 17995 h 521861"/>
              <a:gd name="connsiteX41" fmla="*/ 544355 w 576746"/>
              <a:gd name="connsiteY41" fmla="*/ 17995 h 521861"/>
              <a:gd name="connsiteX42" fmla="*/ 557852 w 576746"/>
              <a:gd name="connsiteY42" fmla="*/ 31492 h 521861"/>
              <a:gd name="connsiteX43" fmla="*/ 557852 w 576746"/>
              <a:gd name="connsiteY43" fmla="*/ 296921 h 521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76746" h="521861">
                <a:moveTo>
                  <a:pt x="544355" y="0"/>
                </a:moveTo>
                <a:lnTo>
                  <a:pt x="31492" y="0"/>
                </a:lnTo>
                <a:cubicBezTo>
                  <a:pt x="14396" y="0"/>
                  <a:pt x="0" y="14396"/>
                  <a:pt x="0" y="31492"/>
                </a:cubicBezTo>
                <a:lnTo>
                  <a:pt x="0" y="369802"/>
                </a:lnTo>
                <a:cubicBezTo>
                  <a:pt x="0" y="386897"/>
                  <a:pt x="14396" y="401293"/>
                  <a:pt x="31492" y="401293"/>
                </a:cubicBezTo>
                <a:lnTo>
                  <a:pt x="213243" y="401293"/>
                </a:lnTo>
                <a:lnTo>
                  <a:pt x="192549" y="460677"/>
                </a:lnTo>
                <a:lnTo>
                  <a:pt x="169155" y="460677"/>
                </a:lnTo>
                <a:cubicBezTo>
                  <a:pt x="140363" y="460677"/>
                  <a:pt x="116969" y="484071"/>
                  <a:pt x="116969" y="512864"/>
                </a:cubicBezTo>
                <a:cubicBezTo>
                  <a:pt x="116969" y="518262"/>
                  <a:pt x="120568" y="521861"/>
                  <a:pt x="125966" y="521861"/>
                </a:cubicBezTo>
                <a:lnTo>
                  <a:pt x="449880" y="521861"/>
                </a:lnTo>
                <a:cubicBezTo>
                  <a:pt x="455279" y="521861"/>
                  <a:pt x="458878" y="518262"/>
                  <a:pt x="458878" y="512864"/>
                </a:cubicBezTo>
                <a:lnTo>
                  <a:pt x="458878" y="511064"/>
                </a:lnTo>
                <a:cubicBezTo>
                  <a:pt x="457978" y="483171"/>
                  <a:pt x="434584" y="461577"/>
                  <a:pt x="407592" y="461577"/>
                </a:cubicBezTo>
                <a:lnTo>
                  <a:pt x="384198" y="461577"/>
                </a:lnTo>
                <a:lnTo>
                  <a:pt x="363503" y="402193"/>
                </a:lnTo>
                <a:lnTo>
                  <a:pt x="545255" y="402193"/>
                </a:lnTo>
                <a:cubicBezTo>
                  <a:pt x="562350" y="402193"/>
                  <a:pt x="576747" y="387797"/>
                  <a:pt x="576747" y="370701"/>
                </a:cubicBezTo>
                <a:lnTo>
                  <a:pt x="576747" y="31492"/>
                </a:lnTo>
                <a:cubicBezTo>
                  <a:pt x="575847" y="14396"/>
                  <a:pt x="561451" y="0"/>
                  <a:pt x="544355" y="0"/>
                </a:cubicBezTo>
                <a:close/>
                <a:moveTo>
                  <a:pt x="439083" y="503866"/>
                </a:moveTo>
                <a:lnTo>
                  <a:pt x="136764" y="503866"/>
                </a:lnTo>
                <a:cubicBezTo>
                  <a:pt x="140363" y="489470"/>
                  <a:pt x="153859" y="478673"/>
                  <a:pt x="169155" y="478673"/>
                </a:cubicBezTo>
                <a:lnTo>
                  <a:pt x="406692" y="478673"/>
                </a:lnTo>
                <a:cubicBezTo>
                  <a:pt x="421988" y="478673"/>
                  <a:pt x="435484" y="489470"/>
                  <a:pt x="439083" y="503866"/>
                </a:cubicBezTo>
                <a:close/>
                <a:moveTo>
                  <a:pt x="363503" y="458878"/>
                </a:moveTo>
                <a:lnTo>
                  <a:pt x="212344" y="458878"/>
                </a:lnTo>
                <a:lnTo>
                  <a:pt x="232138" y="403993"/>
                </a:lnTo>
                <a:lnTo>
                  <a:pt x="345508" y="403993"/>
                </a:lnTo>
                <a:lnTo>
                  <a:pt x="363503" y="458878"/>
                </a:lnTo>
                <a:close/>
                <a:moveTo>
                  <a:pt x="557852" y="369802"/>
                </a:moveTo>
                <a:cubicBezTo>
                  <a:pt x="557852" y="377000"/>
                  <a:pt x="551553" y="383298"/>
                  <a:pt x="544355" y="383298"/>
                </a:cubicBezTo>
                <a:lnTo>
                  <a:pt x="31492" y="383298"/>
                </a:lnTo>
                <a:cubicBezTo>
                  <a:pt x="24294" y="383298"/>
                  <a:pt x="17995" y="377000"/>
                  <a:pt x="17995" y="369802"/>
                </a:cubicBezTo>
                <a:lnTo>
                  <a:pt x="17995" y="314916"/>
                </a:lnTo>
                <a:lnTo>
                  <a:pt x="557852" y="314916"/>
                </a:lnTo>
                <a:lnTo>
                  <a:pt x="557852" y="369802"/>
                </a:lnTo>
                <a:close/>
                <a:moveTo>
                  <a:pt x="557852" y="296921"/>
                </a:moveTo>
                <a:lnTo>
                  <a:pt x="17995" y="296921"/>
                </a:lnTo>
                <a:lnTo>
                  <a:pt x="17995" y="31492"/>
                </a:lnTo>
                <a:cubicBezTo>
                  <a:pt x="17995" y="24294"/>
                  <a:pt x="24294" y="17995"/>
                  <a:pt x="31492" y="17995"/>
                </a:cubicBezTo>
                <a:lnTo>
                  <a:pt x="544355" y="17995"/>
                </a:lnTo>
                <a:cubicBezTo>
                  <a:pt x="551553" y="17995"/>
                  <a:pt x="557852" y="24294"/>
                  <a:pt x="557852" y="31492"/>
                </a:cubicBezTo>
                <a:lnTo>
                  <a:pt x="557852" y="296921"/>
                </a:lnTo>
                <a:close/>
              </a:path>
            </a:pathLst>
          </a:custGeom>
          <a:solidFill>
            <a:srgbClr val="373939"/>
          </a:solidFill>
          <a:ln w="8948" cap="flat">
            <a:noFill/>
            <a:prstDash val="solid"/>
            <a:miter/>
          </a:ln>
        </p:spPr>
        <p:txBody>
          <a:bodyPr rtlCol="0" anchor="ctr"/>
          <a:lstStyle/>
          <a:p>
            <a:endParaRPr lang="en-US"/>
          </a:p>
        </p:txBody>
      </p:sp>
      <p:sp>
        <p:nvSpPr>
          <p:cNvPr id="336" name="Freeform 335">
            <a:extLst>
              <a:ext uri="{FF2B5EF4-FFF2-40B4-BE49-F238E27FC236}">
                <a16:creationId xmlns:a16="http://schemas.microsoft.com/office/drawing/2014/main" id="{2BA540FE-002F-8E23-AB59-2EE9C4A8324E}"/>
              </a:ext>
            </a:extLst>
          </p:cNvPr>
          <p:cNvSpPr/>
          <p:nvPr/>
        </p:nvSpPr>
        <p:spPr>
          <a:xfrm>
            <a:off x="1996618" y="2089843"/>
            <a:ext cx="290622" cy="318515"/>
          </a:xfrm>
          <a:custGeom>
            <a:avLst/>
            <a:gdLst>
              <a:gd name="connsiteX0" fmla="*/ 144861 w 290622"/>
              <a:gd name="connsiteY0" fmla="*/ 318515 h 318515"/>
              <a:gd name="connsiteX1" fmla="*/ 173654 w 290622"/>
              <a:gd name="connsiteY1" fmla="*/ 289723 h 318515"/>
              <a:gd name="connsiteX2" fmla="*/ 144861 w 290622"/>
              <a:gd name="connsiteY2" fmla="*/ 260931 h 318515"/>
              <a:gd name="connsiteX3" fmla="*/ 116069 w 290622"/>
              <a:gd name="connsiteY3" fmla="*/ 289723 h 318515"/>
              <a:gd name="connsiteX4" fmla="*/ 144861 w 290622"/>
              <a:gd name="connsiteY4" fmla="*/ 318515 h 318515"/>
              <a:gd name="connsiteX5" fmla="*/ 144861 w 290622"/>
              <a:gd name="connsiteY5" fmla="*/ 278926 h 318515"/>
              <a:gd name="connsiteX6" fmla="*/ 155659 w 290622"/>
              <a:gd name="connsiteY6" fmla="*/ 289723 h 318515"/>
              <a:gd name="connsiteX7" fmla="*/ 144861 w 290622"/>
              <a:gd name="connsiteY7" fmla="*/ 300520 h 318515"/>
              <a:gd name="connsiteX8" fmla="*/ 134064 w 290622"/>
              <a:gd name="connsiteY8" fmla="*/ 289723 h 318515"/>
              <a:gd name="connsiteX9" fmla="*/ 144861 w 290622"/>
              <a:gd name="connsiteY9" fmla="*/ 278926 h 318515"/>
              <a:gd name="connsiteX10" fmla="*/ 254632 w 290622"/>
              <a:gd name="connsiteY10" fmla="*/ 100773 h 318515"/>
              <a:gd name="connsiteX11" fmla="*/ 197947 w 290622"/>
              <a:gd name="connsiteY11" fmla="*/ 55785 h 318515"/>
              <a:gd name="connsiteX12" fmla="*/ 126866 w 290622"/>
              <a:gd name="connsiteY12" fmla="*/ 0 h 318515"/>
              <a:gd name="connsiteX13" fmla="*/ 53986 w 290622"/>
              <a:gd name="connsiteY13" fmla="*/ 81878 h 318515"/>
              <a:gd name="connsiteX14" fmla="*/ 0 w 290622"/>
              <a:gd name="connsiteY14" fmla="*/ 137663 h 318515"/>
              <a:gd name="connsiteX15" fmla="*/ 55785 w 290622"/>
              <a:gd name="connsiteY15" fmla="*/ 193449 h 318515"/>
              <a:gd name="connsiteX16" fmla="*/ 243835 w 290622"/>
              <a:gd name="connsiteY16" fmla="*/ 193449 h 318515"/>
              <a:gd name="connsiteX17" fmla="*/ 290623 w 290622"/>
              <a:gd name="connsiteY17" fmla="*/ 146661 h 318515"/>
              <a:gd name="connsiteX18" fmla="*/ 254632 w 290622"/>
              <a:gd name="connsiteY18" fmla="*/ 100773 h 318515"/>
              <a:gd name="connsiteX19" fmla="*/ 243835 w 290622"/>
              <a:gd name="connsiteY19" fmla="*/ 174554 h 318515"/>
              <a:gd name="connsiteX20" fmla="*/ 54885 w 290622"/>
              <a:gd name="connsiteY20" fmla="*/ 174554 h 318515"/>
              <a:gd name="connsiteX21" fmla="*/ 17095 w 290622"/>
              <a:gd name="connsiteY21" fmla="*/ 136764 h 318515"/>
              <a:gd name="connsiteX22" fmla="*/ 62983 w 290622"/>
              <a:gd name="connsiteY22" fmla="*/ 99873 h 318515"/>
              <a:gd name="connsiteX23" fmla="*/ 73780 w 290622"/>
              <a:gd name="connsiteY23" fmla="*/ 88177 h 318515"/>
              <a:gd name="connsiteX24" fmla="*/ 125966 w 290622"/>
              <a:gd name="connsiteY24" fmla="*/ 16196 h 318515"/>
              <a:gd name="connsiteX25" fmla="*/ 180852 w 290622"/>
              <a:gd name="connsiteY25" fmla="*/ 67482 h 318515"/>
              <a:gd name="connsiteX26" fmla="*/ 194348 w 290622"/>
              <a:gd name="connsiteY26" fmla="*/ 74680 h 318515"/>
              <a:gd name="connsiteX27" fmla="*/ 234838 w 290622"/>
              <a:gd name="connsiteY27" fmla="*/ 104372 h 318515"/>
              <a:gd name="connsiteX28" fmla="*/ 242935 w 290622"/>
              <a:gd name="connsiteY28" fmla="*/ 116069 h 318515"/>
              <a:gd name="connsiteX29" fmla="*/ 270828 w 290622"/>
              <a:gd name="connsiteY29" fmla="*/ 144861 h 318515"/>
              <a:gd name="connsiteX30" fmla="*/ 243835 w 290622"/>
              <a:gd name="connsiteY30" fmla="*/ 174554 h 31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90622" h="318515">
                <a:moveTo>
                  <a:pt x="144861" y="318515"/>
                </a:moveTo>
                <a:cubicBezTo>
                  <a:pt x="161057" y="318515"/>
                  <a:pt x="173654" y="305919"/>
                  <a:pt x="173654" y="289723"/>
                </a:cubicBezTo>
                <a:cubicBezTo>
                  <a:pt x="173654" y="273527"/>
                  <a:pt x="161057" y="260931"/>
                  <a:pt x="144861" y="260931"/>
                </a:cubicBezTo>
                <a:cubicBezTo>
                  <a:pt x="128666" y="260931"/>
                  <a:pt x="116069" y="273527"/>
                  <a:pt x="116069" y="289723"/>
                </a:cubicBezTo>
                <a:cubicBezTo>
                  <a:pt x="116069" y="305019"/>
                  <a:pt x="128666" y="318515"/>
                  <a:pt x="144861" y="318515"/>
                </a:cubicBezTo>
                <a:close/>
                <a:moveTo>
                  <a:pt x="144861" y="278926"/>
                </a:moveTo>
                <a:cubicBezTo>
                  <a:pt x="150260" y="278926"/>
                  <a:pt x="155659" y="283425"/>
                  <a:pt x="155659" y="289723"/>
                </a:cubicBezTo>
                <a:cubicBezTo>
                  <a:pt x="155659" y="295122"/>
                  <a:pt x="151160" y="300520"/>
                  <a:pt x="144861" y="300520"/>
                </a:cubicBezTo>
                <a:cubicBezTo>
                  <a:pt x="138563" y="300520"/>
                  <a:pt x="134064" y="296021"/>
                  <a:pt x="134064" y="289723"/>
                </a:cubicBezTo>
                <a:cubicBezTo>
                  <a:pt x="134064" y="283425"/>
                  <a:pt x="139463" y="278926"/>
                  <a:pt x="144861" y="278926"/>
                </a:cubicBezTo>
                <a:close/>
                <a:moveTo>
                  <a:pt x="254632" y="100773"/>
                </a:moveTo>
                <a:cubicBezTo>
                  <a:pt x="255532" y="70181"/>
                  <a:pt x="224940" y="47687"/>
                  <a:pt x="197947" y="55785"/>
                </a:cubicBezTo>
                <a:cubicBezTo>
                  <a:pt x="190749" y="23394"/>
                  <a:pt x="161057" y="0"/>
                  <a:pt x="126866" y="0"/>
                </a:cubicBezTo>
                <a:cubicBezTo>
                  <a:pt x="81878" y="0"/>
                  <a:pt x="48587" y="38690"/>
                  <a:pt x="53986" y="81878"/>
                </a:cubicBezTo>
                <a:cubicBezTo>
                  <a:pt x="24294" y="82778"/>
                  <a:pt x="0" y="107072"/>
                  <a:pt x="0" y="137663"/>
                </a:cubicBezTo>
                <a:cubicBezTo>
                  <a:pt x="0" y="168255"/>
                  <a:pt x="25193" y="193449"/>
                  <a:pt x="55785" y="193449"/>
                </a:cubicBezTo>
                <a:lnTo>
                  <a:pt x="243835" y="193449"/>
                </a:lnTo>
                <a:cubicBezTo>
                  <a:pt x="269928" y="193449"/>
                  <a:pt x="290623" y="172754"/>
                  <a:pt x="290623" y="146661"/>
                </a:cubicBezTo>
                <a:cubicBezTo>
                  <a:pt x="290623" y="124167"/>
                  <a:pt x="275327" y="105272"/>
                  <a:pt x="254632" y="100773"/>
                </a:cubicBezTo>
                <a:close/>
                <a:moveTo>
                  <a:pt x="243835" y="174554"/>
                </a:moveTo>
                <a:lnTo>
                  <a:pt x="54885" y="174554"/>
                </a:lnTo>
                <a:cubicBezTo>
                  <a:pt x="34191" y="174554"/>
                  <a:pt x="17095" y="157458"/>
                  <a:pt x="17095" y="136764"/>
                </a:cubicBezTo>
                <a:cubicBezTo>
                  <a:pt x="17095" y="111570"/>
                  <a:pt x="41389" y="94475"/>
                  <a:pt x="62983" y="99873"/>
                </a:cubicBezTo>
                <a:cubicBezTo>
                  <a:pt x="70181" y="101673"/>
                  <a:pt x="75580" y="95375"/>
                  <a:pt x="73780" y="88177"/>
                </a:cubicBezTo>
                <a:cubicBezTo>
                  <a:pt x="62983" y="51286"/>
                  <a:pt x="89976" y="16196"/>
                  <a:pt x="125966" y="16196"/>
                </a:cubicBezTo>
                <a:cubicBezTo>
                  <a:pt x="154759" y="16196"/>
                  <a:pt x="179052" y="38690"/>
                  <a:pt x="180852" y="67482"/>
                </a:cubicBezTo>
                <a:cubicBezTo>
                  <a:pt x="180852" y="74680"/>
                  <a:pt x="188950" y="78279"/>
                  <a:pt x="194348" y="74680"/>
                </a:cubicBezTo>
                <a:cubicBezTo>
                  <a:pt x="214143" y="62083"/>
                  <a:pt x="241136" y="80978"/>
                  <a:pt x="234838" y="104372"/>
                </a:cubicBezTo>
                <a:cubicBezTo>
                  <a:pt x="233038" y="109771"/>
                  <a:pt x="237537" y="115169"/>
                  <a:pt x="242935" y="116069"/>
                </a:cubicBezTo>
                <a:cubicBezTo>
                  <a:pt x="258231" y="116069"/>
                  <a:pt x="270828" y="129566"/>
                  <a:pt x="270828" y="144861"/>
                </a:cubicBezTo>
                <a:cubicBezTo>
                  <a:pt x="272627" y="161957"/>
                  <a:pt x="259131" y="174554"/>
                  <a:pt x="243835" y="174554"/>
                </a:cubicBezTo>
                <a:close/>
              </a:path>
            </a:pathLst>
          </a:custGeom>
          <a:solidFill>
            <a:srgbClr val="373939"/>
          </a:solidFill>
          <a:ln w="8948" cap="flat">
            <a:noFill/>
            <a:prstDash val="solid"/>
            <a:miter/>
          </a:ln>
        </p:spPr>
        <p:txBody>
          <a:bodyPr rtlCol="0" anchor="ctr"/>
          <a:lstStyle/>
          <a:p>
            <a:endParaRPr lang="en-US"/>
          </a:p>
        </p:txBody>
      </p:sp>
      <p:sp>
        <p:nvSpPr>
          <p:cNvPr id="338" name="Freeform 337">
            <a:extLst>
              <a:ext uri="{FF2B5EF4-FFF2-40B4-BE49-F238E27FC236}">
                <a16:creationId xmlns:a16="http://schemas.microsoft.com/office/drawing/2014/main" id="{810F1F6C-BDA7-8991-CD10-FCD976BCF468}"/>
              </a:ext>
            </a:extLst>
          </p:cNvPr>
          <p:cNvSpPr/>
          <p:nvPr/>
        </p:nvSpPr>
        <p:spPr>
          <a:xfrm>
            <a:off x="2972234" y="2089461"/>
            <a:ext cx="432826" cy="226970"/>
          </a:xfrm>
          <a:custGeom>
            <a:avLst/>
            <a:gdLst>
              <a:gd name="connsiteX0" fmla="*/ 424030 w 432826"/>
              <a:gd name="connsiteY0" fmla="*/ 67739 h 226970"/>
              <a:gd name="connsiteX1" fmla="*/ 432827 w 432826"/>
              <a:gd name="connsiteY1" fmla="*/ 58942 h 226970"/>
              <a:gd name="connsiteX2" fmla="*/ 432827 w 432826"/>
              <a:gd name="connsiteY2" fmla="*/ 8797 h 226970"/>
              <a:gd name="connsiteX3" fmla="*/ 424030 w 432826"/>
              <a:gd name="connsiteY3" fmla="*/ 0 h 226970"/>
              <a:gd name="connsiteX4" fmla="*/ 373885 w 432826"/>
              <a:gd name="connsiteY4" fmla="*/ 0 h 226970"/>
              <a:gd name="connsiteX5" fmla="*/ 365088 w 432826"/>
              <a:gd name="connsiteY5" fmla="*/ 8797 h 226970"/>
              <a:gd name="connsiteX6" fmla="*/ 373885 w 432826"/>
              <a:gd name="connsiteY6" fmla="*/ 17595 h 226970"/>
              <a:gd name="connsiteX7" fmla="*/ 401157 w 432826"/>
              <a:gd name="connsiteY7" fmla="*/ 17595 h 226970"/>
              <a:gd name="connsiteX8" fmla="*/ 264799 w 432826"/>
              <a:gd name="connsiteY8" fmla="*/ 138997 h 226970"/>
              <a:gd name="connsiteX9" fmla="*/ 245445 w 432826"/>
              <a:gd name="connsiteY9" fmla="*/ 131959 h 226970"/>
              <a:gd name="connsiteX10" fmla="*/ 226970 w 432826"/>
              <a:gd name="connsiteY10" fmla="*/ 138118 h 226970"/>
              <a:gd name="connsiteX11" fmla="*/ 170668 w 432826"/>
              <a:gd name="connsiteY11" fmla="*/ 93251 h 226970"/>
              <a:gd name="connsiteX12" fmla="*/ 171547 w 432826"/>
              <a:gd name="connsiteY12" fmla="*/ 85334 h 226970"/>
              <a:gd name="connsiteX13" fmla="*/ 141636 w 432826"/>
              <a:gd name="connsiteY13" fmla="*/ 55423 h 226970"/>
              <a:gd name="connsiteX14" fmla="*/ 111726 w 432826"/>
              <a:gd name="connsiteY14" fmla="*/ 85334 h 226970"/>
              <a:gd name="connsiteX15" fmla="*/ 114365 w 432826"/>
              <a:gd name="connsiteY15" fmla="*/ 97650 h 226970"/>
              <a:gd name="connsiteX16" fmla="*/ 42227 w 432826"/>
              <a:gd name="connsiteY16" fmla="*/ 169788 h 226970"/>
              <a:gd name="connsiteX17" fmla="*/ 29911 w 432826"/>
              <a:gd name="connsiteY17" fmla="*/ 167149 h 226970"/>
              <a:gd name="connsiteX18" fmla="*/ 0 w 432826"/>
              <a:gd name="connsiteY18" fmla="*/ 197059 h 226970"/>
              <a:gd name="connsiteX19" fmla="*/ 29911 w 432826"/>
              <a:gd name="connsiteY19" fmla="*/ 226970 h 226970"/>
              <a:gd name="connsiteX20" fmla="*/ 59822 w 432826"/>
              <a:gd name="connsiteY20" fmla="*/ 197059 h 226970"/>
              <a:gd name="connsiteX21" fmla="*/ 55423 w 432826"/>
              <a:gd name="connsiteY21" fmla="*/ 181224 h 226970"/>
              <a:gd name="connsiteX22" fmla="*/ 126681 w 432826"/>
              <a:gd name="connsiteY22" fmla="*/ 110846 h 226970"/>
              <a:gd name="connsiteX23" fmla="*/ 142516 w 432826"/>
              <a:gd name="connsiteY23" fmla="*/ 115245 h 226970"/>
              <a:gd name="connsiteX24" fmla="*/ 161870 w 432826"/>
              <a:gd name="connsiteY24" fmla="*/ 108207 h 226970"/>
              <a:gd name="connsiteX25" fmla="*/ 217293 w 432826"/>
              <a:gd name="connsiteY25" fmla="*/ 153073 h 226970"/>
              <a:gd name="connsiteX26" fmla="*/ 215534 w 432826"/>
              <a:gd name="connsiteY26" fmla="*/ 161870 h 226970"/>
              <a:gd name="connsiteX27" fmla="*/ 245445 w 432826"/>
              <a:gd name="connsiteY27" fmla="*/ 191781 h 226970"/>
              <a:gd name="connsiteX28" fmla="*/ 275355 w 432826"/>
              <a:gd name="connsiteY28" fmla="*/ 161870 h 226970"/>
              <a:gd name="connsiteX29" fmla="*/ 274476 w 432826"/>
              <a:gd name="connsiteY29" fmla="*/ 153953 h 226970"/>
              <a:gd name="connsiteX30" fmla="*/ 415232 w 432826"/>
              <a:gd name="connsiteY30" fmla="*/ 28151 h 226970"/>
              <a:gd name="connsiteX31" fmla="*/ 415232 w 432826"/>
              <a:gd name="connsiteY31" fmla="*/ 58062 h 226970"/>
              <a:gd name="connsiteX32" fmla="*/ 424030 w 432826"/>
              <a:gd name="connsiteY32" fmla="*/ 67739 h 226970"/>
              <a:gd name="connsiteX33" fmla="*/ 29031 w 432826"/>
              <a:gd name="connsiteY33" fmla="*/ 209376 h 226970"/>
              <a:gd name="connsiteX34" fmla="*/ 16715 w 432826"/>
              <a:gd name="connsiteY34" fmla="*/ 197059 h 226970"/>
              <a:gd name="connsiteX35" fmla="*/ 29031 w 432826"/>
              <a:gd name="connsiteY35" fmla="*/ 184743 h 226970"/>
              <a:gd name="connsiteX36" fmla="*/ 42227 w 432826"/>
              <a:gd name="connsiteY36" fmla="*/ 197059 h 226970"/>
              <a:gd name="connsiteX37" fmla="*/ 29031 w 432826"/>
              <a:gd name="connsiteY37" fmla="*/ 209376 h 226970"/>
              <a:gd name="connsiteX38" fmla="*/ 141636 w 432826"/>
              <a:gd name="connsiteY38" fmla="*/ 97650 h 226970"/>
              <a:gd name="connsiteX39" fmla="*/ 129320 w 432826"/>
              <a:gd name="connsiteY39" fmla="*/ 85334 h 226970"/>
              <a:gd name="connsiteX40" fmla="*/ 141636 w 432826"/>
              <a:gd name="connsiteY40" fmla="*/ 73018 h 226970"/>
              <a:gd name="connsiteX41" fmla="*/ 153953 w 432826"/>
              <a:gd name="connsiteY41" fmla="*/ 85334 h 226970"/>
              <a:gd name="connsiteX42" fmla="*/ 141636 w 432826"/>
              <a:gd name="connsiteY42" fmla="*/ 97650 h 226970"/>
              <a:gd name="connsiteX43" fmla="*/ 245445 w 432826"/>
              <a:gd name="connsiteY43" fmla="*/ 174186 h 226970"/>
              <a:gd name="connsiteX44" fmla="*/ 233128 w 432826"/>
              <a:gd name="connsiteY44" fmla="*/ 161870 h 226970"/>
              <a:gd name="connsiteX45" fmla="*/ 245445 w 432826"/>
              <a:gd name="connsiteY45" fmla="*/ 149554 h 226970"/>
              <a:gd name="connsiteX46" fmla="*/ 257761 w 432826"/>
              <a:gd name="connsiteY46" fmla="*/ 161870 h 226970"/>
              <a:gd name="connsiteX47" fmla="*/ 245445 w 432826"/>
              <a:gd name="connsiteY47" fmla="*/ 174186 h 226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32826" h="226970">
                <a:moveTo>
                  <a:pt x="424030" y="67739"/>
                </a:moveTo>
                <a:cubicBezTo>
                  <a:pt x="429308" y="67739"/>
                  <a:pt x="432827" y="64220"/>
                  <a:pt x="432827" y="58942"/>
                </a:cubicBezTo>
                <a:lnTo>
                  <a:pt x="432827" y="8797"/>
                </a:lnTo>
                <a:cubicBezTo>
                  <a:pt x="432827" y="4399"/>
                  <a:pt x="428428" y="0"/>
                  <a:pt x="424030" y="0"/>
                </a:cubicBezTo>
                <a:lnTo>
                  <a:pt x="373885" y="0"/>
                </a:lnTo>
                <a:cubicBezTo>
                  <a:pt x="368607" y="0"/>
                  <a:pt x="365088" y="3519"/>
                  <a:pt x="365088" y="8797"/>
                </a:cubicBezTo>
                <a:cubicBezTo>
                  <a:pt x="365088" y="14076"/>
                  <a:pt x="368607" y="17595"/>
                  <a:pt x="373885" y="17595"/>
                </a:cubicBezTo>
                <a:lnTo>
                  <a:pt x="401157" y="17595"/>
                </a:lnTo>
                <a:lnTo>
                  <a:pt x="264799" y="138997"/>
                </a:lnTo>
                <a:cubicBezTo>
                  <a:pt x="259520" y="134599"/>
                  <a:pt x="252482" y="131959"/>
                  <a:pt x="245445" y="131959"/>
                </a:cubicBezTo>
                <a:cubicBezTo>
                  <a:pt x="238407" y="131959"/>
                  <a:pt x="232249" y="134599"/>
                  <a:pt x="226970" y="138118"/>
                </a:cubicBezTo>
                <a:lnTo>
                  <a:pt x="170668" y="93251"/>
                </a:lnTo>
                <a:cubicBezTo>
                  <a:pt x="171547" y="90612"/>
                  <a:pt x="171547" y="87973"/>
                  <a:pt x="171547" y="85334"/>
                </a:cubicBezTo>
                <a:cubicBezTo>
                  <a:pt x="171547" y="68619"/>
                  <a:pt x="158351" y="55423"/>
                  <a:pt x="141636" y="55423"/>
                </a:cubicBezTo>
                <a:cubicBezTo>
                  <a:pt x="124922" y="55423"/>
                  <a:pt x="111726" y="68619"/>
                  <a:pt x="111726" y="85334"/>
                </a:cubicBezTo>
                <a:cubicBezTo>
                  <a:pt x="111726" y="89732"/>
                  <a:pt x="112605" y="94131"/>
                  <a:pt x="114365" y="97650"/>
                </a:cubicBezTo>
                <a:lnTo>
                  <a:pt x="42227" y="169788"/>
                </a:lnTo>
                <a:cubicBezTo>
                  <a:pt x="38708" y="168028"/>
                  <a:pt x="34309" y="167149"/>
                  <a:pt x="29911" y="167149"/>
                </a:cubicBezTo>
                <a:cubicBezTo>
                  <a:pt x="13196" y="167149"/>
                  <a:pt x="0" y="180345"/>
                  <a:pt x="0" y="197059"/>
                </a:cubicBezTo>
                <a:cubicBezTo>
                  <a:pt x="0" y="213774"/>
                  <a:pt x="13196" y="226970"/>
                  <a:pt x="29911" y="226970"/>
                </a:cubicBezTo>
                <a:cubicBezTo>
                  <a:pt x="46626" y="226970"/>
                  <a:pt x="59822" y="213774"/>
                  <a:pt x="59822" y="197059"/>
                </a:cubicBezTo>
                <a:cubicBezTo>
                  <a:pt x="59822" y="190901"/>
                  <a:pt x="58062" y="185623"/>
                  <a:pt x="55423" y="181224"/>
                </a:cubicBezTo>
                <a:lnTo>
                  <a:pt x="126681" y="110846"/>
                </a:lnTo>
                <a:cubicBezTo>
                  <a:pt x="131080" y="113485"/>
                  <a:pt x="136358" y="115245"/>
                  <a:pt x="142516" y="115245"/>
                </a:cubicBezTo>
                <a:cubicBezTo>
                  <a:pt x="149554" y="115245"/>
                  <a:pt x="156592" y="112605"/>
                  <a:pt x="161870" y="108207"/>
                </a:cubicBezTo>
                <a:lnTo>
                  <a:pt x="217293" y="153073"/>
                </a:lnTo>
                <a:cubicBezTo>
                  <a:pt x="216413" y="155712"/>
                  <a:pt x="215534" y="159231"/>
                  <a:pt x="215534" y="161870"/>
                </a:cubicBezTo>
                <a:cubicBezTo>
                  <a:pt x="215534" y="178585"/>
                  <a:pt x="228730" y="191781"/>
                  <a:pt x="245445" y="191781"/>
                </a:cubicBezTo>
                <a:cubicBezTo>
                  <a:pt x="262159" y="191781"/>
                  <a:pt x="275355" y="178585"/>
                  <a:pt x="275355" y="161870"/>
                </a:cubicBezTo>
                <a:cubicBezTo>
                  <a:pt x="275355" y="159231"/>
                  <a:pt x="274476" y="156592"/>
                  <a:pt x="274476" y="153953"/>
                </a:cubicBezTo>
                <a:lnTo>
                  <a:pt x="415232" y="28151"/>
                </a:lnTo>
                <a:lnTo>
                  <a:pt x="415232" y="58062"/>
                </a:lnTo>
                <a:cubicBezTo>
                  <a:pt x="415232" y="63341"/>
                  <a:pt x="419631" y="67739"/>
                  <a:pt x="424030" y="67739"/>
                </a:cubicBezTo>
                <a:close/>
                <a:moveTo>
                  <a:pt x="29031" y="209376"/>
                </a:moveTo>
                <a:cubicBezTo>
                  <a:pt x="21993" y="209376"/>
                  <a:pt x="16715" y="204097"/>
                  <a:pt x="16715" y="197059"/>
                </a:cubicBezTo>
                <a:cubicBezTo>
                  <a:pt x="16715" y="190022"/>
                  <a:pt x="21993" y="184743"/>
                  <a:pt x="29031" y="184743"/>
                </a:cubicBezTo>
                <a:cubicBezTo>
                  <a:pt x="36069" y="184743"/>
                  <a:pt x="42227" y="190022"/>
                  <a:pt x="42227" y="197059"/>
                </a:cubicBezTo>
                <a:cubicBezTo>
                  <a:pt x="42227" y="204097"/>
                  <a:pt x="36069" y="209376"/>
                  <a:pt x="29031" y="209376"/>
                </a:cubicBezTo>
                <a:close/>
                <a:moveTo>
                  <a:pt x="141636" y="97650"/>
                </a:moveTo>
                <a:cubicBezTo>
                  <a:pt x="134599" y="97650"/>
                  <a:pt x="129320" y="92372"/>
                  <a:pt x="129320" y="85334"/>
                </a:cubicBezTo>
                <a:cubicBezTo>
                  <a:pt x="129320" y="78296"/>
                  <a:pt x="134599" y="73018"/>
                  <a:pt x="141636" y="73018"/>
                </a:cubicBezTo>
                <a:cubicBezTo>
                  <a:pt x="148674" y="73018"/>
                  <a:pt x="153953" y="78296"/>
                  <a:pt x="153953" y="85334"/>
                </a:cubicBezTo>
                <a:cubicBezTo>
                  <a:pt x="153953" y="91492"/>
                  <a:pt x="148674" y="97650"/>
                  <a:pt x="141636" y="97650"/>
                </a:cubicBezTo>
                <a:close/>
                <a:moveTo>
                  <a:pt x="245445" y="174186"/>
                </a:moveTo>
                <a:cubicBezTo>
                  <a:pt x="238407" y="174186"/>
                  <a:pt x="233128" y="168908"/>
                  <a:pt x="233128" y="161870"/>
                </a:cubicBezTo>
                <a:cubicBezTo>
                  <a:pt x="233128" y="154832"/>
                  <a:pt x="238407" y="149554"/>
                  <a:pt x="245445" y="149554"/>
                </a:cubicBezTo>
                <a:cubicBezTo>
                  <a:pt x="252482" y="149554"/>
                  <a:pt x="257761" y="154832"/>
                  <a:pt x="257761" y="161870"/>
                </a:cubicBezTo>
                <a:cubicBezTo>
                  <a:pt x="257761" y="168908"/>
                  <a:pt x="252482" y="174186"/>
                  <a:pt x="245445" y="174186"/>
                </a:cubicBezTo>
                <a:close/>
              </a:path>
            </a:pathLst>
          </a:custGeom>
          <a:solidFill>
            <a:srgbClr val="373939"/>
          </a:solidFill>
          <a:ln w="8685" cap="flat">
            <a:noFill/>
            <a:prstDash val="solid"/>
            <a:miter/>
          </a:ln>
        </p:spPr>
        <p:txBody>
          <a:bodyPr rtlCol="0" anchor="ctr"/>
          <a:lstStyle/>
          <a:p>
            <a:endParaRPr lang="en-US"/>
          </a:p>
        </p:txBody>
      </p:sp>
      <p:sp>
        <p:nvSpPr>
          <p:cNvPr id="339" name="Freeform 338">
            <a:extLst>
              <a:ext uri="{FF2B5EF4-FFF2-40B4-BE49-F238E27FC236}">
                <a16:creationId xmlns:a16="http://schemas.microsoft.com/office/drawing/2014/main" id="{17372CA1-F5C2-C9F6-D8DD-E1603E58AA44}"/>
              </a:ext>
            </a:extLst>
          </p:cNvPr>
          <p:cNvSpPr/>
          <p:nvPr/>
        </p:nvSpPr>
        <p:spPr>
          <a:xfrm>
            <a:off x="2889336" y="2061310"/>
            <a:ext cx="564990" cy="450421"/>
          </a:xfrm>
          <a:custGeom>
            <a:avLst/>
            <a:gdLst>
              <a:gd name="connsiteX0" fmla="*/ 472619 w 564990"/>
              <a:gd name="connsiteY0" fmla="*/ 376524 h 450421"/>
              <a:gd name="connsiteX1" fmla="*/ 564990 w 564990"/>
              <a:gd name="connsiteY1" fmla="*/ 284153 h 450421"/>
              <a:gd name="connsiteX2" fmla="*/ 478777 w 564990"/>
              <a:gd name="connsiteY2" fmla="*/ 191781 h 450421"/>
              <a:gd name="connsiteX3" fmla="*/ 475258 w 564990"/>
              <a:gd name="connsiteY3" fmla="*/ 135478 h 450421"/>
              <a:gd name="connsiteX4" fmla="*/ 463821 w 564990"/>
              <a:gd name="connsiteY4" fmla="*/ 130200 h 450421"/>
              <a:gd name="connsiteX5" fmla="*/ 458543 w 564990"/>
              <a:gd name="connsiteY5" fmla="*/ 141636 h 450421"/>
              <a:gd name="connsiteX6" fmla="*/ 458543 w 564990"/>
              <a:gd name="connsiteY6" fmla="*/ 197059 h 450421"/>
              <a:gd name="connsiteX7" fmla="*/ 459423 w 564990"/>
              <a:gd name="connsiteY7" fmla="*/ 205857 h 450421"/>
              <a:gd name="connsiteX8" fmla="*/ 467340 w 564990"/>
              <a:gd name="connsiteY8" fmla="*/ 209376 h 450421"/>
              <a:gd name="connsiteX9" fmla="*/ 547396 w 564990"/>
              <a:gd name="connsiteY9" fmla="*/ 284153 h 450421"/>
              <a:gd name="connsiteX10" fmla="*/ 472619 w 564990"/>
              <a:gd name="connsiteY10" fmla="*/ 358930 h 450421"/>
              <a:gd name="connsiteX11" fmla="*/ 442708 w 564990"/>
              <a:gd name="connsiteY11" fmla="*/ 358930 h 450421"/>
              <a:gd name="connsiteX12" fmla="*/ 442708 w 564990"/>
              <a:gd name="connsiteY12" fmla="*/ 231369 h 450421"/>
              <a:gd name="connsiteX13" fmla="*/ 433910 w 564990"/>
              <a:gd name="connsiteY13" fmla="*/ 222572 h 450421"/>
              <a:gd name="connsiteX14" fmla="*/ 386405 w 564990"/>
              <a:gd name="connsiteY14" fmla="*/ 222572 h 450421"/>
              <a:gd name="connsiteX15" fmla="*/ 377608 w 564990"/>
              <a:gd name="connsiteY15" fmla="*/ 231369 h 450421"/>
              <a:gd name="connsiteX16" fmla="*/ 377608 w 564990"/>
              <a:gd name="connsiteY16" fmla="*/ 431947 h 450421"/>
              <a:gd name="connsiteX17" fmla="*/ 351216 w 564990"/>
              <a:gd name="connsiteY17" fmla="*/ 431947 h 450421"/>
              <a:gd name="connsiteX18" fmla="*/ 351216 w 564990"/>
              <a:gd name="connsiteY18" fmla="*/ 283273 h 450421"/>
              <a:gd name="connsiteX19" fmla="*/ 342419 w 564990"/>
              <a:gd name="connsiteY19" fmla="*/ 274476 h 450421"/>
              <a:gd name="connsiteX20" fmla="*/ 294913 w 564990"/>
              <a:gd name="connsiteY20" fmla="*/ 274476 h 450421"/>
              <a:gd name="connsiteX21" fmla="*/ 286116 w 564990"/>
              <a:gd name="connsiteY21" fmla="*/ 283273 h 450421"/>
              <a:gd name="connsiteX22" fmla="*/ 286116 w 564990"/>
              <a:gd name="connsiteY22" fmla="*/ 431947 h 450421"/>
              <a:gd name="connsiteX23" fmla="*/ 259724 w 564990"/>
              <a:gd name="connsiteY23" fmla="*/ 431947 h 450421"/>
              <a:gd name="connsiteX24" fmla="*/ 259724 w 564990"/>
              <a:gd name="connsiteY24" fmla="*/ 228730 h 450421"/>
              <a:gd name="connsiteX25" fmla="*/ 250927 w 564990"/>
              <a:gd name="connsiteY25" fmla="*/ 219932 h 450421"/>
              <a:gd name="connsiteX26" fmla="*/ 204301 w 564990"/>
              <a:gd name="connsiteY26" fmla="*/ 219932 h 450421"/>
              <a:gd name="connsiteX27" fmla="*/ 195504 w 564990"/>
              <a:gd name="connsiteY27" fmla="*/ 228730 h 450421"/>
              <a:gd name="connsiteX28" fmla="*/ 195504 w 564990"/>
              <a:gd name="connsiteY28" fmla="*/ 431947 h 450421"/>
              <a:gd name="connsiteX29" fmla="*/ 169112 w 564990"/>
              <a:gd name="connsiteY29" fmla="*/ 431947 h 450421"/>
              <a:gd name="connsiteX30" fmla="*/ 169112 w 564990"/>
              <a:gd name="connsiteY30" fmla="*/ 313184 h 450421"/>
              <a:gd name="connsiteX31" fmla="*/ 160315 w 564990"/>
              <a:gd name="connsiteY31" fmla="*/ 304386 h 450421"/>
              <a:gd name="connsiteX32" fmla="*/ 112809 w 564990"/>
              <a:gd name="connsiteY32" fmla="*/ 304386 h 450421"/>
              <a:gd name="connsiteX33" fmla="*/ 104012 w 564990"/>
              <a:gd name="connsiteY33" fmla="*/ 313184 h 450421"/>
              <a:gd name="connsiteX34" fmla="*/ 104012 w 564990"/>
              <a:gd name="connsiteY34" fmla="*/ 353651 h 450421"/>
              <a:gd name="connsiteX35" fmla="*/ 91696 w 564990"/>
              <a:gd name="connsiteY35" fmla="*/ 353651 h 450421"/>
              <a:gd name="connsiteX36" fmla="*/ 19558 w 564990"/>
              <a:gd name="connsiteY36" fmla="*/ 289431 h 450421"/>
              <a:gd name="connsiteX37" fmla="*/ 44190 w 564990"/>
              <a:gd name="connsiteY37" fmla="*/ 227850 h 450421"/>
              <a:gd name="connsiteX38" fmla="*/ 46829 w 564990"/>
              <a:gd name="connsiteY38" fmla="*/ 220812 h 450421"/>
              <a:gd name="connsiteX39" fmla="*/ 117208 w 564990"/>
              <a:gd name="connsiteY39" fmla="*/ 139877 h 450421"/>
              <a:gd name="connsiteX40" fmla="*/ 125125 w 564990"/>
              <a:gd name="connsiteY40" fmla="*/ 130200 h 450421"/>
              <a:gd name="connsiteX41" fmla="*/ 227174 w 564990"/>
              <a:gd name="connsiteY41" fmla="*/ 18474 h 450421"/>
              <a:gd name="connsiteX42" fmla="*/ 328343 w 564990"/>
              <a:gd name="connsiteY42" fmla="*/ 103808 h 450421"/>
              <a:gd name="connsiteX43" fmla="*/ 342419 w 564990"/>
              <a:gd name="connsiteY43" fmla="*/ 109086 h 450421"/>
              <a:gd name="connsiteX44" fmla="*/ 387285 w 564990"/>
              <a:gd name="connsiteY44" fmla="*/ 94131 h 450421"/>
              <a:gd name="connsiteX45" fmla="*/ 396082 w 564990"/>
              <a:gd name="connsiteY45" fmla="*/ 85334 h 450421"/>
              <a:gd name="connsiteX46" fmla="*/ 387285 w 564990"/>
              <a:gd name="connsiteY46" fmla="*/ 76536 h 450421"/>
              <a:gd name="connsiteX47" fmla="*/ 343298 w 564990"/>
              <a:gd name="connsiteY47" fmla="*/ 87973 h 450421"/>
              <a:gd name="connsiteX48" fmla="*/ 227174 w 564990"/>
              <a:gd name="connsiteY48" fmla="*/ 0 h 450421"/>
              <a:gd name="connsiteX49" fmla="*/ 106651 w 564990"/>
              <a:gd name="connsiteY49" fmla="*/ 122282 h 450421"/>
              <a:gd name="connsiteX50" fmla="*/ 27475 w 564990"/>
              <a:gd name="connsiteY50" fmla="*/ 218173 h 450421"/>
              <a:gd name="connsiteX51" fmla="*/ 204 w 564990"/>
              <a:gd name="connsiteY51" fmla="*/ 291190 h 450421"/>
              <a:gd name="connsiteX52" fmla="*/ 89936 w 564990"/>
              <a:gd name="connsiteY52" fmla="*/ 371246 h 450421"/>
              <a:gd name="connsiteX53" fmla="*/ 102252 w 564990"/>
              <a:gd name="connsiteY53" fmla="*/ 371246 h 450421"/>
              <a:gd name="connsiteX54" fmla="*/ 102252 w 564990"/>
              <a:gd name="connsiteY54" fmla="*/ 432827 h 450421"/>
              <a:gd name="connsiteX55" fmla="*/ 86417 w 564990"/>
              <a:gd name="connsiteY55" fmla="*/ 432827 h 450421"/>
              <a:gd name="connsiteX56" fmla="*/ 77620 w 564990"/>
              <a:gd name="connsiteY56" fmla="*/ 441624 h 450421"/>
              <a:gd name="connsiteX57" fmla="*/ 86417 w 564990"/>
              <a:gd name="connsiteY57" fmla="*/ 450421 h 450421"/>
              <a:gd name="connsiteX58" fmla="*/ 456783 w 564990"/>
              <a:gd name="connsiteY58" fmla="*/ 450421 h 450421"/>
              <a:gd name="connsiteX59" fmla="*/ 465581 w 564990"/>
              <a:gd name="connsiteY59" fmla="*/ 441624 h 450421"/>
              <a:gd name="connsiteX60" fmla="*/ 456783 w 564990"/>
              <a:gd name="connsiteY60" fmla="*/ 432827 h 450421"/>
              <a:gd name="connsiteX61" fmla="*/ 440948 w 564990"/>
              <a:gd name="connsiteY61" fmla="*/ 432827 h 450421"/>
              <a:gd name="connsiteX62" fmla="*/ 440948 w 564990"/>
              <a:gd name="connsiteY62" fmla="*/ 376524 h 450421"/>
              <a:gd name="connsiteX63" fmla="*/ 472619 w 564990"/>
              <a:gd name="connsiteY63" fmla="*/ 376524 h 450421"/>
              <a:gd name="connsiteX64" fmla="*/ 121606 w 564990"/>
              <a:gd name="connsiteY64" fmla="*/ 432827 h 450421"/>
              <a:gd name="connsiteX65" fmla="*/ 121606 w 564990"/>
              <a:gd name="connsiteY65" fmla="*/ 321981 h 450421"/>
              <a:gd name="connsiteX66" fmla="*/ 151517 w 564990"/>
              <a:gd name="connsiteY66" fmla="*/ 321981 h 450421"/>
              <a:gd name="connsiteX67" fmla="*/ 151517 w 564990"/>
              <a:gd name="connsiteY67" fmla="*/ 431947 h 450421"/>
              <a:gd name="connsiteX68" fmla="*/ 121606 w 564990"/>
              <a:gd name="connsiteY68" fmla="*/ 431947 h 450421"/>
              <a:gd name="connsiteX69" fmla="*/ 213098 w 564990"/>
              <a:gd name="connsiteY69" fmla="*/ 432827 h 450421"/>
              <a:gd name="connsiteX70" fmla="*/ 213098 w 564990"/>
              <a:gd name="connsiteY70" fmla="*/ 237527 h 450421"/>
              <a:gd name="connsiteX71" fmla="*/ 243009 w 564990"/>
              <a:gd name="connsiteY71" fmla="*/ 237527 h 450421"/>
              <a:gd name="connsiteX72" fmla="*/ 243009 w 564990"/>
              <a:gd name="connsiteY72" fmla="*/ 431947 h 450421"/>
              <a:gd name="connsiteX73" fmla="*/ 213098 w 564990"/>
              <a:gd name="connsiteY73" fmla="*/ 431947 h 450421"/>
              <a:gd name="connsiteX74" fmla="*/ 303710 w 564990"/>
              <a:gd name="connsiteY74" fmla="*/ 432827 h 450421"/>
              <a:gd name="connsiteX75" fmla="*/ 303710 w 564990"/>
              <a:gd name="connsiteY75" fmla="*/ 292070 h 450421"/>
              <a:gd name="connsiteX76" fmla="*/ 333621 w 564990"/>
              <a:gd name="connsiteY76" fmla="*/ 292070 h 450421"/>
              <a:gd name="connsiteX77" fmla="*/ 333621 w 564990"/>
              <a:gd name="connsiteY77" fmla="*/ 431947 h 450421"/>
              <a:gd name="connsiteX78" fmla="*/ 303710 w 564990"/>
              <a:gd name="connsiteY78" fmla="*/ 431947 h 450421"/>
              <a:gd name="connsiteX79" fmla="*/ 395202 w 564990"/>
              <a:gd name="connsiteY79" fmla="*/ 432827 h 450421"/>
              <a:gd name="connsiteX80" fmla="*/ 395202 w 564990"/>
              <a:gd name="connsiteY80" fmla="*/ 240166 h 450421"/>
              <a:gd name="connsiteX81" fmla="*/ 425113 w 564990"/>
              <a:gd name="connsiteY81" fmla="*/ 240166 h 450421"/>
              <a:gd name="connsiteX82" fmla="*/ 425113 w 564990"/>
              <a:gd name="connsiteY82" fmla="*/ 431947 h 450421"/>
              <a:gd name="connsiteX83" fmla="*/ 395202 w 564990"/>
              <a:gd name="connsiteY83" fmla="*/ 431947 h 450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64990" h="450421">
                <a:moveTo>
                  <a:pt x="472619" y="376524"/>
                </a:moveTo>
                <a:cubicBezTo>
                  <a:pt x="523643" y="376524"/>
                  <a:pt x="564990" y="335177"/>
                  <a:pt x="564990" y="284153"/>
                </a:cubicBezTo>
                <a:cubicBezTo>
                  <a:pt x="564990" y="236647"/>
                  <a:pt x="528041" y="195300"/>
                  <a:pt x="478777" y="191781"/>
                </a:cubicBezTo>
                <a:cubicBezTo>
                  <a:pt x="483175" y="173307"/>
                  <a:pt x="482296" y="153953"/>
                  <a:pt x="475258" y="135478"/>
                </a:cubicBezTo>
                <a:cubicBezTo>
                  <a:pt x="473498" y="131080"/>
                  <a:pt x="468220" y="128441"/>
                  <a:pt x="463821" y="130200"/>
                </a:cubicBezTo>
                <a:cubicBezTo>
                  <a:pt x="459423" y="131959"/>
                  <a:pt x="456783" y="137238"/>
                  <a:pt x="458543" y="141636"/>
                </a:cubicBezTo>
                <a:cubicBezTo>
                  <a:pt x="465581" y="159231"/>
                  <a:pt x="465581" y="179465"/>
                  <a:pt x="458543" y="197059"/>
                </a:cubicBezTo>
                <a:cubicBezTo>
                  <a:pt x="457663" y="199699"/>
                  <a:pt x="457663" y="203218"/>
                  <a:pt x="459423" y="205857"/>
                </a:cubicBezTo>
                <a:cubicBezTo>
                  <a:pt x="461182" y="208496"/>
                  <a:pt x="463821" y="209376"/>
                  <a:pt x="467340" y="209376"/>
                </a:cubicBezTo>
                <a:cubicBezTo>
                  <a:pt x="512206" y="205857"/>
                  <a:pt x="547396" y="241926"/>
                  <a:pt x="547396" y="284153"/>
                </a:cubicBezTo>
                <a:cubicBezTo>
                  <a:pt x="547396" y="325500"/>
                  <a:pt x="513966" y="358930"/>
                  <a:pt x="472619" y="358930"/>
                </a:cubicBezTo>
                <a:lnTo>
                  <a:pt x="442708" y="358930"/>
                </a:lnTo>
                <a:lnTo>
                  <a:pt x="442708" y="231369"/>
                </a:lnTo>
                <a:cubicBezTo>
                  <a:pt x="442708" y="226090"/>
                  <a:pt x="439189" y="222572"/>
                  <a:pt x="433910" y="222572"/>
                </a:cubicBezTo>
                <a:lnTo>
                  <a:pt x="386405" y="222572"/>
                </a:lnTo>
                <a:cubicBezTo>
                  <a:pt x="381127" y="222572"/>
                  <a:pt x="377608" y="226090"/>
                  <a:pt x="377608" y="231369"/>
                </a:cubicBezTo>
                <a:lnTo>
                  <a:pt x="377608" y="431947"/>
                </a:lnTo>
                <a:lnTo>
                  <a:pt x="351216" y="431947"/>
                </a:lnTo>
                <a:lnTo>
                  <a:pt x="351216" y="283273"/>
                </a:lnTo>
                <a:cubicBezTo>
                  <a:pt x="351216" y="277995"/>
                  <a:pt x="347697" y="274476"/>
                  <a:pt x="342419" y="274476"/>
                </a:cubicBezTo>
                <a:lnTo>
                  <a:pt x="294913" y="274476"/>
                </a:lnTo>
                <a:cubicBezTo>
                  <a:pt x="289635" y="274476"/>
                  <a:pt x="286116" y="277995"/>
                  <a:pt x="286116" y="283273"/>
                </a:cubicBezTo>
                <a:lnTo>
                  <a:pt x="286116" y="431947"/>
                </a:lnTo>
                <a:lnTo>
                  <a:pt x="259724" y="431947"/>
                </a:lnTo>
                <a:lnTo>
                  <a:pt x="259724" y="228730"/>
                </a:lnTo>
                <a:cubicBezTo>
                  <a:pt x="259724" y="223451"/>
                  <a:pt x="256205" y="219932"/>
                  <a:pt x="250927" y="219932"/>
                </a:cubicBezTo>
                <a:lnTo>
                  <a:pt x="204301" y="219932"/>
                </a:lnTo>
                <a:cubicBezTo>
                  <a:pt x="199023" y="219932"/>
                  <a:pt x="195504" y="223451"/>
                  <a:pt x="195504" y="228730"/>
                </a:cubicBezTo>
                <a:lnTo>
                  <a:pt x="195504" y="431947"/>
                </a:lnTo>
                <a:lnTo>
                  <a:pt x="169112" y="431947"/>
                </a:lnTo>
                <a:lnTo>
                  <a:pt x="169112" y="313184"/>
                </a:lnTo>
                <a:cubicBezTo>
                  <a:pt x="169112" y="307905"/>
                  <a:pt x="165593" y="304386"/>
                  <a:pt x="160315" y="304386"/>
                </a:cubicBezTo>
                <a:lnTo>
                  <a:pt x="112809" y="304386"/>
                </a:lnTo>
                <a:cubicBezTo>
                  <a:pt x="107531" y="304386"/>
                  <a:pt x="104012" y="307905"/>
                  <a:pt x="104012" y="313184"/>
                </a:cubicBezTo>
                <a:lnTo>
                  <a:pt x="104012" y="353651"/>
                </a:lnTo>
                <a:lnTo>
                  <a:pt x="91696" y="353651"/>
                </a:lnTo>
                <a:cubicBezTo>
                  <a:pt x="53867" y="353651"/>
                  <a:pt x="22197" y="325500"/>
                  <a:pt x="19558" y="289431"/>
                </a:cubicBezTo>
                <a:cubicBezTo>
                  <a:pt x="17798" y="265678"/>
                  <a:pt x="26596" y="243685"/>
                  <a:pt x="44190" y="227850"/>
                </a:cubicBezTo>
                <a:cubicBezTo>
                  <a:pt x="45950" y="226090"/>
                  <a:pt x="47709" y="223451"/>
                  <a:pt x="46829" y="220812"/>
                </a:cubicBezTo>
                <a:cubicBezTo>
                  <a:pt x="42431" y="181224"/>
                  <a:pt x="73221" y="141636"/>
                  <a:pt x="117208" y="139877"/>
                </a:cubicBezTo>
                <a:cubicBezTo>
                  <a:pt x="122486" y="139877"/>
                  <a:pt x="126005" y="135478"/>
                  <a:pt x="125125" y="130200"/>
                </a:cubicBezTo>
                <a:cubicBezTo>
                  <a:pt x="119847" y="71258"/>
                  <a:pt x="165593" y="18474"/>
                  <a:pt x="227174" y="18474"/>
                </a:cubicBezTo>
                <a:cubicBezTo>
                  <a:pt x="277319" y="18474"/>
                  <a:pt x="320425" y="54543"/>
                  <a:pt x="328343" y="103808"/>
                </a:cubicBezTo>
                <a:cubicBezTo>
                  <a:pt x="329223" y="109966"/>
                  <a:pt x="337140" y="113485"/>
                  <a:pt x="342419" y="109086"/>
                </a:cubicBezTo>
                <a:cubicBezTo>
                  <a:pt x="355615" y="99409"/>
                  <a:pt x="370570" y="94131"/>
                  <a:pt x="387285" y="94131"/>
                </a:cubicBezTo>
                <a:cubicBezTo>
                  <a:pt x="392563" y="94131"/>
                  <a:pt x="396082" y="90612"/>
                  <a:pt x="396082" y="85334"/>
                </a:cubicBezTo>
                <a:cubicBezTo>
                  <a:pt x="396082" y="80055"/>
                  <a:pt x="392563" y="76536"/>
                  <a:pt x="387285" y="76536"/>
                </a:cubicBezTo>
                <a:cubicBezTo>
                  <a:pt x="371450" y="76536"/>
                  <a:pt x="356494" y="80055"/>
                  <a:pt x="343298" y="87973"/>
                </a:cubicBezTo>
                <a:cubicBezTo>
                  <a:pt x="329223" y="36069"/>
                  <a:pt x="281717" y="0"/>
                  <a:pt x="227174" y="0"/>
                </a:cubicBezTo>
                <a:cubicBezTo>
                  <a:pt x="159435" y="0"/>
                  <a:pt x="105771" y="55423"/>
                  <a:pt x="106651" y="122282"/>
                </a:cubicBezTo>
                <a:cubicBezTo>
                  <a:pt x="58266" y="129320"/>
                  <a:pt x="24836" y="172427"/>
                  <a:pt x="27475" y="218173"/>
                </a:cubicBezTo>
                <a:cubicBezTo>
                  <a:pt x="8121" y="237527"/>
                  <a:pt x="-1556" y="263919"/>
                  <a:pt x="204" y="291190"/>
                </a:cubicBezTo>
                <a:cubicBezTo>
                  <a:pt x="3723" y="336057"/>
                  <a:pt x="43311" y="371246"/>
                  <a:pt x="89936" y="371246"/>
                </a:cubicBezTo>
                <a:lnTo>
                  <a:pt x="102252" y="371246"/>
                </a:lnTo>
                <a:lnTo>
                  <a:pt x="102252" y="432827"/>
                </a:lnTo>
                <a:lnTo>
                  <a:pt x="86417" y="432827"/>
                </a:lnTo>
                <a:cubicBezTo>
                  <a:pt x="81139" y="432827"/>
                  <a:pt x="77620" y="436346"/>
                  <a:pt x="77620" y="441624"/>
                </a:cubicBezTo>
                <a:cubicBezTo>
                  <a:pt x="77620" y="446903"/>
                  <a:pt x="81139" y="450421"/>
                  <a:pt x="86417" y="450421"/>
                </a:cubicBezTo>
                <a:lnTo>
                  <a:pt x="456783" y="450421"/>
                </a:lnTo>
                <a:cubicBezTo>
                  <a:pt x="462062" y="450421"/>
                  <a:pt x="465581" y="446903"/>
                  <a:pt x="465581" y="441624"/>
                </a:cubicBezTo>
                <a:cubicBezTo>
                  <a:pt x="465581" y="436346"/>
                  <a:pt x="462062" y="432827"/>
                  <a:pt x="456783" y="432827"/>
                </a:cubicBezTo>
                <a:lnTo>
                  <a:pt x="440948" y="432827"/>
                </a:lnTo>
                <a:lnTo>
                  <a:pt x="440948" y="376524"/>
                </a:lnTo>
                <a:lnTo>
                  <a:pt x="472619" y="376524"/>
                </a:lnTo>
                <a:close/>
                <a:moveTo>
                  <a:pt x="121606" y="432827"/>
                </a:moveTo>
                <a:lnTo>
                  <a:pt x="121606" y="321981"/>
                </a:lnTo>
                <a:lnTo>
                  <a:pt x="151517" y="321981"/>
                </a:lnTo>
                <a:lnTo>
                  <a:pt x="151517" y="431947"/>
                </a:lnTo>
                <a:lnTo>
                  <a:pt x="121606" y="431947"/>
                </a:lnTo>
                <a:close/>
                <a:moveTo>
                  <a:pt x="213098" y="432827"/>
                </a:moveTo>
                <a:lnTo>
                  <a:pt x="213098" y="237527"/>
                </a:lnTo>
                <a:lnTo>
                  <a:pt x="243009" y="237527"/>
                </a:lnTo>
                <a:lnTo>
                  <a:pt x="243009" y="431947"/>
                </a:lnTo>
                <a:lnTo>
                  <a:pt x="213098" y="431947"/>
                </a:lnTo>
                <a:close/>
                <a:moveTo>
                  <a:pt x="303710" y="432827"/>
                </a:moveTo>
                <a:lnTo>
                  <a:pt x="303710" y="292070"/>
                </a:lnTo>
                <a:lnTo>
                  <a:pt x="333621" y="292070"/>
                </a:lnTo>
                <a:lnTo>
                  <a:pt x="333621" y="431947"/>
                </a:lnTo>
                <a:lnTo>
                  <a:pt x="303710" y="431947"/>
                </a:lnTo>
                <a:close/>
                <a:moveTo>
                  <a:pt x="395202" y="432827"/>
                </a:moveTo>
                <a:lnTo>
                  <a:pt x="395202" y="240166"/>
                </a:lnTo>
                <a:lnTo>
                  <a:pt x="425113" y="240166"/>
                </a:lnTo>
                <a:lnTo>
                  <a:pt x="425113" y="431947"/>
                </a:lnTo>
                <a:lnTo>
                  <a:pt x="395202" y="431947"/>
                </a:lnTo>
                <a:close/>
              </a:path>
            </a:pathLst>
          </a:custGeom>
          <a:solidFill>
            <a:srgbClr val="373939"/>
          </a:solidFill>
          <a:ln w="8685" cap="flat">
            <a:noFill/>
            <a:prstDash val="solid"/>
            <a:miter/>
          </a:ln>
        </p:spPr>
        <p:txBody>
          <a:bodyPr rtlCol="0" anchor="ctr"/>
          <a:lstStyle/>
          <a:p>
            <a:endParaRPr lang="en-US"/>
          </a:p>
        </p:txBody>
      </p:sp>
      <p:sp>
        <p:nvSpPr>
          <p:cNvPr id="340" name="Graphic 16">
            <a:extLst>
              <a:ext uri="{FF2B5EF4-FFF2-40B4-BE49-F238E27FC236}">
                <a16:creationId xmlns:a16="http://schemas.microsoft.com/office/drawing/2014/main" id="{4F332B68-436D-6D7F-E903-1A60DCFD7F5C}"/>
              </a:ext>
            </a:extLst>
          </p:cNvPr>
          <p:cNvSpPr/>
          <p:nvPr/>
        </p:nvSpPr>
        <p:spPr>
          <a:xfrm>
            <a:off x="3866206" y="2009031"/>
            <a:ext cx="498617" cy="498515"/>
          </a:xfrm>
          <a:custGeom>
            <a:avLst/>
            <a:gdLst>
              <a:gd name="connsiteX0" fmla="*/ 456020 w 498617"/>
              <a:gd name="connsiteY0" fmla="*/ 438295 h 498515"/>
              <a:gd name="connsiteX1" fmla="*/ 498618 w 498617"/>
              <a:gd name="connsiteY1" fmla="*/ 324103 h 498515"/>
              <a:gd name="connsiteX2" fmla="*/ 395288 w 498617"/>
              <a:gd name="connsiteY2" fmla="*/ 164879 h 498515"/>
              <a:gd name="connsiteX3" fmla="*/ 348747 w 498617"/>
              <a:gd name="connsiteY3" fmla="*/ 67363 h 498515"/>
              <a:gd name="connsiteX4" fmla="*/ 67363 w 498617"/>
              <a:gd name="connsiteY4" fmla="*/ 49956 h 498515"/>
              <a:gd name="connsiteX5" fmla="*/ 49956 w 498617"/>
              <a:gd name="connsiteY5" fmla="*/ 331339 h 498515"/>
              <a:gd name="connsiteX6" fmla="*/ 3755 w 498617"/>
              <a:gd name="connsiteY6" fmla="*/ 377539 h 498515"/>
              <a:gd name="connsiteX7" fmla="*/ 106 w 498617"/>
              <a:gd name="connsiteY7" fmla="*/ 386348 h 498515"/>
              <a:gd name="connsiteX8" fmla="*/ 12567 w 498617"/>
              <a:gd name="connsiteY8" fmla="*/ 398813 h 498515"/>
              <a:gd name="connsiteX9" fmla="*/ 166731 w 498617"/>
              <a:gd name="connsiteY9" fmla="*/ 398813 h 498515"/>
              <a:gd name="connsiteX10" fmla="*/ 324138 w 498617"/>
              <a:gd name="connsiteY10" fmla="*/ 498516 h 498515"/>
              <a:gd name="connsiteX11" fmla="*/ 486155 w 498617"/>
              <a:gd name="connsiteY11" fmla="*/ 498516 h 498515"/>
              <a:gd name="connsiteX12" fmla="*/ 494963 w 498617"/>
              <a:gd name="connsiteY12" fmla="*/ 494866 h 498515"/>
              <a:gd name="connsiteX13" fmla="*/ 494966 w 498617"/>
              <a:gd name="connsiteY13" fmla="*/ 477242 h 498515"/>
              <a:gd name="connsiteX14" fmla="*/ 456020 w 498617"/>
              <a:gd name="connsiteY14" fmla="*/ 438295 h 498515"/>
              <a:gd name="connsiteX15" fmla="*/ 156912 w 498617"/>
              <a:gd name="connsiteY15" fmla="*/ 373887 h 498515"/>
              <a:gd name="connsiteX16" fmla="*/ 42652 w 498617"/>
              <a:gd name="connsiteY16" fmla="*/ 373887 h 498515"/>
              <a:gd name="connsiteX17" fmla="*/ 76122 w 498617"/>
              <a:gd name="connsiteY17" fmla="*/ 340417 h 498515"/>
              <a:gd name="connsiteX18" fmla="*/ 76127 w 498617"/>
              <a:gd name="connsiteY18" fmla="*/ 340412 h 498515"/>
              <a:gd name="connsiteX19" fmla="*/ 76122 w 498617"/>
              <a:gd name="connsiteY19" fmla="*/ 322795 h 498515"/>
              <a:gd name="connsiteX20" fmla="*/ 30733 w 498617"/>
              <a:gd name="connsiteY20" fmla="*/ 243701 h 498515"/>
              <a:gd name="connsiteX21" fmla="*/ 155191 w 498617"/>
              <a:gd name="connsiteY21" fmla="*/ 30768 h 498515"/>
              <a:gd name="connsiteX22" fmla="*/ 368122 w 498617"/>
              <a:gd name="connsiteY22" fmla="*/ 155228 h 498515"/>
              <a:gd name="connsiteX23" fmla="*/ 368501 w 498617"/>
              <a:gd name="connsiteY23" fmla="*/ 155526 h 498515"/>
              <a:gd name="connsiteX24" fmla="*/ 324205 w 498617"/>
              <a:gd name="connsiteY24" fmla="*/ 149623 h 498515"/>
              <a:gd name="connsiteX25" fmla="*/ 149725 w 498617"/>
              <a:gd name="connsiteY25" fmla="*/ 324036 h 498515"/>
              <a:gd name="connsiteX26" fmla="*/ 157101 w 498617"/>
              <a:gd name="connsiteY26" fmla="*/ 374132 h 498515"/>
              <a:gd name="connsiteX27" fmla="*/ 156912 w 498617"/>
              <a:gd name="connsiteY27" fmla="*/ 373887 h 498515"/>
              <a:gd name="connsiteX28" fmla="*/ 324138 w 498617"/>
              <a:gd name="connsiteY28" fmla="*/ 473590 h 498515"/>
              <a:gd name="connsiteX29" fmla="*/ 174584 w 498617"/>
              <a:gd name="connsiteY29" fmla="*/ 324036 h 498515"/>
              <a:gd name="connsiteX30" fmla="*/ 324138 w 498617"/>
              <a:gd name="connsiteY30" fmla="*/ 174482 h 498515"/>
              <a:gd name="connsiteX31" fmla="*/ 429868 w 498617"/>
              <a:gd name="connsiteY31" fmla="*/ 218274 h 498515"/>
              <a:gd name="connsiteX32" fmla="*/ 429902 w 498617"/>
              <a:gd name="connsiteY32" fmla="*/ 429801 h 498515"/>
              <a:gd name="connsiteX33" fmla="*/ 429897 w 498617"/>
              <a:gd name="connsiteY33" fmla="*/ 429803 h 498515"/>
              <a:gd name="connsiteX34" fmla="*/ 429902 w 498617"/>
              <a:gd name="connsiteY34" fmla="*/ 447423 h 498515"/>
              <a:gd name="connsiteX35" fmla="*/ 456069 w 498617"/>
              <a:gd name="connsiteY35" fmla="*/ 473590 h 498515"/>
              <a:gd name="connsiteX36" fmla="*/ 324138 w 498617"/>
              <a:gd name="connsiteY36" fmla="*/ 473590 h 49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98617" h="498515">
                <a:moveTo>
                  <a:pt x="456020" y="438295"/>
                </a:moveTo>
                <a:cubicBezTo>
                  <a:pt x="483485" y="406590"/>
                  <a:pt x="498610" y="366051"/>
                  <a:pt x="498618" y="324103"/>
                </a:cubicBezTo>
                <a:cubicBezTo>
                  <a:pt x="498630" y="253102"/>
                  <a:pt x="456159" y="192120"/>
                  <a:pt x="395288" y="164879"/>
                </a:cubicBezTo>
                <a:cubicBezTo>
                  <a:pt x="388925" y="128750"/>
                  <a:pt x="373097" y="94925"/>
                  <a:pt x="348747" y="67363"/>
                </a:cubicBezTo>
                <a:cubicBezTo>
                  <a:pt x="275852" y="-15146"/>
                  <a:pt x="149871" y="-22940"/>
                  <a:pt x="67363" y="49956"/>
                </a:cubicBezTo>
                <a:cubicBezTo>
                  <a:pt x="-15146" y="122851"/>
                  <a:pt x="-22940" y="248830"/>
                  <a:pt x="49956" y="331339"/>
                </a:cubicBezTo>
                <a:lnTo>
                  <a:pt x="3755" y="377539"/>
                </a:lnTo>
                <a:cubicBezTo>
                  <a:pt x="1419" y="379874"/>
                  <a:pt x="106" y="383045"/>
                  <a:pt x="106" y="386348"/>
                </a:cubicBezTo>
                <a:cubicBezTo>
                  <a:pt x="104" y="393232"/>
                  <a:pt x="5685" y="398810"/>
                  <a:pt x="12567" y="398813"/>
                </a:cubicBezTo>
                <a:lnTo>
                  <a:pt x="166731" y="398813"/>
                </a:lnTo>
                <a:cubicBezTo>
                  <a:pt x="194740" y="457692"/>
                  <a:pt x="254595" y="498503"/>
                  <a:pt x="324138" y="498516"/>
                </a:cubicBezTo>
                <a:lnTo>
                  <a:pt x="486155" y="498516"/>
                </a:lnTo>
                <a:cubicBezTo>
                  <a:pt x="489460" y="498516"/>
                  <a:pt x="492625" y="497202"/>
                  <a:pt x="494963" y="494866"/>
                </a:cubicBezTo>
                <a:cubicBezTo>
                  <a:pt x="499831" y="490001"/>
                  <a:pt x="499831" y="482110"/>
                  <a:pt x="494966" y="477242"/>
                </a:cubicBezTo>
                <a:lnTo>
                  <a:pt x="456020" y="438295"/>
                </a:lnTo>
                <a:close/>
                <a:moveTo>
                  <a:pt x="156912" y="373887"/>
                </a:moveTo>
                <a:lnTo>
                  <a:pt x="42652" y="373887"/>
                </a:lnTo>
                <a:lnTo>
                  <a:pt x="76122" y="340417"/>
                </a:lnTo>
                <a:lnTo>
                  <a:pt x="76127" y="340412"/>
                </a:lnTo>
                <a:cubicBezTo>
                  <a:pt x="80991" y="335547"/>
                  <a:pt x="80989" y="327658"/>
                  <a:pt x="76122" y="322795"/>
                </a:cubicBezTo>
                <a:cubicBezTo>
                  <a:pt x="54246" y="300922"/>
                  <a:pt x="38580" y="273624"/>
                  <a:pt x="30733" y="243701"/>
                </a:cubicBezTo>
                <a:cubicBezTo>
                  <a:pt x="6302" y="150531"/>
                  <a:pt x="62024" y="55200"/>
                  <a:pt x="155191" y="30768"/>
                </a:cubicBezTo>
                <a:cubicBezTo>
                  <a:pt x="248359" y="6339"/>
                  <a:pt x="343692" y="62061"/>
                  <a:pt x="368122" y="155228"/>
                </a:cubicBezTo>
                <a:cubicBezTo>
                  <a:pt x="368122" y="155228"/>
                  <a:pt x="368423" y="155464"/>
                  <a:pt x="368501" y="155526"/>
                </a:cubicBezTo>
                <a:cubicBezTo>
                  <a:pt x="354333" y="151808"/>
                  <a:pt x="339539" y="149626"/>
                  <a:pt x="324205" y="149623"/>
                </a:cubicBezTo>
                <a:cubicBezTo>
                  <a:pt x="227862" y="149605"/>
                  <a:pt x="149743" y="227693"/>
                  <a:pt x="149725" y="324036"/>
                </a:cubicBezTo>
                <a:cubicBezTo>
                  <a:pt x="149722" y="341459"/>
                  <a:pt x="152349" y="358256"/>
                  <a:pt x="157101" y="374132"/>
                </a:cubicBezTo>
                <a:cubicBezTo>
                  <a:pt x="157070" y="374092"/>
                  <a:pt x="156912" y="373887"/>
                  <a:pt x="156912" y="373887"/>
                </a:cubicBezTo>
                <a:close/>
                <a:moveTo>
                  <a:pt x="324138" y="473590"/>
                </a:moveTo>
                <a:cubicBezTo>
                  <a:pt x="241542" y="473590"/>
                  <a:pt x="174584" y="406632"/>
                  <a:pt x="174584" y="324036"/>
                </a:cubicBezTo>
                <a:cubicBezTo>
                  <a:pt x="174584" y="241440"/>
                  <a:pt x="241542" y="174482"/>
                  <a:pt x="324138" y="174482"/>
                </a:cubicBezTo>
                <a:cubicBezTo>
                  <a:pt x="363792" y="174486"/>
                  <a:pt x="401824" y="190238"/>
                  <a:pt x="429868" y="218274"/>
                </a:cubicBezTo>
                <a:cubicBezTo>
                  <a:pt x="488288" y="276675"/>
                  <a:pt x="488303" y="371380"/>
                  <a:pt x="429902" y="429801"/>
                </a:cubicBezTo>
                <a:cubicBezTo>
                  <a:pt x="429902" y="429801"/>
                  <a:pt x="429900" y="429803"/>
                  <a:pt x="429897" y="429803"/>
                </a:cubicBezTo>
                <a:cubicBezTo>
                  <a:pt x="425034" y="434668"/>
                  <a:pt x="425037" y="442560"/>
                  <a:pt x="429902" y="447423"/>
                </a:cubicBezTo>
                <a:lnTo>
                  <a:pt x="456069" y="473590"/>
                </a:lnTo>
                <a:lnTo>
                  <a:pt x="324138" y="473590"/>
                </a:lnTo>
                <a:close/>
              </a:path>
            </a:pathLst>
          </a:custGeom>
          <a:solidFill>
            <a:srgbClr val="373939"/>
          </a:solidFill>
          <a:ln w="24606" cap="flat">
            <a:noFill/>
            <a:prstDash val="solid"/>
            <a:miter/>
          </a:ln>
        </p:spPr>
        <p:txBody>
          <a:bodyPr rtlCol="0" anchor="ctr"/>
          <a:lstStyle/>
          <a:p>
            <a:endParaRPr lang="en-US"/>
          </a:p>
        </p:txBody>
      </p:sp>
      <p:sp>
        <p:nvSpPr>
          <p:cNvPr id="342" name="Freeform 341">
            <a:extLst>
              <a:ext uri="{FF2B5EF4-FFF2-40B4-BE49-F238E27FC236}">
                <a16:creationId xmlns:a16="http://schemas.microsoft.com/office/drawing/2014/main" id="{51B21B91-2893-EF08-F3F0-C83094517B5F}"/>
              </a:ext>
            </a:extLst>
          </p:cNvPr>
          <p:cNvSpPr/>
          <p:nvPr/>
        </p:nvSpPr>
        <p:spPr>
          <a:xfrm>
            <a:off x="4972131" y="2026851"/>
            <a:ext cx="515357" cy="552169"/>
          </a:xfrm>
          <a:custGeom>
            <a:avLst/>
            <a:gdLst>
              <a:gd name="connsiteX0" fmla="*/ 478546 w 515357"/>
              <a:gd name="connsiteY0" fmla="*/ 36811 h 552169"/>
              <a:gd name="connsiteX1" fmla="*/ 367827 w 515357"/>
              <a:gd name="connsiteY1" fmla="*/ 36811 h 552169"/>
              <a:gd name="connsiteX2" fmla="*/ 340504 w 515357"/>
              <a:gd name="connsiteY2" fmla="*/ 27608 h 552169"/>
              <a:gd name="connsiteX3" fmla="*/ 322393 w 515357"/>
              <a:gd name="connsiteY3" fmla="*/ 31345 h 552169"/>
              <a:gd name="connsiteX4" fmla="*/ 239273 w 515357"/>
              <a:gd name="connsiteY4" fmla="*/ 0 h 552169"/>
              <a:gd name="connsiteX5" fmla="*/ 159752 w 515357"/>
              <a:gd name="connsiteY5" fmla="*/ 36811 h 552169"/>
              <a:gd name="connsiteX6" fmla="*/ 36811 w 515357"/>
              <a:gd name="connsiteY6" fmla="*/ 36811 h 552169"/>
              <a:gd name="connsiteX7" fmla="*/ 0 w 515357"/>
              <a:gd name="connsiteY7" fmla="*/ 73623 h 552169"/>
              <a:gd name="connsiteX8" fmla="*/ 0 w 515357"/>
              <a:gd name="connsiteY8" fmla="*/ 423330 h 552169"/>
              <a:gd name="connsiteX9" fmla="*/ 36811 w 515357"/>
              <a:gd name="connsiteY9" fmla="*/ 460141 h 552169"/>
              <a:gd name="connsiteX10" fmla="*/ 201873 w 515357"/>
              <a:gd name="connsiteY10" fmla="*/ 460141 h 552169"/>
              <a:gd name="connsiteX11" fmla="*/ 165586 w 515357"/>
              <a:gd name="connsiteY11" fmla="*/ 496952 h 552169"/>
              <a:gd name="connsiteX12" fmla="*/ 147245 w 515357"/>
              <a:gd name="connsiteY12" fmla="*/ 496952 h 552169"/>
              <a:gd name="connsiteX13" fmla="*/ 119637 w 515357"/>
              <a:gd name="connsiteY13" fmla="*/ 524561 h 552169"/>
              <a:gd name="connsiteX14" fmla="*/ 119637 w 515357"/>
              <a:gd name="connsiteY14" fmla="*/ 533763 h 552169"/>
              <a:gd name="connsiteX15" fmla="*/ 138042 w 515357"/>
              <a:gd name="connsiteY15" fmla="*/ 552169 h 552169"/>
              <a:gd name="connsiteX16" fmla="*/ 377315 w 515357"/>
              <a:gd name="connsiteY16" fmla="*/ 552169 h 552169"/>
              <a:gd name="connsiteX17" fmla="*/ 395721 w 515357"/>
              <a:gd name="connsiteY17" fmla="*/ 533763 h 552169"/>
              <a:gd name="connsiteX18" fmla="*/ 358910 w 515357"/>
              <a:gd name="connsiteY18" fmla="*/ 496952 h 552169"/>
              <a:gd name="connsiteX19" fmla="*/ 349771 w 515357"/>
              <a:gd name="connsiteY19" fmla="*/ 496952 h 552169"/>
              <a:gd name="connsiteX20" fmla="*/ 313485 w 515357"/>
              <a:gd name="connsiteY20" fmla="*/ 460141 h 552169"/>
              <a:gd name="connsiteX21" fmla="*/ 478546 w 515357"/>
              <a:gd name="connsiteY21" fmla="*/ 460141 h 552169"/>
              <a:gd name="connsiteX22" fmla="*/ 515358 w 515357"/>
              <a:gd name="connsiteY22" fmla="*/ 423330 h 552169"/>
              <a:gd name="connsiteX23" fmla="*/ 515358 w 515357"/>
              <a:gd name="connsiteY23" fmla="*/ 73623 h 552169"/>
              <a:gd name="connsiteX24" fmla="*/ 478546 w 515357"/>
              <a:gd name="connsiteY24" fmla="*/ 36811 h 552169"/>
              <a:gd name="connsiteX25" fmla="*/ 358910 w 515357"/>
              <a:gd name="connsiteY25" fmla="*/ 264121 h 552169"/>
              <a:gd name="connsiteX26" fmla="*/ 358910 w 515357"/>
              <a:gd name="connsiteY26" fmla="*/ 282020 h 552169"/>
              <a:gd name="connsiteX27" fmla="*/ 338001 w 515357"/>
              <a:gd name="connsiteY27" fmla="*/ 303693 h 552169"/>
              <a:gd name="connsiteX28" fmla="*/ 177357 w 515357"/>
              <a:gd name="connsiteY28" fmla="*/ 303693 h 552169"/>
              <a:gd name="connsiteX29" fmla="*/ 156448 w 515357"/>
              <a:gd name="connsiteY29" fmla="*/ 282039 h 552169"/>
              <a:gd name="connsiteX30" fmla="*/ 156448 w 515357"/>
              <a:gd name="connsiteY30" fmla="*/ 260385 h 552169"/>
              <a:gd name="connsiteX31" fmla="*/ 187737 w 515357"/>
              <a:gd name="connsiteY31" fmla="*/ 185244 h 552169"/>
              <a:gd name="connsiteX32" fmla="*/ 257679 w 515357"/>
              <a:gd name="connsiteY32" fmla="*/ 156448 h 552169"/>
              <a:gd name="connsiteX33" fmla="*/ 259575 w 515357"/>
              <a:gd name="connsiteY33" fmla="*/ 156448 h 552169"/>
              <a:gd name="connsiteX34" fmla="*/ 358910 w 515357"/>
              <a:gd name="connsiteY34" fmla="*/ 264121 h 552169"/>
              <a:gd name="connsiteX35" fmla="*/ 177357 w 515357"/>
              <a:gd name="connsiteY35" fmla="*/ 322099 h 552169"/>
              <a:gd name="connsiteX36" fmla="*/ 338001 w 515357"/>
              <a:gd name="connsiteY36" fmla="*/ 322099 h 552169"/>
              <a:gd name="connsiteX37" fmla="*/ 377315 w 515357"/>
              <a:gd name="connsiteY37" fmla="*/ 282039 h 552169"/>
              <a:gd name="connsiteX38" fmla="*/ 377315 w 515357"/>
              <a:gd name="connsiteY38" fmla="*/ 264121 h 552169"/>
              <a:gd name="connsiteX39" fmla="*/ 369797 w 515357"/>
              <a:gd name="connsiteY39" fmla="*/ 220766 h 552169"/>
              <a:gd name="connsiteX40" fmla="*/ 441699 w 515357"/>
              <a:gd name="connsiteY40" fmla="*/ 145679 h 552169"/>
              <a:gd name="connsiteX41" fmla="*/ 416704 w 515357"/>
              <a:gd name="connsiteY41" fmla="*/ 92028 h 552169"/>
              <a:gd name="connsiteX42" fmla="*/ 460141 w 515357"/>
              <a:gd name="connsiteY42" fmla="*/ 92028 h 552169"/>
              <a:gd name="connsiteX43" fmla="*/ 460141 w 515357"/>
              <a:gd name="connsiteY43" fmla="*/ 349707 h 552169"/>
              <a:gd name="connsiteX44" fmla="*/ 55217 w 515357"/>
              <a:gd name="connsiteY44" fmla="*/ 349707 h 552169"/>
              <a:gd name="connsiteX45" fmla="*/ 55217 w 515357"/>
              <a:gd name="connsiteY45" fmla="*/ 92028 h 552169"/>
              <a:gd name="connsiteX46" fmla="*/ 98617 w 515357"/>
              <a:gd name="connsiteY46" fmla="*/ 92028 h 552169"/>
              <a:gd name="connsiteX47" fmla="*/ 95185 w 515357"/>
              <a:gd name="connsiteY47" fmla="*/ 95185 h 552169"/>
              <a:gd name="connsiteX48" fmla="*/ 95143 w 515357"/>
              <a:gd name="connsiteY48" fmla="*/ 199212 h 552169"/>
              <a:gd name="connsiteX49" fmla="*/ 144539 w 515357"/>
              <a:gd name="connsiteY49" fmla="*/ 220730 h 552169"/>
              <a:gd name="connsiteX50" fmla="*/ 138042 w 515357"/>
              <a:gd name="connsiteY50" fmla="*/ 260385 h 552169"/>
              <a:gd name="connsiteX51" fmla="*/ 138042 w 515357"/>
              <a:gd name="connsiteY51" fmla="*/ 282039 h 552169"/>
              <a:gd name="connsiteX52" fmla="*/ 177357 w 515357"/>
              <a:gd name="connsiteY52" fmla="*/ 322099 h 552169"/>
              <a:gd name="connsiteX53" fmla="*/ 239273 w 515357"/>
              <a:gd name="connsiteY53" fmla="*/ 18406 h 552169"/>
              <a:gd name="connsiteX54" fmla="*/ 307144 w 515357"/>
              <a:gd name="connsiteY54" fmla="*/ 42103 h 552169"/>
              <a:gd name="connsiteX55" fmla="*/ 295935 w 515357"/>
              <a:gd name="connsiteY55" fmla="*/ 62119 h 552169"/>
              <a:gd name="connsiteX56" fmla="*/ 302539 w 515357"/>
              <a:gd name="connsiteY56" fmla="*/ 73334 h 552169"/>
              <a:gd name="connsiteX57" fmla="*/ 302552 w 515357"/>
              <a:gd name="connsiteY57" fmla="*/ 73337 h 552169"/>
              <a:gd name="connsiteX58" fmla="*/ 304862 w 515357"/>
              <a:gd name="connsiteY58" fmla="*/ 73623 h 552169"/>
              <a:gd name="connsiteX59" fmla="*/ 313770 w 515357"/>
              <a:gd name="connsiteY59" fmla="*/ 66720 h 552169"/>
              <a:gd name="connsiteX60" fmla="*/ 325007 w 515357"/>
              <a:gd name="connsiteY60" fmla="*/ 50772 h 552169"/>
              <a:gd name="connsiteX61" fmla="*/ 340504 w 515357"/>
              <a:gd name="connsiteY61" fmla="*/ 46014 h 552169"/>
              <a:gd name="connsiteX62" fmla="*/ 368113 w 515357"/>
              <a:gd name="connsiteY62" fmla="*/ 73623 h 552169"/>
              <a:gd name="connsiteX63" fmla="*/ 368113 w 515357"/>
              <a:gd name="connsiteY63" fmla="*/ 73908 h 552169"/>
              <a:gd name="connsiteX64" fmla="*/ 308865 w 515357"/>
              <a:gd name="connsiteY64" fmla="*/ 105381 h 552169"/>
              <a:gd name="connsiteX65" fmla="*/ 311115 w 515357"/>
              <a:gd name="connsiteY65" fmla="*/ 118206 h 552169"/>
              <a:gd name="connsiteX66" fmla="*/ 323939 w 515357"/>
              <a:gd name="connsiteY66" fmla="*/ 115956 h 552169"/>
              <a:gd name="connsiteX67" fmla="*/ 400319 w 515357"/>
              <a:gd name="connsiteY67" fmla="*/ 103042 h 552169"/>
              <a:gd name="connsiteX68" fmla="*/ 413232 w 515357"/>
              <a:gd name="connsiteY68" fmla="*/ 179422 h 552169"/>
              <a:gd name="connsiteX69" fmla="*/ 368113 w 515357"/>
              <a:gd name="connsiteY69" fmla="*/ 202462 h 552169"/>
              <a:gd name="connsiteX70" fmla="*/ 361744 w 515357"/>
              <a:gd name="connsiteY70" fmla="*/ 202462 h 552169"/>
              <a:gd name="connsiteX71" fmla="*/ 259915 w 515357"/>
              <a:gd name="connsiteY71" fmla="*/ 138042 h 552169"/>
              <a:gd name="connsiteX72" fmla="*/ 174854 w 515357"/>
              <a:gd name="connsiteY72" fmla="*/ 172093 h 552169"/>
              <a:gd name="connsiteX73" fmla="*/ 152270 w 515357"/>
              <a:gd name="connsiteY73" fmla="*/ 202462 h 552169"/>
              <a:gd name="connsiteX74" fmla="*/ 147245 w 515357"/>
              <a:gd name="connsiteY74" fmla="*/ 202462 h 552169"/>
              <a:gd name="connsiteX75" fmla="*/ 92039 w 515357"/>
              <a:gd name="connsiteY75" fmla="*/ 147234 h 552169"/>
              <a:gd name="connsiteX76" fmla="*/ 147266 w 515357"/>
              <a:gd name="connsiteY76" fmla="*/ 92028 h 552169"/>
              <a:gd name="connsiteX77" fmla="*/ 185897 w 515357"/>
              <a:gd name="connsiteY77" fmla="*/ 107802 h 552169"/>
              <a:gd name="connsiteX78" fmla="*/ 198908 w 515357"/>
              <a:gd name="connsiteY78" fmla="*/ 107487 h 552169"/>
              <a:gd name="connsiteX79" fmla="*/ 198781 w 515357"/>
              <a:gd name="connsiteY79" fmla="*/ 94660 h 552169"/>
              <a:gd name="connsiteX80" fmla="*/ 159117 w 515357"/>
              <a:gd name="connsiteY80" fmla="*/ 74653 h 552169"/>
              <a:gd name="connsiteX81" fmla="*/ 239273 w 515357"/>
              <a:gd name="connsiteY81" fmla="*/ 18406 h 552169"/>
              <a:gd name="connsiteX82" fmla="*/ 36811 w 515357"/>
              <a:gd name="connsiteY82" fmla="*/ 55217 h 552169"/>
              <a:gd name="connsiteX83" fmla="*/ 147457 w 515357"/>
              <a:gd name="connsiteY83" fmla="*/ 55217 h 552169"/>
              <a:gd name="connsiteX84" fmla="*/ 140094 w 515357"/>
              <a:gd name="connsiteY84" fmla="*/ 73623 h 552169"/>
              <a:gd name="connsiteX85" fmla="*/ 55217 w 515357"/>
              <a:gd name="connsiteY85" fmla="*/ 73623 h 552169"/>
              <a:gd name="connsiteX86" fmla="*/ 36811 w 515357"/>
              <a:gd name="connsiteY86" fmla="*/ 92028 h 552169"/>
              <a:gd name="connsiteX87" fmla="*/ 36811 w 515357"/>
              <a:gd name="connsiteY87" fmla="*/ 349707 h 552169"/>
              <a:gd name="connsiteX88" fmla="*/ 55217 w 515357"/>
              <a:gd name="connsiteY88" fmla="*/ 368113 h 552169"/>
              <a:gd name="connsiteX89" fmla="*/ 460141 w 515357"/>
              <a:gd name="connsiteY89" fmla="*/ 368113 h 552169"/>
              <a:gd name="connsiteX90" fmla="*/ 478546 w 515357"/>
              <a:gd name="connsiteY90" fmla="*/ 349707 h 552169"/>
              <a:gd name="connsiteX91" fmla="*/ 478546 w 515357"/>
              <a:gd name="connsiteY91" fmla="*/ 92028 h 552169"/>
              <a:gd name="connsiteX92" fmla="*/ 460141 w 515357"/>
              <a:gd name="connsiteY92" fmla="*/ 73623 h 552169"/>
              <a:gd name="connsiteX93" fmla="*/ 386518 w 515357"/>
              <a:gd name="connsiteY93" fmla="*/ 73623 h 552169"/>
              <a:gd name="connsiteX94" fmla="*/ 382616 w 515357"/>
              <a:gd name="connsiteY94" fmla="*/ 55217 h 552169"/>
              <a:gd name="connsiteX95" fmla="*/ 478546 w 515357"/>
              <a:gd name="connsiteY95" fmla="*/ 55217 h 552169"/>
              <a:gd name="connsiteX96" fmla="*/ 496952 w 515357"/>
              <a:gd name="connsiteY96" fmla="*/ 73623 h 552169"/>
              <a:gd name="connsiteX97" fmla="*/ 496952 w 515357"/>
              <a:gd name="connsiteY97" fmla="*/ 386518 h 552169"/>
              <a:gd name="connsiteX98" fmla="*/ 18406 w 515357"/>
              <a:gd name="connsiteY98" fmla="*/ 386518 h 552169"/>
              <a:gd name="connsiteX99" fmla="*/ 18406 w 515357"/>
              <a:gd name="connsiteY99" fmla="*/ 73623 h 552169"/>
              <a:gd name="connsiteX100" fmla="*/ 36811 w 515357"/>
              <a:gd name="connsiteY100" fmla="*/ 55217 h 552169"/>
              <a:gd name="connsiteX101" fmla="*/ 358910 w 515357"/>
              <a:gd name="connsiteY101" fmla="*/ 515358 h 552169"/>
              <a:gd name="connsiteX102" fmla="*/ 377315 w 515357"/>
              <a:gd name="connsiteY102" fmla="*/ 533763 h 552169"/>
              <a:gd name="connsiteX103" fmla="*/ 138042 w 515357"/>
              <a:gd name="connsiteY103" fmla="*/ 533763 h 552169"/>
              <a:gd name="connsiteX104" fmla="*/ 138042 w 515357"/>
              <a:gd name="connsiteY104" fmla="*/ 524561 h 552169"/>
              <a:gd name="connsiteX105" fmla="*/ 147245 w 515357"/>
              <a:gd name="connsiteY105" fmla="*/ 515358 h 552169"/>
              <a:gd name="connsiteX106" fmla="*/ 309647 w 515357"/>
              <a:gd name="connsiteY106" fmla="*/ 496952 h 552169"/>
              <a:gd name="connsiteX107" fmla="*/ 205711 w 515357"/>
              <a:gd name="connsiteY107" fmla="*/ 496952 h 552169"/>
              <a:gd name="connsiteX108" fmla="*/ 220435 w 515357"/>
              <a:gd name="connsiteY108" fmla="*/ 460141 h 552169"/>
              <a:gd name="connsiteX109" fmla="*/ 294904 w 515357"/>
              <a:gd name="connsiteY109" fmla="*/ 460141 h 552169"/>
              <a:gd name="connsiteX110" fmla="*/ 309647 w 515357"/>
              <a:gd name="connsiteY110" fmla="*/ 496952 h 552169"/>
              <a:gd name="connsiteX111" fmla="*/ 478546 w 515357"/>
              <a:gd name="connsiteY111" fmla="*/ 441735 h 552169"/>
              <a:gd name="connsiteX112" fmla="*/ 36811 w 515357"/>
              <a:gd name="connsiteY112" fmla="*/ 441735 h 552169"/>
              <a:gd name="connsiteX113" fmla="*/ 18406 w 515357"/>
              <a:gd name="connsiteY113" fmla="*/ 423330 h 552169"/>
              <a:gd name="connsiteX114" fmla="*/ 18406 w 515357"/>
              <a:gd name="connsiteY114" fmla="*/ 404924 h 552169"/>
              <a:gd name="connsiteX115" fmla="*/ 496952 w 515357"/>
              <a:gd name="connsiteY115" fmla="*/ 404924 h 552169"/>
              <a:gd name="connsiteX116" fmla="*/ 496952 w 515357"/>
              <a:gd name="connsiteY116" fmla="*/ 423330 h 552169"/>
              <a:gd name="connsiteX117" fmla="*/ 478546 w 515357"/>
              <a:gd name="connsiteY117" fmla="*/ 441735 h 552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15357" h="552169">
                <a:moveTo>
                  <a:pt x="478546" y="36811"/>
                </a:moveTo>
                <a:lnTo>
                  <a:pt x="367827" y="36811"/>
                </a:lnTo>
                <a:cubicBezTo>
                  <a:pt x="359955" y="30868"/>
                  <a:pt x="350368" y="27638"/>
                  <a:pt x="340504" y="27608"/>
                </a:cubicBezTo>
                <a:cubicBezTo>
                  <a:pt x="334277" y="27615"/>
                  <a:pt x="328115" y="28887"/>
                  <a:pt x="322393" y="31345"/>
                </a:cubicBezTo>
                <a:cubicBezTo>
                  <a:pt x="302589" y="8384"/>
                  <a:pt x="267323" y="0"/>
                  <a:pt x="239273" y="0"/>
                </a:cubicBezTo>
                <a:cubicBezTo>
                  <a:pt x="208641" y="-27"/>
                  <a:pt x="179552" y="13439"/>
                  <a:pt x="159752" y="36811"/>
                </a:cubicBezTo>
                <a:lnTo>
                  <a:pt x="36811" y="36811"/>
                </a:lnTo>
                <a:cubicBezTo>
                  <a:pt x="16481" y="36811"/>
                  <a:pt x="0" y="53292"/>
                  <a:pt x="0" y="73623"/>
                </a:cubicBezTo>
                <a:lnTo>
                  <a:pt x="0" y="423330"/>
                </a:lnTo>
                <a:cubicBezTo>
                  <a:pt x="0" y="443660"/>
                  <a:pt x="16481" y="460141"/>
                  <a:pt x="36811" y="460141"/>
                </a:cubicBezTo>
                <a:lnTo>
                  <a:pt x="201873" y="460141"/>
                </a:lnTo>
                <a:cubicBezTo>
                  <a:pt x="197603" y="495369"/>
                  <a:pt x="169074" y="496906"/>
                  <a:pt x="165586" y="496952"/>
                </a:cubicBezTo>
                <a:lnTo>
                  <a:pt x="147245" y="496952"/>
                </a:lnTo>
                <a:cubicBezTo>
                  <a:pt x="131997" y="496952"/>
                  <a:pt x="119637" y="509312"/>
                  <a:pt x="119637" y="524561"/>
                </a:cubicBezTo>
                <a:lnTo>
                  <a:pt x="119637" y="533763"/>
                </a:lnTo>
                <a:cubicBezTo>
                  <a:pt x="119637" y="543929"/>
                  <a:pt x="127877" y="552169"/>
                  <a:pt x="138042" y="552169"/>
                </a:cubicBezTo>
                <a:lnTo>
                  <a:pt x="377315" y="552169"/>
                </a:lnTo>
                <a:cubicBezTo>
                  <a:pt x="387481" y="552169"/>
                  <a:pt x="395721" y="543929"/>
                  <a:pt x="395721" y="533763"/>
                </a:cubicBezTo>
                <a:cubicBezTo>
                  <a:pt x="395721" y="513433"/>
                  <a:pt x="379240" y="496952"/>
                  <a:pt x="358910" y="496952"/>
                </a:cubicBezTo>
                <a:lnTo>
                  <a:pt x="349771" y="496952"/>
                </a:lnTo>
                <a:cubicBezTo>
                  <a:pt x="346284" y="496906"/>
                  <a:pt x="317755" y="495369"/>
                  <a:pt x="313485" y="460141"/>
                </a:cubicBezTo>
                <a:lnTo>
                  <a:pt x="478546" y="460141"/>
                </a:lnTo>
                <a:cubicBezTo>
                  <a:pt x="498876" y="460141"/>
                  <a:pt x="515358" y="443660"/>
                  <a:pt x="515358" y="423330"/>
                </a:cubicBezTo>
                <a:lnTo>
                  <a:pt x="515358" y="73623"/>
                </a:lnTo>
                <a:cubicBezTo>
                  <a:pt x="515358" y="53292"/>
                  <a:pt x="498876" y="36811"/>
                  <a:pt x="478546" y="36811"/>
                </a:cubicBezTo>
                <a:close/>
                <a:moveTo>
                  <a:pt x="358910" y="264121"/>
                </a:moveTo>
                <a:lnTo>
                  <a:pt x="358910" y="282020"/>
                </a:lnTo>
                <a:cubicBezTo>
                  <a:pt x="359105" y="293772"/>
                  <a:pt x="349753" y="303467"/>
                  <a:pt x="338001" y="303693"/>
                </a:cubicBezTo>
                <a:lnTo>
                  <a:pt x="177357" y="303693"/>
                </a:lnTo>
                <a:cubicBezTo>
                  <a:pt x="165612" y="303467"/>
                  <a:pt x="156263" y="293784"/>
                  <a:pt x="156448" y="282039"/>
                </a:cubicBezTo>
                <a:lnTo>
                  <a:pt x="156448" y="260385"/>
                </a:lnTo>
                <a:cubicBezTo>
                  <a:pt x="156283" y="232136"/>
                  <a:pt x="167571" y="205026"/>
                  <a:pt x="187737" y="185244"/>
                </a:cubicBezTo>
                <a:cubicBezTo>
                  <a:pt x="206335" y="166787"/>
                  <a:pt x="231478" y="156436"/>
                  <a:pt x="257679" y="156448"/>
                </a:cubicBezTo>
                <a:lnTo>
                  <a:pt x="259575" y="156448"/>
                </a:lnTo>
                <a:cubicBezTo>
                  <a:pt x="314350" y="157488"/>
                  <a:pt x="358910" y="205793"/>
                  <a:pt x="358910" y="264121"/>
                </a:cubicBezTo>
                <a:close/>
                <a:moveTo>
                  <a:pt x="177357" y="322099"/>
                </a:moveTo>
                <a:lnTo>
                  <a:pt x="338001" y="322099"/>
                </a:lnTo>
                <a:cubicBezTo>
                  <a:pt x="359908" y="321866"/>
                  <a:pt x="377494" y="303946"/>
                  <a:pt x="377315" y="282039"/>
                </a:cubicBezTo>
                <a:lnTo>
                  <a:pt x="377315" y="264121"/>
                </a:lnTo>
                <a:cubicBezTo>
                  <a:pt x="377285" y="249348"/>
                  <a:pt x="374742" y="234688"/>
                  <a:pt x="369797" y="220766"/>
                </a:cubicBezTo>
                <a:cubicBezTo>
                  <a:pt x="410387" y="219887"/>
                  <a:pt x="442578" y="186269"/>
                  <a:pt x="441699" y="145679"/>
                </a:cubicBezTo>
                <a:cubicBezTo>
                  <a:pt x="441253" y="125083"/>
                  <a:pt x="432185" y="105620"/>
                  <a:pt x="416704" y="92028"/>
                </a:cubicBezTo>
                <a:lnTo>
                  <a:pt x="460141" y="92028"/>
                </a:lnTo>
                <a:lnTo>
                  <a:pt x="460141" y="349707"/>
                </a:lnTo>
                <a:lnTo>
                  <a:pt x="55217" y="349707"/>
                </a:lnTo>
                <a:lnTo>
                  <a:pt x="55217" y="92028"/>
                </a:lnTo>
                <a:lnTo>
                  <a:pt x="98617" y="92028"/>
                </a:lnTo>
                <a:cubicBezTo>
                  <a:pt x="97458" y="93059"/>
                  <a:pt x="96289" y="94080"/>
                  <a:pt x="95185" y="95185"/>
                </a:cubicBezTo>
                <a:cubicBezTo>
                  <a:pt x="66447" y="123899"/>
                  <a:pt x="66429" y="170474"/>
                  <a:pt x="95143" y="199212"/>
                </a:cubicBezTo>
                <a:cubicBezTo>
                  <a:pt x="108295" y="212373"/>
                  <a:pt x="125945" y="220062"/>
                  <a:pt x="144539" y="220730"/>
                </a:cubicBezTo>
                <a:cubicBezTo>
                  <a:pt x="140247" y="233510"/>
                  <a:pt x="138053" y="246902"/>
                  <a:pt x="138042" y="260385"/>
                </a:cubicBezTo>
                <a:lnTo>
                  <a:pt x="138042" y="282039"/>
                </a:lnTo>
                <a:cubicBezTo>
                  <a:pt x="137864" y="303946"/>
                  <a:pt x="155449" y="321866"/>
                  <a:pt x="177357" y="322099"/>
                </a:cubicBezTo>
                <a:close/>
                <a:moveTo>
                  <a:pt x="239273" y="18406"/>
                </a:moveTo>
                <a:cubicBezTo>
                  <a:pt x="262520" y="18406"/>
                  <a:pt x="291196" y="24848"/>
                  <a:pt x="307144" y="42103"/>
                </a:cubicBezTo>
                <a:cubicBezTo>
                  <a:pt x="301770" y="47716"/>
                  <a:pt x="297913" y="54604"/>
                  <a:pt x="295935" y="62119"/>
                </a:cubicBezTo>
                <a:cubicBezTo>
                  <a:pt x="294661" y="67040"/>
                  <a:pt x="297618" y="72061"/>
                  <a:pt x="302539" y="73334"/>
                </a:cubicBezTo>
                <a:cubicBezTo>
                  <a:pt x="302544" y="73335"/>
                  <a:pt x="302547" y="73336"/>
                  <a:pt x="302552" y="73337"/>
                </a:cubicBezTo>
                <a:cubicBezTo>
                  <a:pt x="303307" y="73527"/>
                  <a:pt x="304083" y="73622"/>
                  <a:pt x="304862" y="73623"/>
                </a:cubicBezTo>
                <a:cubicBezTo>
                  <a:pt x="309057" y="73622"/>
                  <a:pt x="312721" y="70783"/>
                  <a:pt x="313770" y="66720"/>
                </a:cubicBezTo>
                <a:cubicBezTo>
                  <a:pt x="315450" y="60214"/>
                  <a:pt x="319445" y="54543"/>
                  <a:pt x="325007" y="50772"/>
                </a:cubicBezTo>
                <a:cubicBezTo>
                  <a:pt x="329598" y="47708"/>
                  <a:pt x="334984" y="46054"/>
                  <a:pt x="340504" y="46014"/>
                </a:cubicBezTo>
                <a:cubicBezTo>
                  <a:pt x="355752" y="46014"/>
                  <a:pt x="368113" y="58375"/>
                  <a:pt x="368113" y="73623"/>
                </a:cubicBezTo>
                <a:lnTo>
                  <a:pt x="368113" y="73908"/>
                </a:lnTo>
                <a:cubicBezTo>
                  <a:pt x="344455" y="74276"/>
                  <a:pt x="322414" y="85985"/>
                  <a:pt x="308865" y="105381"/>
                </a:cubicBezTo>
                <a:cubicBezTo>
                  <a:pt x="305945" y="109544"/>
                  <a:pt x="306953" y="115286"/>
                  <a:pt x="311115" y="118206"/>
                </a:cubicBezTo>
                <a:cubicBezTo>
                  <a:pt x="315277" y="121126"/>
                  <a:pt x="321019" y="120118"/>
                  <a:pt x="323939" y="115956"/>
                </a:cubicBezTo>
                <a:cubicBezTo>
                  <a:pt x="341465" y="91298"/>
                  <a:pt x="375662" y="85516"/>
                  <a:pt x="400319" y="103042"/>
                </a:cubicBezTo>
                <a:cubicBezTo>
                  <a:pt x="424977" y="120568"/>
                  <a:pt x="430758" y="154765"/>
                  <a:pt x="413232" y="179422"/>
                </a:cubicBezTo>
                <a:cubicBezTo>
                  <a:pt x="402861" y="194014"/>
                  <a:pt x="386014" y="202617"/>
                  <a:pt x="368113" y="202462"/>
                </a:cubicBezTo>
                <a:lnTo>
                  <a:pt x="361744" y="202462"/>
                </a:lnTo>
                <a:cubicBezTo>
                  <a:pt x="341952" y="164152"/>
                  <a:pt x="303011" y="139517"/>
                  <a:pt x="259915" y="138042"/>
                </a:cubicBezTo>
                <a:cubicBezTo>
                  <a:pt x="228124" y="137428"/>
                  <a:pt x="197439" y="149711"/>
                  <a:pt x="174854" y="172093"/>
                </a:cubicBezTo>
                <a:cubicBezTo>
                  <a:pt x="165797" y="180984"/>
                  <a:pt x="158178" y="191229"/>
                  <a:pt x="152270" y="202462"/>
                </a:cubicBezTo>
                <a:lnTo>
                  <a:pt x="147245" y="202462"/>
                </a:lnTo>
                <a:cubicBezTo>
                  <a:pt x="116750" y="202456"/>
                  <a:pt x="92033" y="177729"/>
                  <a:pt x="92039" y="147234"/>
                </a:cubicBezTo>
                <a:cubicBezTo>
                  <a:pt x="92045" y="116739"/>
                  <a:pt x="116771" y="92022"/>
                  <a:pt x="147266" y="92028"/>
                </a:cubicBezTo>
                <a:cubicBezTo>
                  <a:pt x="161711" y="92031"/>
                  <a:pt x="175579" y="97693"/>
                  <a:pt x="185897" y="107802"/>
                </a:cubicBezTo>
                <a:cubicBezTo>
                  <a:pt x="189577" y="111308"/>
                  <a:pt x="195402" y="111167"/>
                  <a:pt x="198908" y="107487"/>
                </a:cubicBezTo>
                <a:cubicBezTo>
                  <a:pt x="202343" y="103881"/>
                  <a:pt x="202287" y="98197"/>
                  <a:pt x="198781" y="94660"/>
                </a:cubicBezTo>
                <a:cubicBezTo>
                  <a:pt x="187956" y="84036"/>
                  <a:pt x="174094" y="77044"/>
                  <a:pt x="159117" y="74653"/>
                </a:cubicBezTo>
                <a:cubicBezTo>
                  <a:pt x="171486" y="41019"/>
                  <a:pt x="203437" y="18599"/>
                  <a:pt x="239273" y="18406"/>
                </a:cubicBezTo>
                <a:close/>
                <a:moveTo>
                  <a:pt x="36811" y="55217"/>
                </a:moveTo>
                <a:lnTo>
                  <a:pt x="147457" y="55217"/>
                </a:lnTo>
                <a:cubicBezTo>
                  <a:pt x="144387" y="61087"/>
                  <a:pt x="141919" y="67254"/>
                  <a:pt x="140094" y="73623"/>
                </a:cubicBezTo>
                <a:lnTo>
                  <a:pt x="55217" y="73623"/>
                </a:lnTo>
                <a:cubicBezTo>
                  <a:pt x="45052" y="73623"/>
                  <a:pt x="36811" y="81863"/>
                  <a:pt x="36811" y="92028"/>
                </a:cubicBezTo>
                <a:lnTo>
                  <a:pt x="36811" y="349707"/>
                </a:lnTo>
                <a:cubicBezTo>
                  <a:pt x="36811" y="359873"/>
                  <a:pt x="45052" y="368113"/>
                  <a:pt x="55217" y="368113"/>
                </a:cubicBezTo>
                <a:lnTo>
                  <a:pt x="460141" y="368113"/>
                </a:lnTo>
                <a:cubicBezTo>
                  <a:pt x="470306" y="368113"/>
                  <a:pt x="478546" y="359873"/>
                  <a:pt x="478546" y="349707"/>
                </a:cubicBezTo>
                <a:lnTo>
                  <a:pt x="478546" y="92028"/>
                </a:lnTo>
                <a:cubicBezTo>
                  <a:pt x="478546" y="81863"/>
                  <a:pt x="470306" y="73623"/>
                  <a:pt x="460141" y="73623"/>
                </a:cubicBezTo>
                <a:lnTo>
                  <a:pt x="386518" y="73623"/>
                </a:lnTo>
                <a:cubicBezTo>
                  <a:pt x="386513" y="67283"/>
                  <a:pt x="385184" y="61014"/>
                  <a:pt x="382616" y="55217"/>
                </a:cubicBezTo>
                <a:lnTo>
                  <a:pt x="478546" y="55217"/>
                </a:lnTo>
                <a:cubicBezTo>
                  <a:pt x="488712" y="55217"/>
                  <a:pt x="496952" y="63457"/>
                  <a:pt x="496952" y="73623"/>
                </a:cubicBezTo>
                <a:lnTo>
                  <a:pt x="496952" y="386518"/>
                </a:lnTo>
                <a:lnTo>
                  <a:pt x="18406" y="386518"/>
                </a:lnTo>
                <a:lnTo>
                  <a:pt x="18406" y="73623"/>
                </a:lnTo>
                <a:cubicBezTo>
                  <a:pt x="18406" y="63457"/>
                  <a:pt x="26646" y="55217"/>
                  <a:pt x="36811" y="55217"/>
                </a:cubicBezTo>
                <a:close/>
                <a:moveTo>
                  <a:pt x="358910" y="515358"/>
                </a:moveTo>
                <a:cubicBezTo>
                  <a:pt x="369064" y="515383"/>
                  <a:pt x="377291" y="523609"/>
                  <a:pt x="377315" y="533763"/>
                </a:cubicBezTo>
                <a:lnTo>
                  <a:pt x="138042" y="533763"/>
                </a:lnTo>
                <a:lnTo>
                  <a:pt x="138042" y="524561"/>
                </a:lnTo>
                <a:cubicBezTo>
                  <a:pt x="138042" y="519478"/>
                  <a:pt x="142162" y="515358"/>
                  <a:pt x="147245" y="515358"/>
                </a:cubicBezTo>
                <a:close/>
                <a:moveTo>
                  <a:pt x="309647" y="496952"/>
                </a:moveTo>
                <a:lnTo>
                  <a:pt x="205711" y="496952"/>
                </a:lnTo>
                <a:cubicBezTo>
                  <a:pt x="214461" y="486591"/>
                  <a:pt x="219625" y="473678"/>
                  <a:pt x="220435" y="460141"/>
                </a:cubicBezTo>
                <a:lnTo>
                  <a:pt x="294904" y="460141"/>
                </a:lnTo>
                <a:cubicBezTo>
                  <a:pt x="295720" y="473680"/>
                  <a:pt x="300891" y="486593"/>
                  <a:pt x="309647" y="496952"/>
                </a:cubicBezTo>
                <a:close/>
                <a:moveTo>
                  <a:pt x="478546" y="441735"/>
                </a:moveTo>
                <a:lnTo>
                  <a:pt x="36811" y="441735"/>
                </a:lnTo>
                <a:cubicBezTo>
                  <a:pt x="26646" y="441735"/>
                  <a:pt x="18406" y="433495"/>
                  <a:pt x="18406" y="423330"/>
                </a:cubicBezTo>
                <a:lnTo>
                  <a:pt x="18406" y="404924"/>
                </a:lnTo>
                <a:lnTo>
                  <a:pt x="496952" y="404924"/>
                </a:lnTo>
                <a:lnTo>
                  <a:pt x="496952" y="423330"/>
                </a:lnTo>
                <a:cubicBezTo>
                  <a:pt x="496952" y="433495"/>
                  <a:pt x="488712" y="441735"/>
                  <a:pt x="478546" y="441735"/>
                </a:cubicBezTo>
                <a:close/>
              </a:path>
            </a:pathLst>
          </a:custGeom>
          <a:solidFill>
            <a:srgbClr val="373939"/>
          </a:solidFill>
          <a:ln w="9049" cap="flat">
            <a:noFill/>
            <a:prstDash val="solid"/>
            <a:miter/>
          </a:ln>
        </p:spPr>
        <p:txBody>
          <a:bodyPr rtlCol="0" anchor="ctr"/>
          <a:lstStyle/>
          <a:p>
            <a:endParaRPr lang="en-US"/>
          </a:p>
        </p:txBody>
      </p:sp>
      <p:sp>
        <p:nvSpPr>
          <p:cNvPr id="343" name="Freeform 342">
            <a:extLst>
              <a:ext uri="{FF2B5EF4-FFF2-40B4-BE49-F238E27FC236}">
                <a16:creationId xmlns:a16="http://schemas.microsoft.com/office/drawing/2014/main" id="{9112B48D-7C0F-4032-BC63-7954F6DA19B0}"/>
              </a:ext>
            </a:extLst>
          </p:cNvPr>
          <p:cNvSpPr/>
          <p:nvPr/>
        </p:nvSpPr>
        <p:spPr>
          <a:xfrm>
            <a:off x="5082565" y="2063663"/>
            <a:ext cx="230070" cy="248476"/>
          </a:xfrm>
          <a:custGeom>
            <a:avLst/>
            <a:gdLst>
              <a:gd name="connsiteX0" fmla="*/ 24535 w 230070"/>
              <a:gd name="connsiteY0" fmla="*/ 75730 h 248476"/>
              <a:gd name="connsiteX1" fmla="*/ 0 w 230070"/>
              <a:gd name="connsiteY1" fmla="*/ 110434 h 248476"/>
              <a:gd name="connsiteX2" fmla="*/ 9203 w 230070"/>
              <a:gd name="connsiteY2" fmla="*/ 119637 h 248476"/>
              <a:gd name="connsiteX3" fmla="*/ 18406 w 230070"/>
              <a:gd name="connsiteY3" fmla="*/ 110434 h 248476"/>
              <a:gd name="connsiteX4" fmla="*/ 30682 w 230070"/>
              <a:gd name="connsiteY4" fmla="*/ 93068 h 248476"/>
              <a:gd name="connsiteX5" fmla="*/ 35891 w 230070"/>
              <a:gd name="connsiteY5" fmla="*/ 81141 h 248476"/>
              <a:gd name="connsiteX6" fmla="*/ 24535 w 230070"/>
              <a:gd name="connsiteY6" fmla="*/ 75730 h 248476"/>
              <a:gd name="connsiteX7" fmla="*/ 86433 w 230070"/>
              <a:gd name="connsiteY7" fmla="*/ 36811 h 248476"/>
              <a:gd name="connsiteX8" fmla="*/ 93133 w 230070"/>
              <a:gd name="connsiteY8" fmla="*/ 33922 h 248476"/>
              <a:gd name="connsiteX9" fmla="*/ 128839 w 230070"/>
              <a:gd name="connsiteY9" fmla="*/ 18406 h 248476"/>
              <a:gd name="connsiteX10" fmla="*/ 138042 w 230070"/>
              <a:gd name="connsiteY10" fmla="*/ 9203 h 248476"/>
              <a:gd name="connsiteX11" fmla="*/ 128839 w 230070"/>
              <a:gd name="connsiteY11" fmla="*/ 0 h 248476"/>
              <a:gd name="connsiteX12" fmla="*/ 79724 w 230070"/>
              <a:gd name="connsiteY12" fmla="*/ 21295 h 248476"/>
              <a:gd name="connsiteX13" fmla="*/ 80107 w 230070"/>
              <a:gd name="connsiteY13" fmla="*/ 34304 h 248476"/>
              <a:gd name="connsiteX14" fmla="*/ 86433 w 230070"/>
              <a:gd name="connsiteY14" fmla="*/ 36811 h 248476"/>
              <a:gd name="connsiteX15" fmla="*/ 147245 w 230070"/>
              <a:gd name="connsiteY15" fmla="*/ 165651 h 248476"/>
              <a:gd name="connsiteX16" fmla="*/ 156448 w 230070"/>
              <a:gd name="connsiteY16" fmla="*/ 156448 h 248476"/>
              <a:gd name="connsiteX17" fmla="*/ 156448 w 230070"/>
              <a:gd name="connsiteY17" fmla="*/ 147245 h 248476"/>
              <a:gd name="connsiteX18" fmla="*/ 147245 w 230070"/>
              <a:gd name="connsiteY18" fmla="*/ 138042 h 248476"/>
              <a:gd name="connsiteX19" fmla="*/ 138042 w 230070"/>
              <a:gd name="connsiteY19" fmla="*/ 147245 h 248476"/>
              <a:gd name="connsiteX20" fmla="*/ 138042 w 230070"/>
              <a:gd name="connsiteY20" fmla="*/ 156448 h 248476"/>
              <a:gd name="connsiteX21" fmla="*/ 147245 w 230070"/>
              <a:gd name="connsiteY21" fmla="*/ 165651 h 248476"/>
              <a:gd name="connsiteX22" fmla="*/ 174854 w 230070"/>
              <a:gd name="connsiteY22" fmla="*/ 173013 h 248476"/>
              <a:gd name="connsiteX23" fmla="*/ 187425 w 230070"/>
              <a:gd name="connsiteY23" fmla="*/ 169645 h 248476"/>
              <a:gd name="connsiteX24" fmla="*/ 192026 w 230070"/>
              <a:gd name="connsiteY24" fmla="*/ 161675 h 248476"/>
              <a:gd name="connsiteX25" fmla="*/ 188742 w 230070"/>
              <a:gd name="connsiteY25" fmla="*/ 149082 h 248476"/>
              <a:gd name="connsiteX26" fmla="*/ 176147 w 230070"/>
              <a:gd name="connsiteY26" fmla="*/ 152366 h 248476"/>
              <a:gd name="connsiteX27" fmla="*/ 176087 w 230070"/>
              <a:gd name="connsiteY27" fmla="*/ 152472 h 248476"/>
              <a:gd name="connsiteX28" fmla="*/ 171485 w 230070"/>
              <a:gd name="connsiteY28" fmla="*/ 160442 h 248476"/>
              <a:gd name="connsiteX29" fmla="*/ 174854 w 230070"/>
              <a:gd name="connsiteY29" fmla="*/ 173013 h 248476"/>
              <a:gd name="connsiteX30" fmla="*/ 202462 w 230070"/>
              <a:gd name="connsiteY30" fmla="*/ 220868 h 248476"/>
              <a:gd name="connsiteX31" fmla="*/ 211665 w 230070"/>
              <a:gd name="connsiteY31" fmla="*/ 230070 h 248476"/>
              <a:gd name="connsiteX32" fmla="*/ 220868 w 230070"/>
              <a:gd name="connsiteY32" fmla="*/ 230070 h 248476"/>
              <a:gd name="connsiteX33" fmla="*/ 230070 w 230070"/>
              <a:gd name="connsiteY33" fmla="*/ 220868 h 248476"/>
              <a:gd name="connsiteX34" fmla="*/ 220868 w 230070"/>
              <a:gd name="connsiteY34" fmla="*/ 211665 h 248476"/>
              <a:gd name="connsiteX35" fmla="*/ 211665 w 230070"/>
              <a:gd name="connsiteY35" fmla="*/ 211665 h 248476"/>
              <a:gd name="connsiteX36" fmla="*/ 202462 w 230070"/>
              <a:gd name="connsiteY36" fmla="*/ 220868 h 248476"/>
              <a:gd name="connsiteX37" fmla="*/ 123005 w 230070"/>
              <a:gd name="connsiteY37" fmla="*/ 160479 h 248476"/>
              <a:gd name="connsiteX38" fmla="*/ 118403 w 230070"/>
              <a:gd name="connsiteY38" fmla="*/ 152509 h 248476"/>
              <a:gd name="connsiteX39" fmla="*/ 105810 w 230070"/>
              <a:gd name="connsiteY39" fmla="*/ 149225 h 248476"/>
              <a:gd name="connsiteX40" fmla="*/ 102464 w 230070"/>
              <a:gd name="connsiteY40" fmla="*/ 161712 h 248476"/>
              <a:gd name="connsiteX41" fmla="*/ 107066 w 230070"/>
              <a:gd name="connsiteY41" fmla="*/ 169682 h 248476"/>
              <a:gd name="connsiteX42" fmla="*/ 119615 w 230070"/>
              <a:gd name="connsiteY42" fmla="*/ 173134 h 248476"/>
              <a:gd name="connsiteX43" fmla="*/ 123066 w 230070"/>
              <a:gd name="connsiteY43" fmla="*/ 160585 h 248476"/>
              <a:gd name="connsiteX44" fmla="*/ 123005 w 230070"/>
              <a:gd name="connsiteY44" fmla="*/ 160479 h 248476"/>
              <a:gd name="connsiteX45" fmla="*/ 96059 w 230070"/>
              <a:gd name="connsiteY45" fmla="*/ 180688 h 248476"/>
              <a:gd name="connsiteX46" fmla="*/ 88089 w 230070"/>
              <a:gd name="connsiteY46" fmla="*/ 176087 h 248476"/>
              <a:gd name="connsiteX47" fmla="*/ 75540 w 230070"/>
              <a:gd name="connsiteY47" fmla="*/ 179539 h 248476"/>
              <a:gd name="connsiteX48" fmla="*/ 78887 w 230070"/>
              <a:gd name="connsiteY48" fmla="*/ 192026 h 248476"/>
              <a:gd name="connsiteX49" fmla="*/ 86856 w 230070"/>
              <a:gd name="connsiteY49" fmla="*/ 196627 h 248476"/>
              <a:gd name="connsiteX50" fmla="*/ 99449 w 230070"/>
              <a:gd name="connsiteY50" fmla="*/ 193343 h 248476"/>
              <a:gd name="connsiteX51" fmla="*/ 96165 w 230070"/>
              <a:gd name="connsiteY51" fmla="*/ 180749 h 248476"/>
              <a:gd name="connsiteX52" fmla="*/ 96059 w 230070"/>
              <a:gd name="connsiteY52" fmla="*/ 180688 h 248476"/>
              <a:gd name="connsiteX53" fmla="*/ 82825 w 230070"/>
              <a:gd name="connsiteY53" fmla="*/ 211665 h 248476"/>
              <a:gd name="connsiteX54" fmla="*/ 73623 w 230070"/>
              <a:gd name="connsiteY54" fmla="*/ 211665 h 248476"/>
              <a:gd name="connsiteX55" fmla="*/ 64420 w 230070"/>
              <a:gd name="connsiteY55" fmla="*/ 220868 h 248476"/>
              <a:gd name="connsiteX56" fmla="*/ 73623 w 230070"/>
              <a:gd name="connsiteY56" fmla="*/ 230070 h 248476"/>
              <a:gd name="connsiteX57" fmla="*/ 82825 w 230070"/>
              <a:gd name="connsiteY57" fmla="*/ 230070 h 248476"/>
              <a:gd name="connsiteX58" fmla="*/ 92028 w 230070"/>
              <a:gd name="connsiteY58" fmla="*/ 220868 h 248476"/>
              <a:gd name="connsiteX59" fmla="*/ 82825 w 230070"/>
              <a:gd name="connsiteY59" fmla="*/ 211665 h 248476"/>
              <a:gd name="connsiteX60" fmla="*/ 207063 w 230070"/>
              <a:gd name="connsiteY60" fmla="*/ 176068 h 248476"/>
              <a:gd name="connsiteX61" fmla="*/ 165154 w 230070"/>
              <a:gd name="connsiteY61" fmla="*/ 200051 h 248476"/>
              <a:gd name="connsiteX62" fmla="*/ 147245 w 230070"/>
              <a:gd name="connsiteY62" fmla="*/ 193259 h 248476"/>
              <a:gd name="connsiteX63" fmla="*/ 119637 w 230070"/>
              <a:gd name="connsiteY63" fmla="*/ 220868 h 248476"/>
              <a:gd name="connsiteX64" fmla="*/ 147245 w 230070"/>
              <a:gd name="connsiteY64" fmla="*/ 248476 h 248476"/>
              <a:gd name="connsiteX65" fmla="*/ 174854 w 230070"/>
              <a:gd name="connsiteY65" fmla="*/ 220868 h 248476"/>
              <a:gd name="connsiteX66" fmla="*/ 174366 w 230070"/>
              <a:gd name="connsiteY66" fmla="*/ 216009 h 248476"/>
              <a:gd name="connsiteX67" fmla="*/ 216239 w 230070"/>
              <a:gd name="connsiteY67" fmla="*/ 192081 h 248476"/>
              <a:gd name="connsiteX68" fmla="*/ 219653 w 230070"/>
              <a:gd name="connsiteY68" fmla="*/ 179519 h 248476"/>
              <a:gd name="connsiteX69" fmla="*/ 207091 w 230070"/>
              <a:gd name="connsiteY69" fmla="*/ 176105 h 248476"/>
              <a:gd name="connsiteX70" fmla="*/ 147245 w 230070"/>
              <a:gd name="connsiteY70" fmla="*/ 230070 h 248476"/>
              <a:gd name="connsiteX71" fmla="*/ 138042 w 230070"/>
              <a:gd name="connsiteY71" fmla="*/ 220868 h 248476"/>
              <a:gd name="connsiteX72" fmla="*/ 147245 w 230070"/>
              <a:gd name="connsiteY72" fmla="*/ 211665 h 248476"/>
              <a:gd name="connsiteX73" fmla="*/ 156448 w 230070"/>
              <a:gd name="connsiteY73" fmla="*/ 220868 h 248476"/>
              <a:gd name="connsiteX74" fmla="*/ 147245 w 230070"/>
              <a:gd name="connsiteY74" fmla="*/ 230070 h 24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230070" h="248476">
                <a:moveTo>
                  <a:pt x="24535" y="75730"/>
                </a:moveTo>
                <a:cubicBezTo>
                  <a:pt x="9844" y="80950"/>
                  <a:pt x="22" y="94843"/>
                  <a:pt x="0" y="110434"/>
                </a:cubicBezTo>
                <a:cubicBezTo>
                  <a:pt x="0" y="115517"/>
                  <a:pt x="4120" y="119637"/>
                  <a:pt x="9203" y="119637"/>
                </a:cubicBezTo>
                <a:cubicBezTo>
                  <a:pt x="14286" y="119637"/>
                  <a:pt x="18406" y="115517"/>
                  <a:pt x="18406" y="110434"/>
                </a:cubicBezTo>
                <a:cubicBezTo>
                  <a:pt x="18418" y="102633"/>
                  <a:pt x="23332" y="95682"/>
                  <a:pt x="30682" y="93068"/>
                </a:cubicBezTo>
                <a:cubicBezTo>
                  <a:pt x="35414" y="91213"/>
                  <a:pt x="37746" y="85873"/>
                  <a:pt x="35891" y="81141"/>
                </a:cubicBezTo>
                <a:cubicBezTo>
                  <a:pt x="34122" y="76628"/>
                  <a:pt x="29155" y="74261"/>
                  <a:pt x="24535" y="75730"/>
                </a:cubicBezTo>
                <a:close/>
                <a:moveTo>
                  <a:pt x="86433" y="36811"/>
                </a:moveTo>
                <a:cubicBezTo>
                  <a:pt x="88969" y="36812"/>
                  <a:pt x="91393" y="35767"/>
                  <a:pt x="93133" y="33922"/>
                </a:cubicBezTo>
                <a:cubicBezTo>
                  <a:pt x="102398" y="24064"/>
                  <a:pt x="115311" y="18452"/>
                  <a:pt x="128839" y="18406"/>
                </a:cubicBezTo>
                <a:cubicBezTo>
                  <a:pt x="133922" y="18406"/>
                  <a:pt x="138042" y="14285"/>
                  <a:pt x="138042" y="9203"/>
                </a:cubicBezTo>
                <a:cubicBezTo>
                  <a:pt x="138042" y="4120"/>
                  <a:pt x="133922" y="0"/>
                  <a:pt x="128839" y="0"/>
                </a:cubicBezTo>
                <a:cubicBezTo>
                  <a:pt x="110240" y="60"/>
                  <a:pt x="92481" y="7759"/>
                  <a:pt x="79724" y="21295"/>
                </a:cubicBezTo>
                <a:cubicBezTo>
                  <a:pt x="76237" y="24993"/>
                  <a:pt x="76409" y="30818"/>
                  <a:pt x="80107" y="34304"/>
                </a:cubicBezTo>
                <a:cubicBezTo>
                  <a:pt x="81818" y="35918"/>
                  <a:pt x="84082" y="36815"/>
                  <a:pt x="86433" y="36811"/>
                </a:cubicBezTo>
                <a:close/>
                <a:moveTo>
                  <a:pt x="147245" y="165651"/>
                </a:moveTo>
                <a:cubicBezTo>
                  <a:pt x="152328" y="165651"/>
                  <a:pt x="156448" y="161531"/>
                  <a:pt x="156448" y="156448"/>
                </a:cubicBezTo>
                <a:lnTo>
                  <a:pt x="156448" y="147245"/>
                </a:lnTo>
                <a:cubicBezTo>
                  <a:pt x="156448" y="142162"/>
                  <a:pt x="152328" y="138042"/>
                  <a:pt x="147245" y="138042"/>
                </a:cubicBezTo>
                <a:cubicBezTo>
                  <a:pt x="142162" y="138042"/>
                  <a:pt x="138042" y="142162"/>
                  <a:pt x="138042" y="147245"/>
                </a:cubicBezTo>
                <a:lnTo>
                  <a:pt x="138042" y="156448"/>
                </a:lnTo>
                <a:cubicBezTo>
                  <a:pt x="138042" y="161531"/>
                  <a:pt x="142162" y="165651"/>
                  <a:pt x="147245" y="165651"/>
                </a:cubicBezTo>
                <a:close/>
                <a:moveTo>
                  <a:pt x="174854" y="173013"/>
                </a:moveTo>
                <a:cubicBezTo>
                  <a:pt x="179255" y="175554"/>
                  <a:pt x="184884" y="174046"/>
                  <a:pt x="187425" y="169645"/>
                </a:cubicBezTo>
                <a:lnTo>
                  <a:pt x="192026" y="161675"/>
                </a:lnTo>
                <a:cubicBezTo>
                  <a:pt x="194596" y="157291"/>
                  <a:pt x="193126" y="151652"/>
                  <a:pt x="188742" y="149082"/>
                </a:cubicBezTo>
                <a:cubicBezTo>
                  <a:pt x="184356" y="146512"/>
                  <a:pt x="178719" y="147982"/>
                  <a:pt x="176147" y="152366"/>
                </a:cubicBezTo>
                <a:cubicBezTo>
                  <a:pt x="176127" y="152401"/>
                  <a:pt x="176107" y="152437"/>
                  <a:pt x="176087" y="152472"/>
                </a:cubicBezTo>
                <a:lnTo>
                  <a:pt x="171485" y="160442"/>
                </a:lnTo>
                <a:cubicBezTo>
                  <a:pt x="168944" y="164844"/>
                  <a:pt x="170452" y="170471"/>
                  <a:pt x="174854" y="173013"/>
                </a:cubicBezTo>
                <a:close/>
                <a:moveTo>
                  <a:pt x="202462" y="220868"/>
                </a:moveTo>
                <a:cubicBezTo>
                  <a:pt x="202462" y="225950"/>
                  <a:pt x="206582" y="230070"/>
                  <a:pt x="211665" y="230070"/>
                </a:cubicBezTo>
                <a:lnTo>
                  <a:pt x="220868" y="230070"/>
                </a:lnTo>
                <a:cubicBezTo>
                  <a:pt x="225950" y="230070"/>
                  <a:pt x="230070" y="225950"/>
                  <a:pt x="230070" y="220868"/>
                </a:cubicBezTo>
                <a:cubicBezTo>
                  <a:pt x="230070" y="215785"/>
                  <a:pt x="225950" y="211665"/>
                  <a:pt x="220868" y="211665"/>
                </a:cubicBezTo>
                <a:lnTo>
                  <a:pt x="211665" y="211665"/>
                </a:lnTo>
                <a:cubicBezTo>
                  <a:pt x="206582" y="211665"/>
                  <a:pt x="202462" y="215785"/>
                  <a:pt x="202462" y="220868"/>
                </a:cubicBezTo>
                <a:close/>
                <a:moveTo>
                  <a:pt x="123005" y="160479"/>
                </a:moveTo>
                <a:lnTo>
                  <a:pt x="118403" y="152509"/>
                </a:lnTo>
                <a:cubicBezTo>
                  <a:pt x="115833" y="148125"/>
                  <a:pt x="110195" y="146653"/>
                  <a:pt x="105810" y="149225"/>
                </a:cubicBezTo>
                <a:cubicBezTo>
                  <a:pt x="101467" y="151771"/>
                  <a:pt x="99976" y="157335"/>
                  <a:pt x="102464" y="161712"/>
                </a:cubicBezTo>
                <a:lnTo>
                  <a:pt x="107066" y="169682"/>
                </a:lnTo>
                <a:cubicBezTo>
                  <a:pt x="109578" y="174100"/>
                  <a:pt x="115196" y="175645"/>
                  <a:pt x="119615" y="173134"/>
                </a:cubicBezTo>
                <a:cubicBezTo>
                  <a:pt x="124033" y="170621"/>
                  <a:pt x="125578" y="165003"/>
                  <a:pt x="123066" y="160585"/>
                </a:cubicBezTo>
                <a:cubicBezTo>
                  <a:pt x="123045" y="160549"/>
                  <a:pt x="123025" y="160514"/>
                  <a:pt x="123005" y="160479"/>
                </a:cubicBezTo>
                <a:close/>
                <a:moveTo>
                  <a:pt x="96059" y="180688"/>
                </a:moveTo>
                <a:lnTo>
                  <a:pt x="88089" y="176087"/>
                </a:lnTo>
                <a:cubicBezTo>
                  <a:pt x="83671" y="173574"/>
                  <a:pt x="78053" y="175120"/>
                  <a:pt x="75540" y="179539"/>
                </a:cubicBezTo>
                <a:cubicBezTo>
                  <a:pt x="73052" y="183916"/>
                  <a:pt x="74543" y="189480"/>
                  <a:pt x="78887" y="192026"/>
                </a:cubicBezTo>
                <a:lnTo>
                  <a:pt x="86856" y="196627"/>
                </a:lnTo>
                <a:cubicBezTo>
                  <a:pt x="91240" y="199198"/>
                  <a:pt x="96879" y="197727"/>
                  <a:pt x="99449" y="193343"/>
                </a:cubicBezTo>
                <a:cubicBezTo>
                  <a:pt x="102020" y="188958"/>
                  <a:pt x="100549" y="183319"/>
                  <a:pt x="96165" y="180749"/>
                </a:cubicBezTo>
                <a:cubicBezTo>
                  <a:pt x="96130" y="180729"/>
                  <a:pt x="96094" y="180708"/>
                  <a:pt x="96059" y="180688"/>
                </a:cubicBezTo>
                <a:close/>
                <a:moveTo>
                  <a:pt x="82825" y="211665"/>
                </a:moveTo>
                <a:lnTo>
                  <a:pt x="73623" y="211665"/>
                </a:lnTo>
                <a:cubicBezTo>
                  <a:pt x="68540" y="211665"/>
                  <a:pt x="64420" y="215785"/>
                  <a:pt x="64420" y="220868"/>
                </a:cubicBezTo>
                <a:cubicBezTo>
                  <a:pt x="64420" y="225950"/>
                  <a:pt x="68540" y="230070"/>
                  <a:pt x="73623" y="230070"/>
                </a:cubicBezTo>
                <a:lnTo>
                  <a:pt x="82825" y="230070"/>
                </a:lnTo>
                <a:cubicBezTo>
                  <a:pt x="87908" y="230070"/>
                  <a:pt x="92028" y="225950"/>
                  <a:pt x="92028" y="220868"/>
                </a:cubicBezTo>
                <a:cubicBezTo>
                  <a:pt x="92028" y="215785"/>
                  <a:pt x="87908" y="211665"/>
                  <a:pt x="82825" y="211665"/>
                </a:cubicBezTo>
                <a:close/>
                <a:moveTo>
                  <a:pt x="207063" y="176068"/>
                </a:moveTo>
                <a:lnTo>
                  <a:pt x="165154" y="200051"/>
                </a:lnTo>
                <a:cubicBezTo>
                  <a:pt x="160197" y="195703"/>
                  <a:pt x="153838" y="193291"/>
                  <a:pt x="147245" y="193259"/>
                </a:cubicBezTo>
                <a:cubicBezTo>
                  <a:pt x="131997" y="193259"/>
                  <a:pt x="119637" y="205619"/>
                  <a:pt x="119637" y="220868"/>
                </a:cubicBezTo>
                <a:cubicBezTo>
                  <a:pt x="119637" y="236116"/>
                  <a:pt x="131997" y="248476"/>
                  <a:pt x="147245" y="248476"/>
                </a:cubicBezTo>
                <a:cubicBezTo>
                  <a:pt x="162493" y="248476"/>
                  <a:pt x="174854" y="236116"/>
                  <a:pt x="174854" y="220868"/>
                </a:cubicBezTo>
                <a:cubicBezTo>
                  <a:pt x="174832" y="219237"/>
                  <a:pt x="174669" y="217611"/>
                  <a:pt x="174366" y="216009"/>
                </a:cubicBezTo>
                <a:lnTo>
                  <a:pt x="216239" y="192081"/>
                </a:lnTo>
                <a:cubicBezTo>
                  <a:pt x="220650" y="189555"/>
                  <a:pt x="222179" y="183931"/>
                  <a:pt x="219653" y="179519"/>
                </a:cubicBezTo>
                <a:cubicBezTo>
                  <a:pt x="217127" y="175108"/>
                  <a:pt x="211503" y="173579"/>
                  <a:pt x="207091" y="176105"/>
                </a:cubicBezTo>
                <a:close/>
                <a:moveTo>
                  <a:pt x="147245" y="230070"/>
                </a:moveTo>
                <a:cubicBezTo>
                  <a:pt x="142162" y="230070"/>
                  <a:pt x="138042" y="225950"/>
                  <a:pt x="138042" y="220868"/>
                </a:cubicBezTo>
                <a:cubicBezTo>
                  <a:pt x="138042" y="215785"/>
                  <a:pt x="142162" y="211665"/>
                  <a:pt x="147245" y="211665"/>
                </a:cubicBezTo>
                <a:cubicBezTo>
                  <a:pt x="152328" y="211665"/>
                  <a:pt x="156448" y="215785"/>
                  <a:pt x="156448" y="220868"/>
                </a:cubicBezTo>
                <a:cubicBezTo>
                  <a:pt x="156448" y="225950"/>
                  <a:pt x="152328" y="230070"/>
                  <a:pt x="147245" y="230070"/>
                </a:cubicBezTo>
                <a:close/>
              </a:path>
            </a:pathLst>
          </a:custGeom>
          <a:solidFill>
            <a:srgbClr val="373939"/>
          </a:solidFill>
          <a:ln w="9049" cap="flat">
            <a:noFill/>
            <a:prstDash val="solid"/>
            <a:miter/>
          </a:ln>
        </p:spPr>
        <p:txBody>
          <a:bodyPr rtlCol="0" anchor="ctr"/>
          <a:lstStyle/>
          <a:p>
            <a:endParaRPr lang="en-US"/>
          </a:p>
        </p:txBody>
      </p:sp>
      <p:sp>
        <p:nvSpPr>
          <p:cNvPr id="345" name="Freeform 344">
            <a:extLst>
              <a:ext uri="{FF2B5EF4-FFF2-40B4-BE49-F238E27FC236}">
                <a16:creationId xmlns:a16="http://schemas.microsoft.com/office/drawing/2014/main" id="{F7889B76-4424-B68B-35CE-DEE47DA6B4B1}"/>
              </a:ext>
            </a:extLst>
          </p:cNvPr>
          <p:cNvSpPr/>
          <p:nvPr/>
        </p:nvSpPr>
        <p:spPr>
          <a:xfrm>
            <a:off x="6829281" y="1938429"/>
            <a:ext cx="552173" cy="353753"/>
          </a:xfrm>
          <a:custGeom>
            <a:avLst/>
            <a:gdLst>
              <a:gd name="connsiteX0" fmla="*/ 422759 w 552173"/>
              <a:gd name="connsiteY0" fmla="*/ 353754 h 353753"/>
              <a:gd name="connsiteX1" fmla="*/ 414132 w 552173"/>
              <a:gd name="connsiteY1" fmla="*/ 345126 h 353753"/>
              <a:gd name="connsiteX2" fmla="*/ 422759 w 552173"/>
              <a:gd name="connsiteY2" fmla="*/ 336498 h 353753"/>
              <a:gd name="connsiteX3" fmla="*/ 534919 w 552173"/>
              <a:gd name="connsiteY3" fmla="*/ 224339 h 353753"/>
              <a:gd name="connsiteX4" fmla="*/ 422759 w 552173"/>
              <a:gd name="connsiteY4" fmla="*/ 112180 h 353753"/>
              <a:gd name="connsiteX5" fmla="*/ 405761 w 552173"/>
              <a:gd name="connsiteY5" fmla="*/ 113461 h 353753"/>
              <a:gd name="connsiteX6" fmla="*/ 396182 w 552173"/>
              <a:gd name="connsiteY6" fmla="*/ 107344 h 353753"/>
              <a:gd name="connsiteX7" fmla="*/ 241048 w 552173"/>
              <a:gd name="connsiteY7" fmla="*/ 22291 h 353753"/>
              <a:gd name="connsiteX8" fmla="*/ 161741 w 552173"/>
              <a:gd name="connsiteY8" fmla="*/ 91641 h 353753"/>
              <a:gd name="connsiteX9" fmla="*/ 151888 w 552173"/>
              <a:gd name="connsiteY9" fmla="*/ 96538 h 353753"/>
              <a:gd name="connsiteX10" fmla="*/ 79254 w 552173"/>
              <a:gd name="connsiteY10" fmla="*/ 141553 h 353753"/>
              <a:gd name="connsiteX11" fmla="*/ 80320 w 552173"/>
              <a:gd name="connsiteY11" fmla="*/ 173108 h 353753"/>
              <a:gd name="connsiteX12" fmla="*/ 74613 w 552173"/>
              <a:gd name="connsiteY12" fmla="*/ 183893 h 353753"/>
              <a:gd name="connsiteX13" fmla="*/ 74354 w 552173"/>
              <a:gd name="connsiteY13" fmla="*/ 183968 h 353753"/>
              <a:gd name="connsiteX14" fmla="*/ 20017 w 552173"/>
              <a:gd name="connsiteY14" fmla="*/ 279394 h 353753"/>
              <a:gd name="connsiteX15" fmla="*/ 94909 w 552173"/>
              <a:gd name="connsiteY15" fmla="*/ 336498 h 353753"/>
              <a:gd name="connsiteX16" fmla="*/ 103537 w 552173"/>
              <a:gd name="connsiteY16" fmla="*/ 345126 h 353753"/>
              <a:gd name="connsiteX17" fmla="*/ 94909 w 552173"/>
              <a:gd name="connsiteY17" fmla="*/ 353754 h 353753"/>
              <a:gd name="connsiteX18" fmla="*/ 0 w 552173"/>
              <a:gd name="connsiteY18" fmla="*/ 258854 h 353753"/>
              <a:gd name="connsiteX19" fmla="*/ 61774 w 552173"/>
              <a:gd name="connsiteY19" fmla="*/ 169916 h 353753"/>
              <a:gd name="connsiteX20" fmla="*/ 123397 w 552173"/>
              <a:gd name="connsiteY20" fmla="*/ 79057 h 353753"/>
              <a:gd name="connsiteX21" fmla="*/ 148914 w 552173"/>
              <a:gd name="connsiteY21" fmla="*/ 78437 h 353753"/>
              <a:gd name="connsiteX22" fmla="*/ 340048 w 552173"/>
              <a:gd name="connsiteY22" fmla="*/ 15204 h 353753"/>
              <a:gd name="connsiteX23" fmla="*/ 410510 w 552173"/>
              <a:gd name="connsiteY23" fmla="*/ 95500 h 353753"/>
              <a:gd name="connsiteX24" fmla="*/ 422759 w 552173"/>
              <a:gd name="connsiteY24" fmla="*/ 94924 h 353753"/>
              <a:gd name="connsiteX25" fmla="*/ 552174 w 552173"/>
              <a:gd name="connsiteY25" fmla="*/ 224339 h 353753"/>
              <a:gd name="connsiteX26" fmla="*/ 422759 w 552173"/>
              <a:gd name="connsiteY26" fmla="*/ 353754 h 353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52173" h="353753">
                <a:moveTo>
                  <a:pt x="422759" y="353754"/>
                </a:moveTo>
                <a:cubicBezTo>
                  <a:pt x="417995" y="353754"/>
                  <a:pt x="414132" y="349890"/>
                  <a:pt x="414132" y="345126"/>
                </a:cubicBezTo>
                <a:cubicBezTo>
                  <a:pt x="414132" y="340361"/>
                  <a:pt x="417995" y="336498"/>
                  <a:pt x="422759" y="336498"/>
                </a:cubicBezTo>
                <a:cubicBezTo>
                  <a:pt x="484704" y="336498"/>
                  <a:pt x="534919" y="286283"/>
                  <a:pt x="534919" y="224339"/>
                </a:cubicBezTo>
                <a:cubicBezTo>
                  <a:pt x="534919" y="162395"/>
                  <a:pt x="484704" y="112180"/>
                  <a:pt x="422759" y="112180"/>
                </a:cubicBezTo>
                <a:cubicBezTo>
                  <a:pt x="417069" y="112180"/>
                  <a:pt x="411386" y="112609"/>
                  <a:pt x="405761" y="113461"/>
                </a:cubicBezTo>
                <a:cubicBezTo>
                  <a:pt x="401486" y="114110"/>
                  <a:pt x="397392" y="111495"/>
                  <a:pt x="396182" y="107344"/>
                </a:cubicBezTo>
                <a:cubicBezTo>
                  <a:pt x="376830" y="41018"/>
                  <a:pt x="307373" y="2939"/>
                  <a:pt x="241048" y="22291"/>
                </a:cubicBezTo>
                <a:cubicBezTo>
                  <a:pt x="205693" y="32606"/>
                  <a:pt x="176679" y="57978"/>
                  <a:pt x="161741" y="91641"/>
                </a:cubicBezTo>
                <a:cubicBezTo>
                  <a:pt x="160058" y="95428"/>
                  <a:pt x="155922" y="97483"/>
                  <a:pt x="151888" y="96538"/>
                </a:cubicBezTo>
                <a:cubicBezTo>
                  <a:pt x="119400" y="88911"/>
                  <a:pt x="86881" y="109065"/>
                  <a:pt x="79254" y="141553"/>
                </a:cubicBezTo>
                <a:cubicBezTo>
                  <a:pt x="76806" y="151980"/>
                  <a:pt x="77174" y="162870"/>
                  <a:pt x="80320" y="173108"/>
                </a:cubicBezTo>
                <a:cubicBezTo>
                  <a:pt x="81722" y="177662"/>
                  <a:pt x="79167" y="182490"/>
                  <a:pt x="74613" y="183893"/>
                </a:cubicBezTo>
                <a:cubicBezTo>
                  <a:pt x="74527" y="183919"/>
                  <a:pt x="74440" y="183944"/>
                  <a:pt x="74354" y="183968"/>
                </a:cubicBezTo>
                <a:cubicBezTo>
                  <a:pt x="32998" y="195315"/>
                  <a:pt x="8670" y="238040"/>
                  <a:pt x="20017" y="279394"/>
                </a:cubicBezTo>
                <a:cubicBezTo>
                  <a:pt x="29271" y="313124"/>
                  <a:pt x="59933" y="336503"/>
                  <a:pt x="94909" y="336498"/>
                </a:cubicBezTo>
                <a:cubicBezTo>
                  <a:pt x="99674" y="336498"/>
                  <a:pt x="103537" y="340361"/>
                  <a:pt x="103537" y="345126"/>
                </a:cubicBezTo>
                <a:cubicBezTo>
                  <a:pt x="103537" y="349890"/>
                  <a:pt x="99674" y="353754"/>
                  <a:pt x="94909" y="353754"/>
                </a:cubicBezTo>
                <a:cubicBezTo>
                  <a:pt x="42495" y="353756"/>
                  <a:pt x="3" y="311269"/>
                  <a:pt x="0" y="258854"/>
                </a:cubicBezTo>
                <a:cubicBezTo>
                  <a:pt x="-2" y="219216"/>
                  <a:pt x="24630" y="183753"/>
                  <a:pt x="61774" y="169916"/>
                </a:cubicBezTo>
                <a:cubicBezTo>
                  <a:pt x="53701" y="127809"/>
                  <a:pt x="81290" y="87130"/>
                  <a:pt x="123397" y="79057"/>
                </a:cubicBezTo>
                <a:cubicBezTo>
                  <a:pt x="131810" y="77444"/>
                  <a:pt x="140432" y="77234"/>
                  <a:pt x="148914" y="78437"/>
                </a:cubicBezTo>
                <a:cubicBezTo>
                  <a:pt x="184232" y="8195"/>
                  <a:pt x="269806" y="-20115"/>
                  <a:pt x="340048" y="15204"/>
                </a:cubicBezTo>
                <a:cubicBezTo>
                  <a:pt x="373068" y="31807"/>
                  <a:pt x="398337" y="60602"/>
                  <a:pt x="410510" y="95500"/>
                </a:cubicBezTo>
                <a:cubicBezTo>
                  <a:pt x="414576" y="95116"/>
                  <a:pt x="418676" y="94924"/>
                  <a:pt x="422759" y="94924"/>
                </a:cubicBezTo>
                <a:cubicBezTo>
                  <a:pt x="494233" y="94924"/>
                  <a:pt x="552174" y="152865"/>
                  <a:pt x="552174" y="224339"/>
                </a:cubicBezTo>
                <a:cubicBezTo>
                  <a:pt x="552174" y="295812"/>
                  <a:pt x="494233" y="353754"/>
                  <a:pt x="422759" y="353754"/>
                </a:cubicBezTo>
                <a:close/>
              </a:path>
            </a:pathLst>
          </a:custGeom>
          <a:solidFill>
            <a:srgbClr val="373939"/>
          </a:solidFill>
          <a:ln w="2121" cap="flat">
            <a:noFill/>
            <a:prstDash val="solid"/>
            <a:miter/>
          </a:ln>
        </p:spPr>
        <p:txBody>
          <a:bodyPr rtlCol="0" anchor="ctr"/>
          <a:lstStyle/>
          <a:p>
            <a:endParaRPr lang="en-US"/>
          </a:p>
        </p:txBody>
      </p:sp>
      <p:sp>
        <p:nvSpPr>
          <p:cNvPr id="346" name="Freeform 345">
            <a:extLst>
              <a:ext uri="{FF2B5EF4-FFF2-40B4-BE49-F238E27FC236}">
                <a16:creationId xmlns:a16="http://schemas.microsoft.com/office/drawing/2014/main" id="{2BE97C7D-8503-6168-44FE-7DB68167EA76}"/>
              </a:ext>
            </a:extLst>
          </p:cNvPr>
          <p:cNvSpPr/>
          <p:nvPr/>
        </p:nvSpPr>
        <p:spPr>
          <a:xfrm>
            <a:off x="7096742" y="1972960"/>
            <a:ext cx="250201" cy="465892"/>
          </a:xfrm>
          <a:custGeom>
            <a:avLst/>
            <a:gdLst>
              <a:gd name="connsiteX0" fmla="*/ 103866 w 250201"/>
              <a:gd name="connsiteY0" fmla="*/ 88679 h 465892"/>
              <a:gd name="connsiteX1" fmla="*/ 95586 w 250201"/>
              <a:gd name="connsiteY1" fmla="*/ 82463 h 465892"/>
              <a:gd name="connsiteX2" fmla="*/ 8628 w 250201"/>
              <a:gd name="connsiteY2" fmla="*/ 17255 h 465892"/>
              <a:gd name="connsiteX3" fmla="*/ 0 w 250201"/>
              <a:gd name="connsiteY3" fmla="*/ 8628 h 465892"/>
              <a:gd name="connsiteX4" fmla="*/ 8628 w 250201"/>
              <a:gd name="connsiteY4" fmla="*/ 0 h 465892"/>
              <a:gd name="connsiteX5" fmla="*/ 112159 w 250201"/>
              <a:gd name="connsiteY5" fmla="*/ 77649 h 465892"/>
              <a:gd name="connsiteX6" fmla="*/ 106290 w 250201"/>
              <a:gd name="connsiteY6" fmla="*/ 88346 h 465892"/>
              <a:gd name="connsiteX7" fmla="*/ 103870 w 250201"/>
              <a:gd name="connsiteY7" fmla="*/ 88690 h 465892"/>
              <a:gd name="connsiteX8" fmla="*/ 241574 w 250201"/>
              <a:gd name="connsiteY8" fmla="*/ 198436 h 465892"/>
              <a:gd name="connsiteX9" fmla="*/ 232946 w 250201"/>
              <a:gd name="connsiteY9" fmla="*/ 189808 h 465892"/>
              <a:gd name="connsiteX10" fmla="*/ 155298 w 250201"/>
              <a:gd name="connsiteY10" fmla="*/ 112159 h 465892"/>
              <a:gd name="connsiteX11" fmla="*/ 146670 w 250201"/>
              <a:gd name="connsiteY11" fmla="*/ 103532 h 465892"/>
              <a:gd name="connsiteX12" fmla="*/ 155298 w 250201"/>
              <a:gd name="connsiteY12" fmla="*/ 94904 h 465892"/>
              <a:gd name="connsiteX13" fmla="*/ 250202 w 250201"/>
              <a:gd name="connsiteY13" fmla="*/ 189808 h 465892"/>
              <a:gd name="connsiteX14" fmla="*/ 241574 w 250201"/>
              <a:gd name="connsiteY14" fmla="*/ 198436 h 465892"/>
              <a:gd name="connsiteX15" fmla="*/ 8628 w 250201"/>
              <a:gd name="connsiteY15" fmla="*/ 465893 h 465892"/>
              <a:gd name="connsiteX16" fmla="*/ 8628 w 250201"/>
              <a:gd name="connsiteY16" fmla="*/ 465893 h 465892"/>
              <a:gd name="connsiteX17" fmla="*/ 0 w 250201"/>
              <a:gd name="connsiteY17" fmla="*/ 457265 h 465892"/>
              <a:gd name="connsiteX18" fmla="*/ 0 w 250201"/>
              <a:gd name="connsiteY18" fmla="*/ 207063 h 465892"/>
              <a:gd name="connsiteX19" fmla="*/ 8628 w 250201"/>
              <a:gd name="connsiteY19" fmla="*/ 198436 h 465892"/>
              <a:gd name="connsiteX20" fmla="*/ 8628 w 250201"/>
              <a:gd name="connsiteY20" fmla="*/ 198436 h 465892"/>
              <a:gd name="connsiteX21" fmla="*/ 17255 w 250201"/>
              <a:gd name="connsiteY21" fmla="*/ 207063 h 465892"/>
              <a:gd name="connsiteX22" fmla="*/ 17255 w 250201"/>
              <a:gd name="connsiteY22" fmla="*/ 457265 h 465892"/>
              <a:gd name="connsiteX23" fmla="*/ 8628 w 250201"/>
              <a:gd name="connsiteY23" fmla="*/ 465893 h 46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50201" h="465892">
                <a:moveTo>
                  <a:pt x="103866" y="88679"/>
                </a:moveTo>
                <a:cubicBezTo>
                  <a:pt x="100031" y="88678"/>
                  <a:pt x="96658" y="86145"/>
                  <a:pt x="95586" y="82463"/>
                </a:cubicBezTo>
                <a:cubicBezTo>
                  <a:pt x="84182" y="43907"/>
                  <a:pt x="48835" y="17400"/>
                  <a:pt x="8628" y="17255"/>
                </a:cubicBezTo>
                <a:cubicBezTo>
                  <a:pt x="3863" y="17255"/>
                  <a:pt x="0" y="13392"/>
                  <a:pt x="0" y="8628"/>
                </a:cubicBezTo>
                <a:cubicBezTo>
                  <a:pt x="0" y="3863"/>
                  <a:pt x="3863" y="0"/>
                  <a:pt x="8628" y="0"/>
                </a:cubicBezTo>
                <a:cubicBezTo>
                  <a:pt x="56502" y="171"/>
                  <a:pt x="98590" y="31738"/>
                  <a:pt x="112159" y="77649"/>
                </a:cubicBezTo>
                <a:cubicBezTo>
                  <a:pt x="113492" y="82223"/>
                  <a:pt x="110865" y="87013"/>
                  <a:pt x="106290" y="88346"/>
                </a:cubicBezTo>
                <a:cubicBezTo>
                  <a:pt x="105503" y="88575"/>
                  <a:pt x="104690" y="88691"/>
                  <a:pt x="103870" y="88690"/>
                </a:cubicBezTo>
                <a:close/>
                <a:moveTo>
                  <a:pt x="241574" y="198436"/>
                </a:moveTo>
                <a:cubicBezTo>
                  <a:pt x="236809" y="198436"/>
                  <a:pt x="232946" y="194573"/>
                  <a:pt x="232946" y="189808"/>
                </a:cubicBezTo>
                <a:cubicBezTo>
                  <a:pt x="232899" y="146944"/>
                  <a:pt x="198162" y="112207"/>
                  <a:pt x="155298" y="112159"/>
                </a:cubicBezTo>
                <a:cubicBezTo>
                  <a:pt x="150533" y="112159"/>
                  <a:pt x="146670" y="108297"/>
                  <a:pt x="146670" y="103532"/>
                </a:cubicBezTo>
                <a:cubicBezTo>
                  <a:pt x="146670" y="98767"/>
                  <a:pt x="150533" y="94904"/>
                  <a:pt x="155298" y="94904"/>
                </a:cubicBezTo>
                <a:cubicBezTo>
                  <a:pt x="207687" y="94962"/>
                  <a:pt x="250143" y="137418"/>
                  <a:pt x="250202" y="189808"/>
                </a:cubicBezTo>
                <a:cubicBezTo>
                  <a:pt x="250202" y="194573"/>
                  <a:pt x="246339" y="198436"/>
                  <a:pt x="241574" y="198436"/>
                </a:cubicBezTo>
                <a:close/>
                <a:moveTo>
                  <a:pt x="8628" y="465893"/>
                </a:moveTo>
                <a:lnTo>
                  <a:pt x="8628" y="465893"/>
                </a:lnTo>
                <a:cubicBezTo>
                  <a:pt x="3863" y="465893"/>
                  <a:pt x="0" y="462030"/>
                  <a:pt x="0" y="457265"/>
                </a:cubicBezTo>
                <a:lnTo>
                  <a:pt x="0" y="207063"/>
                </a:lnTo>
                <a:cubicBezTo>
                  <a:pt x="0" y="202299"/>
                  <a:pt x="3863" y="198436"/>
                  <a:pt x="8628" y="198436"/>
                </a:cubicBezTo>
                <a:lnTo>
                  <a:pt x="8628" y="198436"/>
                </a:lnTo>
                <a:cubicBezTo>
                  <a:pt x="13392" y="198436"/>
                  <a:pt x="17255" y="202299"/>
                  <a:pt x="17255" y="207063"/>
                </a:cubicBezTo>
                <a:lnTo>
                  <a:pt x="17255" y="457265"/>
                </a:lnTo>
                <a:cubicBezTo>
                  <a:pt x="17255" y="462030"/>
                  <a:pt x="13392" y="465893"/>
                  <a:pt x="8628" y="465893"/>
                </a:cubicBezTo>
                <a:close/>
              </a:path>
            </a:pathLst>
          </a:custGeom>
          <a:solidFill>
            <a:srgbClr val="373939"/>
          </a:solidFill>
          <a:ln w="2121" cap="flat">
            <a:noFill/>
            <a:prstDash val="solid"/>
            <a:miter/>
          </a:ln>
        </p:spPr>
        <p:txBody>
          <a:bodyPr rtlCol="0" anchor="ctr"/>
          <a:lstStyle/>
          <a:p>
            <a:endParaRPr lang="en-US"/>
          </a:p>
        </p:txBody>
      </p:sp>
      <p:sp>
        <p:nvSpPr>
          <p:cNvPr id="347" name="Freeform 346">
            <a:extLst>
              <a:ext uri="{FF2B5EF4-FFF2-40B4-BE49-F238E27FC236}">
                <a16:creationId xmlns:a16="http://schemas.microsoft.com/office/drawing/2014/main" id="{BDE1219B-3780-D7B8-8266-2D02B15109D3}"/>
              </a:ext>
            </a:extLst>
          </p:cNvPr>
          <p:cNvSpPr/>
          <p:nvPr/>
        </p:nvSpPr>
        <p:spPr>
          <a:xfrm>
            <a:off x="6855168" y="2335321"/>
            <a:ext cx="500403" cy="155297"/>
          </a:xfrm>
          <a:custGeom>
            <a:avLst/>
            <a:gdLst>
              <a:gd name="connsiteX0" fmla="*/ 250202 w 500403"/>
              <a:gd name="connsiteY0" fmla="*/ 155298 h 155297"/>
              <a:gd name="connsiteX1" fmla="*/ 215691 w 500403"/>
              <a:gd name="connsiteY1" fmla="*/ 120787 h 155297"/>
              <a:gd name="connsiteX2" fmla="*/ 250202 w 500403"/>
              <a:gd name="connsiteY2" fmla="*/ 86276 h 155297"/>
              <a:gd name="connsiteX3" fmla="*/ 284712 w 500403"/>
              <a:gd name="connsiteY3" fmla="*/ 120787 h 155297"/>
              <a:gd name="connsiteX4" fmla="*/ 250202 w 500403"/>
              <a:gd name="connsiteY4" fmla="*/ 155298 h 155297"/>
              <a:gd name="connsiteX5" fmla="*/ 250202 w 500403"/>
              <a:gd name="connsiteY5" fmla="*/ 103532 h 155297"/>
              <a:gd name="connsiteX6" fmla="*/ 232946 w 500403"/>
              <a:gd name="connsiteY6" fmla="*/ 120787 h 155297"/>
              <a:gd name="connsiteX7" fmla="*/ 250202 w 500403"/>
              <a:gd name="connsiteY7" fmla="*/ 138042 h 155297"/>
              <a:gd name="connsiteX8" fmla="*/ 267457 w 500403"/>
              <a:gd name="connsiteY8" fmla="*/ 120787 h 155297"/>
              <a:gd name="connsiteX9" fmla="*/ 250202 w 500403"/>
              <a:gd name="connsiteY9" fmla="*/ 103532 h 155297"/>
              <a:gd name="connsiteX10" fmla="*/ 379616 w 500403"/>
              <a:gd name="connsiteY10" fmla="*/ 138042 h 155297"/>
              <a:gd name="connsiteX11" fmla="*/ 345106 w 500403"/>
              <a:gd name="connsiteY11" fmla="*/ 103532 h 155297"/>
              <a:gd name="connsiteX12" fmla="*/ 379616 w 500403"/>
              <a:gd name="connsiteY12" fmla="*/ 69021 h 155297"/>
              <a:gd name="connsiteX13" fmla="*/ 414127 w 500403"/>
              <a:gd name="connsiteY13" fmla="*/ 103532 h 155297"/>
              <a:gd name="connsiteX14" fmla="*/ 379616 w 500403"/>
              <a:gd name="connsiteY14" fmla="*/ 138042 h 155297"/>
              <a:gd name="connsiteX15" fmla="*/ 379616 w 500403"/>
              <a:gd name="connsiteY15" fmla="*/ 86276 h 155297"/>
              <a:gd name="connsiteX16" fmla="*/ 362361 w 500403"/>
              <a:gd name="connsiteY16" fmla="*/ 103532 h 155297"/>
              <a:gd name="connsiteX17" fmla="*/ 379616 w 500403"/>
              <a:gd name="connsiteY17" fmla="*/ 120787 h 155297"/>
              <a:gd name="connsiteX18" fmla="*/ 396871 w 500403"/>
              <a:gd name="connsiteY18" fmla="*/ 103532 h 155297"/>
              <a:gd name="connsiteX19" fmla="*/ 379616 w 500403"/>
              <a:gd name="connsiteY19" fmla="*/ 86276 h 155297"/>
              <a:gd name="connsiteX20" fmla="*/ 112159 w 500403"/>
              <a:gd name="connsiteY20" fmla="*/ 138042 h 155297"/>
              <a:gd name="connsiteX21" fmla="*/ 77649 w 500403"/>
              <a:gd name="connsiteY21" fmla="*/ 103532 h 155297"/>
              <a:gd name="connsiteX22" fmla="*/ 112159 w 500403"/>
              <a:gd name="connsiteY22" fmla="*/ 69021 h 155297"/>
              <a:gd name="connsiteX23" fmla="*/ 146670 w 500403"/>
              <a:gd name="connsiteY23" fmla="*/ 103532 h 155297"/>
              <a:gd name="connsiteX24" fmla="*/ 112159 w 500403"/>
              <a:gd name="connsiteY24" fmla="*/ 138042 h 155297"/>
              <a:gd name="connsiteX25" fmla="*/ 112159 w 500403"/>
              <a:gd name="connsiteY25" fmla="*/ 86276 h 155297"/>
              <a:gd name="connsiteX26" fmla="*/ 94904 w 500403"/>
              <a:gd name="connsiteY26" fmla="*/ 103532 h 155297"/>
              <a:gd name="connsiteX27" fmla="*/ 112159 w 500403"/>
              <a:gd name="connsiteY27" fmla="*/ 120787 h 155297"/>
              <a:gd name="connsiteX28" fmla="*/ 129415 w 500403"/>
              <a:gd name="connsiteY28" fmla="*/ 103532 h 155297"/>
              <a:gd name="connsiteX29" fmla="*/ 112159 w 500403"/>
              <a:gd name="connsiteY29" fmla="*/ 86276 h 155297"/>
              <a:gd name="connsiteX30" fmla="*/ 34511 w 500403"/>
              <a:gd name="connsiteY30" fmla="*/ 69021 h 155297"/>
              <a:gd name="connsiteX31" fmla="*/ 0 w 500403"/>
              <a:gd name="connsiteY31" fmla="*/ 34511 h 155297"/>
              <a:gd name="connsiteX32" fmla="*/ 34511 w 500403"/>
              <a:gd name="connsiteY32" fmla="*/ 0 h 155297"/>
              <a:gd name="connsiteX33" fmla="*/ 69021 w 500403"/>
              <a:gd name="connsiteY33" fmla="*/ 34511 h 155297"/>
              <a:gd name="connsiteX34" fmla="*/ 34511 w 500403"/>
              <a:gd name="connsiteY34" fmla="*/ 69021 h 155297"/>
              <a:gd name="connsiteX35" fmla="*/ 34511 w 500403"/>
              <a:gd name="connsiteY35" fmla="*/ 17255 h 155297"/>
              <a:gd name="connsiteX36" fmla="*/ 17255 w 500403"/>
              <a:gd name="connsiteY36" fmla="*/ 34511 h 155297"/>
              <a:gd name="connsiteX37" fmla="*/ 34511 w 500403"/>
              <a:gd name="connsiteY37" fmla="*/ 51766 h 155297"/>
              <a:gd name="connsiteX38" fmla="*/ 51766 w 500403"/>
              <a:gd name="connsiteY38" fmla="*/ 34511 h 155297"/>
              <a:gd name="connsiteX39" fmla="*/ 34511 w 500403"/>
              <a:gd name="connsiteY39" fmla="*/ 17255 h 155297"/>
              <a:gd name="connsiteX40" fmla="*/ 465893 w 500403"/>
              <a:gd name="connsiteY40" fmla="*/ 69021 h 155297"/>
              <a:gd name="connsiteX41" fmla="*/ 431382 w 500403"/>
              <a:gd name="connsiteY41" fmla="*/ 34511 h 155297"/>
              <a:gd name="connsiteX42" fmla="*/ 465893 w 500403"/>
              <a:gd name="connsiteY42" fmla="*/ 0 h 155297"/>
              <a:gd name="connsiteX43" fmla="*/ 500403 w 500403"/>
              <a:gd name="connsiteY43" fmla="*/ 34511 h 155297"/>
              <a:gd name="connsiteX44" fmla="*/ 465893 w 500403"/>
              <a:gd name="connsiteY44" fmla="*/ 69021 h 155297"/>
              <a:gd name="connsiteX45" fmla="*/ 465893 w 500403"/>
              <a:gd name="connsiteY45" fmla="*/ 17255 h 155297"/>
              <a:gd name="connsiteX46" fmla="*/ 448637 w 500403"/>
              <a:gd name="connsiteY46" fmla="*/ 34511 h 155297"/>
              <a:gd name="connsiteX47" fmla="*/ 465893 w 500403"/>
              <a:gd name="connsiteY47" fmla="*/ 51766 h 155297"/>
              <a:gd name="connsiteX48" fmla="*/ 483148 w 500403"/>
              <a:gd name="connsiteY48" fmla="*/ 34511 h 155297"/>
              <a:gd name="connsiteX49" fmla="*/ 465893 w 500403"/>
              <a:gd name="connsiteY49" fmla="*/ 17255 h 155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0403" h="155297">
                <a:moveTo>
                  <a:pt x="250202" y="155298"/>
                </a:moveTo>
                <a:cubicBezTo>
                  <a:pt x="231141" y="155298"/>
                  <a:pt x="215691" y="139848"/>
                  <a:pt x="215691" y="120787"/>
                </a:cubicBezTo>
                <a:cubicBezTo>
                  <a:pt x="215691" y="101726"/>
                  <a:pt x="231141" y="86276"/>
                  <a:pt x="250202" y="86276"/>
                </a:cubicBezTo>
                <a:cubicBezTo>
                  <a:pt x="269262" y="86276"/>
                  <a:pt x="284712" y="101726"/>
                  <a:pt x="284712" y="120787"/>
                </a:cubicBezTo>
                <a:cubicBezTo>
                  <a:pt x="284691" y="139837"/>
                  <a:pt x="269251" y="155276"/>
                  <a:pt x="250202" y="155298"/>
                </a:cubicBezTo>
                <a:close/>
                <a:moveTo>
                  <a:pt x="250202" y="103532"/>
                </a:moveTo>
                <a:cubicBezTo>
                  <a:pt x="240672" y="103532"/>
                  <a:pt x="232946" y="111258"/>
                  <a:pt x="232946" y="120787"/>
                </a:cubicBezTo>
                <a:cubicBezTo>
                  <a:pt x="232946" y="130316"/>
                  <a:pt x="240672" y="138042"/>
                  <a:pt x="250202" y="138042"/>
                </a:cubicBezTo>
                <a:cubicBezTo>
                  <a:pt x="259731" y="138042"/>
                  <a:pt x="267457" y="130316"/>
                  <a:pt x="267457" y="120787"/>
                </a:cubicBezTo>
                <a:cubicBezTo>
                  <a:pt x="267446" y="111262"/>
                  <a:pt x="259727" y="103542"/>
                  <a:pt x="250202" y="103532"/>
                </a:cubicBezTo>
                <a:close/>
                <a:moveTo>
                  <a:pt x="379616" y="138042"/>
                </a:moveTo>
                <a:cubicBezTo>
                  <a:pt x="360556" y="138042"/>
                  <a:pt x="345106" y="122592"/>
                  <a:pt x="345106" y="103532"/>
                </a:cubicBezTo>
                <a:cubicBezTo>
                  <a:pt x="345106" y="84471"/>
                  <a:pt x="360556" y="69021"/>
                  <a:pt x="379616" y="69021"/>
                </a:cubicBezTo>
                <a:cubicBezTo>
                  <a:pt x="398677" y="69021"/>
                  <a:pt x="414127" y="84471"/>
                  <a:pt x="414127" y="103532"/>
                </a:cubicBezTo>
                <a:cubicBezTo>
                  <a:pt x="414105" y="122582"/>
                  <a:pt x="398666" y="138021"/>
                  <a:pt x="379616" y="138042"/>
                </a:cubicBezTo>
                <a:close/>
                <a:moveTo>
                  <a:pt x="379616" y="86276"/>
                </a:moveTo>
                <a:cubicBezTo>
                  <a:pt x="370087" y="86276"/>
                  <a:pt x="362361" y="94002"/>
                  <a:pt x="362361" y="103532"/>
                </a:cubicBezTo>
                <a:cubicBezTo>
                  <a:pt x="362361" y="113061"/>
                  <a:pt x="370087" y="120787"/>
                  <a:pt x="379616" y="120787"/>
                </a:cubicBezTo>
                <a:cubicBezTo>
                  <a:pt x="389145" y="120787"/>
                  <a:pt x="396871" y="113061"/>
                  <a:pt x="396871" y="103532"/>
                </a:cubicBezTo>
                <a:cubicBezTo>
                  <a:pt x="396861" y="94007"/>
                  <a:pt x="389141" y="86287"/>
                  <a:pt x="379616" y="86276"/>
                </a:cubicBezTo>
                <a:close/>
                <a:moveTo>
                  <a:pt x="112159" y="138042"/>
                </a:moveTo>
                <a:cubicBezTo>
                  <a:pt x="93100" y="138042"/>
                  <a:pt x="77649" y="122592"/>
                  <a:pt x="77649" y="103532"/>
                </a:cubicBezTo>
                <a:cubicBezTo>
                  <a:pt x="77649" y="84471"/>
                  <a:pt x="93100" y="69021"/>
                  <a:pt x="112159" y="69021"/>
                </a:cubicBezTo>
                <a:cubicBezTo>
                  <a:pt x="131219" y="69021"/>
                  <a:pt x="146670" y="84471"/>
                  <a:pt x="146670" y="103532"/>
                </a:cubicBezTo>
                <a:cubicBezTo>
                  <a:pt x="146647" y="122582"/>
                  <a:pt x="131210" y="138021"/>
                  <a:pt x="112159" y="138042"/>
                </a:cubicBezTo>
                <a:close/>
                <a:moveTo>
                  <a:pt x="112159" y="86276"/>
                </a:moveTo>
                <a:cubicBezTo>
                  <a:pt x="102629" y="86276"/>
                  <a:pt x="94904" y="94002"/>
                  <a:pt x="94904" y="103532"/>
                </a:cubicBezTo>
                <a:cubicBezTo>
                  <a:pt x="94904" y="113061"/>
                  <a:pt x="102629" y="120787"/>
                  <a:pt x="112159" y="120787"/>
                </a:cubicBezTo>
                <a:cubicBezTo>
                  <a:pt x="121689" y="120787"/>
                  <a:pt x="129415" y="113061"/>
                  <a:pt x="129415" y="103532"/>
                </a:cubicBezTo>
                <a:cubicBezTo>
                  <a:pt x="129404" y="94007"/>
                  <a:pt x="121685" y="86287"/>
                  <a:pt x="112159" y="86276"/>
                </a:cubicBezTo>
                <a:close/>
                <a:moveTo>
                  <a:pt x="34511" y="69021"/>
                </a:moveTo>
                <a:cubicBezTo>
                  <a:pt x="15451" y="69021"/>
                  <a:pt x="0" y="53571"/>
                  <a:pt x="0" y="34511"/>
                </a:cubicBezTo>
                <a:cubicBezTo>
                  <a:pt x="0" y="15450"/>
                  <a:pt x="15451" y="0"/>
                  <a:pt x="34511" y="0"/>
                </a:cubicBezTo>
                <a:cubicBezTo>
                  <a:pt x="53570" y="0"/>
                  <a:pt x="69021" y="15450"/>
                  <a:pt x="69021" y="34511"/>
                </a:cubicBezTo>
                <a:cubicBezTo>
                  <a:pt x="68998" y="53560"/>
                  <a:pt x="53561" y="69000"/>
                  <a:pt x="34511" y="69021"/>
                </a:cubicBezTo>
                <a:close/>
                <a:moveTo>
                  <a:pt x="34511" y="17255"/>
                </a:moveTo>
                <a:cubicBezTo>
                  <a:pt x="24981" y="17255"/>
                  <a:pt x="17255" y="24981"/>
                  <a:pt x="17255" y="34511"/>
                </a:cubicBezTo>
                <a:cubicBezTo>
                  <a:pt x="17255" y="44040"/>
                  <a:pt x="24981" y="51766"/>
                  <a:pt x="34511" y="51766"/>
                </a:cubicBezTo>
                <a:cubicBezTo>
                  <a:pt x="44040" y="51766"/>
                  <a:pt x="51766" y="44040"/>
                  <a:pt x="51766" y="34511"/>
                </a:cubicBezTo>
                <a:cubicBezTo>
                  <a:pt x="51755" y="24986"/>
                  <a:pt x="44036" y="17266"/>
                  <a:pt x="34511" y="17255"/>
                </a:cubicBezTo>
                <a:close/>
                <a:moveTo>
                  <a:pt x="465893" y="69021"/>
                </a:moveTo>
                <a:cubicBezTo>
                  <a:pt x="446832" y="69021"/>
                  <a:pt x="431382" y="53571"/>
                  <a:pt x="431382" y="34511"/>
                </a:cubicBezTo>
                <a:cubicBezTo>
                  <a:pt x="431382" y="15450"/>
                  <a:pt x="446832" y="0"/>
                  <a:pt x="465893" y="0"/>
                </a:cubicBezTo>
                <a:cubicBezTo>
                  <a:pt x="484953" y="0"/>
                  <a:pt x="500403" y="15450"/>
                  <a:pt x="500403" y="34511"/>
                </a:cubicBezTo>
                <a:cubicBezTo>
                  <a:pt x="500382" y="53560"/>
                  <a:pt x="484942" y="69000"/>
                  <a:pt x="465893" y="69021"/>
                </a:cubicBezTo>
                <a:close/>
                <a:moveTo>
                  <a:pt x="465893" y="17255"/>
                </a:moveTo>
                <a:cubicBezTo>
                  <a:pt x="456363" y="17255"/>
                  <a:pt x="448637" y="24981"/>
                  <a:pt x="448637" y="34511"/>
                </a:cubicBezTo>
                <a:cubicBezTo>
                  <a:pt x="448637" y="44040"/>
                  <a:pt x="456363" y="51766"/>
                  <a:pt x="465893" y="51766"/>
                </a:cubicBezTo>
                <a:cubicBezTo>
                  <a:pt x="475422" y="51766"/>
                  <a:pt x="483148" y="44040"/>
                  <a:pt x="483148" y="34511"/>
                </a:cubicBezTo>
                <a:cubicBezTo>
                  <a:pt x="483137" y="24986"/>
                  <a:pt x="475418" y="17266"/>
                  <a:pt x="465893" y="17255"/>
                </a:cubicBezTo>
                <a:close/>
              </a:path>
            </a:pathLst>
          </a:custGeom>
          <a:solidFill>
            <a:srgbClr val="373939"/>
          </a:solidFill>
          <a:ln w="2121" cap="flat">
            <a:noFill/>
            <a:prstDash val="solid"/>
            <a:miter/>
          </a:ln>
        </p:spPr>
        <p:txBody>
          <a:bodyPr rtlCol="0" anchor="ctr"/>
          <a:lstStyle/>
          <a:p>
            <a:endParaRPr lang="en-US"/>
          </a:p>
        </p:txBody>
      </p:sp>
      <p:sp>
        <p:nvSpPr>
          <p:cNvPr id="348" name="Freeform 347">
            <a:extLst>
              <a:ext uri="{FF2B5EF4-FFF2-40B4-BE49-F238E27FC236}">
                <a16:creationId xmlns:a16="http://schemas.microsoft.com/office/drawing/2014/main" id="{2BD8C19D-D305-9155-9B96-28C851D2BD9F}"/>
              </a:ext>
            </a:extLst>
          </p:cNvPr>
          <p:cNvSpPr/>
          <p:nvPr/>
        </p:nvSpPr>
        <p:spPr>
          <a:xfrm>
            <a:off x="6906934" y="2240417"/>
            <a:ext cx="396871" cy="207063"/>
          </a:xfrm>
          <a:custGeom>
            <a:avLst/>
            <a:gdLst>
              <a:gd name="connsiteX0" fmla="*/ 107846 w 396871"/>
              <a:gd name="connsiteY0" fmla="*/ 207063 h 207063"/>
              <a:gd name="connsiteX1" fmla="*/ 94904 w 396871"/>
              <a:gd name="connsiteY1" fmla="*/ 207063 h 207063"/>
              <a:gd name="connsiteX2" fmla="*/ 86276 w 396871"/>
              <a:gd name="connsiteY2" fmla="*/ 198436 h 207063"/>
              <a:gd name="connsiteX3" fmla="*/ 94904 w 396871"/>
              <a:gd name="connsiteY3" fmla="*/ 189808 h 207063"/>
              <a:gd name="connsiteX4" fmla="*/ 107846 w 396871"/>
              <a:gd name="connsiteY4" fmla="*/ 189808 h 207063"/>
              <a:gd name="connsiteX5" fmla="*/ 120787 w 396871"/>
              <a:gd name="connsiteY5" fmla="*/ 176867 h 207063"/>
              <a:gd name="connsiteX6" fmla="*/ 120787 w 396871"/>
              <a:gd name="connsiteY6" fmla="*/ 8628 h 207063"/>
              <a:gd name="connsiteX7" fmla="*/ 129415 w 396871"/>
              <a:gd name="connsiteY7" fmla="*/ 0 h 207063"/>
              <a:gd name="connsiteX8" fmla="*/ 138042 w 396871"/>
              <a:gd name="connsiteY8" fmla="*/ 8628 h 207063"/>
              <a:gd name="connsiteX9" fmla="*/ 138042 w 396871"/>
              <a:gd name="connsiteY9" fmla="*/ 176867 h 207063"/>
              <a:gd name="connsiteX10" fmla="*/ 107846 w 396871"/>
              <a:gd name="connsiteY10" fmla="*/ 207063 h 207063"/>
              <a:gd name="connsiteX11" fmla="*/ 301967 w 396871"/>
              <a:gd name="connsiteY11" fmla="*/ 207063 h 207063"/>
              <a:gd name="connsiteX12" fmla="*/ 289026 w 396871"/>
              <a:gd name="connsiteY12" fmla="*/ 207063 h 207063"/>
              <a:gd name="connsiteX13" fmla="*/ 258829 w 396871"/>
              <a:gd name="connsiteY13" fmla="*/ 176867 h 207063"/>
              <a:gd name="connsiteX14" fmla="*/ 258829 w 396871"/>
              <a:gd name="connsiteY14" fmla="*/ 8628 h 207063"/>
              <a:gd name="connsiteX15" fmla="*/ 267457 w 396871"/>
              <a:gd name="connsiteY15" fmla="*/ 0 h 207063"/>
              <a:gd name="connsiteX16" fmla="*/ 276085 w 396871"/>
              <a:gd name="connsiteY16" fmla="*/ 8628 h 207063"/>
              <a:gd name="connsiteX17" fmla="*/ 276085 w 396871"/>
              <a:gd name="connsiteY17" fmla="*/ 176867 h 207063"/>
              <a:gd name="connsiteX18" fmla="*/ 289026 w 396871"/>
              <a:gd name="connsiteY18" fmla="*/ 189808 h 207063"/>
              <a:gd name="connsiteX19" fmla="*/ 301967 w 396871"/>
              <a:gd name="connsiteY19" fmla="*/ 189808 h 207063"/>
              <a:gd name="connsiteX20" fmla="*/ 310595 w 396871"/>
              <a:gd name="connsiteY20" fmla="*/ 198436 h 207063"/>
              <a:gd name="connsiteX21" fmla="*/ 301967 w 396871"/>
              <a:gd name="connsiteY21" fmla="*/ 207063 h 207063"/>
              <a:gd name="connsiteX22" fmla="*/ 388244 w 396871"/>
              <a:gd name="connsiteY22" fmla="*/ 138042 h 207063"/>
              <a:gd name="connsiteX23" fmla="*/ 358047 w 396871"/>
              <a:gd name="connsiteY23" fmla="*/ 138042 h 207063"/>
              <a:gd name="connsiteX24" fmla="*/ 327850 w 396871"/>
              <a:gd name="connsiteY24" fmla="*/ 107846 h 207063"/>
              <a:gd name="connsiteX25" fmla="*/ 327850 w 396871"/>
              <a:gd name="connsiteY25" fmla="*/ 77649 h 207063"/>
              <a:gd name="connsiteX26" fmla="*/ 336478 w 396871"/>
              <a:gd name="connsiteY26" fmla="*/ 69021 h 207063"/>
              <a:gd name="connsiteX27" fmla="*/ 345106 w 396871"/>
              <a:gd name="connsiteY27" fmla="*/ 77649 h 207063"/>
              <a:gd name="connsiteX28" fmla="*/ 345106 w 396871"/>
              <a:gd name="connsiteY28" fmla="*/ 107846 h 207063"/>
              <a:gd name="connsiteX29" fmla="*/ 358047 w 396871"/>
              <a:gd name="connsiteY29" fmla="*/ 120787 h 207063"/>
              <a:gd name="connsiteX30" fmla="*/ 388244 w 396871"/>
              <a:gd name="connsiteY30" fmla="*/ 120787 h 207063"/>
              <a:gd name="connsiteX31" fmla="*/ 396871 w 396871"/>
              <a:gd name="connsiteY31" fmla="*/ 129415 h 207063"/>
              <a:gd name="connsiteX32" fmla="*/ 388244 w 396871"/>
              <a:gd name="connsiteY32" fmla="*/ 138042 h 207063"/>
              <a:gd name="connsiteX33" fmla="*/ 38824 w 396871"/>
              <a:gd name="connsiteY33" fmla="*/ 138042 h 207063"/>
              <a:gd name="connsiteX34" fmla="*/ 8628 w 396871"/>
              <a:gd name="connsiteY34" fmla="*/ 138042 h 207063"/>
              <a:gd name="connsiteX35" fmla="*/ 0 w 396871"/>
              <a:gd name="connsiteY35" fmla="*/ 129415 h 207063"/>
              <a:gd name="connsiteX36" fmla="*/ 8628 w 396871"/>
              <a:gd name="connsiteY36" fmla="*/ 120787 h 207063"/>
              <a:gd name="connsiteX37" fmla="*/ 38824 w 396871"/>
              <a:gd name="connsiteY37" fmla="*/ 120787 h 207063"/>
              <a:gd name="connsiteX38" fmla="*/ 51766 w 396871"/>
              <a:gd name="connsiteY38" fmla="*/ 107846 h 207063"/>
              <a:gd name="connsiteX39" fmla="*/ 51766 w 396871"/>
              <a:gd name="connsiteY39" fmla="*/ 77649 h 207063"/>
              <a:gd name="connsiteX40" fmla="*/ 60393 w 396871"/>
              <a:gd name="connsiteY40" fmla="*/ 69021 h 207063"/>
              <a:gd name="connsiteX41" fmla="*/ 69021 w 396871"/>
              <a:gd name="connsiteY41" fmla="*/ 77649 h 207063"/>
              <a:gd name="connsiteX42" fmla="*/ 69021 w 396871"/>
              <a:gd name="connsiteY42" fmla="*/ 107846 h 207063"/>
              <a:gd name="connsiteX43" fmla="*/ 38824 w 396871"/>
              <a:gd name="connsiteY43" fmla="*/ 138042 h 207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96871" h="207063">
                <a:moveTo>
                  <a:pt x="107846" y="207063"/>
                </a:moveTo>
                <a:lnTo>
                  <a:pt x="94904" y="207063"/>
                </a:lnTo>
                <a:cubicBezTo>
                  <a:pt x="90139" y="207063"/>
                  <a:pt x="86276" y="203200"/>
                  <a:pt x="86276" y="198436"/>
                </a:cubicBezTo>
                <a:cubicBezTo>
                  <a:pt x="86276" y="193671"/>
                  <a:pt x="90139" y="189808"/>
                  <a:pt x="94904" y="189808"/>
                </a:cubicBezTo>
                <a:lnTo>
                  <a:pt x="107846" y="189808"/>
                </a:lnTo>
                <a:cubicBezTo>
                  <a:pt x="114990" y="189802"/>
                  <a:pt x="120780" y="184010"/>
                  <a:pt x="120787" y="176867"/>
                </a:cubicBezTo>
                <a:lnTo>
                  <a:pt x="120787" y="8628"/>
                </a:lnTo>
                <a:cubicBezTo>
                  <a:pt x="120787" y="3863"/>
                  <a:pt x="124650" y="0"/>
                  <a:pt x="129415" y="0"/>
                </a:cubicBezTo>
                <a:cubicBezTo>
                  <a:pt x="134179" y="0"/>
                  <a:pt x="138042" y="3863"/>
                  <a:pt x="138042" y="8628"/>
                </a:cubicBezTo>
                <a:lnTo>
                  <a:pt x="138042" y="176867"/>
                </a:lnTo>
                <a:cubicBezTo>
                  <a:pt x="138024" y="193537"/>
                  <a:pt x="124515" y="207046"/>
                  <a:pt x="107846" y="207063"/>
                </a:cubicBezTo>
                <a:close/>
                <a:moveTo>
                  <a:pt x="301967" y="207063"/>
                </a:moveTo>
                <a:lnTo>
                  <a:pt x="289026" y="207063"/>
                </a:lnTo>
                <a:cubicBezTo>
                  <a:pt x="272355" y="207046"/>
                  <a:pt x="258846" y="193537"/>
                  <a:pt x="258829" y="176867"/>
                </a:cubicBezTo>
                <a:lnTo>
                  <a:pt x="258829" y="8628"/>
                </a:lnTo>
                <a:cubicBezTo>
                  <a:pt x="258829" y="3863"/>
                  <a:pt x="262692" y="0"/>
                  <a:pt x="267457" y="0"/>
                </a:cubicBezTo>
                <a:cubicBezTo>
                  <a:pt x="272221" y="0"/>
                  <a:pt x="276085" y="3863"/>
                  <a:pt x="276085" y="8628"/>
                </a:cubicBezTo>
                <a:lnTo>
                  <a:pt x="276085" y="176867"/>
                </a:lnTo>
                <a:cubicBezTo>
                  <a:pt x="276091" y="184010"/>
                  <a:pt x="281882" y="189802"/>
                  <a:pt x="289026" y="189808"/>
                </a:cubicBezTo>
                <a:lnTo>
                  <a:pt x="301967" y="189808"/>
                </a:lnTo>
                <a:cubicBezTo>
                  <a:pt x="306732" y="189808"/>
                  <a:pt x="310595" y="193671"/>
                  <a:pt x="310595" y="198436"/>
                </a:cubicBezTo>
                <a:cubicBezTo>
                  <a:pt x="310595" y="203200"/>
                  <a:pt x="306732" y="207063"/>
                  <a:pt x="301967" y="207063"/>
                </a:cubicBezTo>
                <a:close/>
                <a:moveTo>
                  <a:pt x="388244" y="138042"/>
                </a:moveTo>
                <a:lnTo>
                  <a:pt x="358047" y="138042"/>
                </a:lnTo>
                <a:cubicBezTo>
                  <a:pt x="341376" y="138025"/>
                  <a:pt x="327868" y="124516"/>
                  <a:pt x="327850" y="107846"/>
                </a:cubicBezTo>
                <a:lnTo>
                  <a:pt x="327850" y="77649"/>
                </a:lnTo>
                <a:cubicBezTo>
                  <a:pt x="327850" y="72884"/>
                  <a:pt x="331713" y="69021"/>
                  <a:pt x="336478" y="69021"/>
                </a:cubicBezTo>
                <a:cubicBezTo>
                  <a:pt x="341243" y="69021"/>
                  <a:pt x="345106" y="72884"/>
                  <a:pt x="345106" y="77649"/>
                </a:cubicBezTo>
                <a:lnTo>
                  <a:pt x="345106" y="107846"/>
                </a:lnTo>
                <a:cubicBezTo>
                  <a:pt x="345112" y="114989"/>
                  <a:pt x="350903" y="120780"/>
                  <a:pt x="358047" y="120787"/>
                </a:cubicBezTo>
                <a:lnTo>
                  <a:pt x="388244" y="120787"/>
                </a:lnTo>
                <a:cubicBezTo>
                  <a:pt x="393008" y="120787"/>
                  <a:pt x="396871" y="124650"/>
                  <a:pt x="396871" y="129415"/>
                </a:cubicBezTo>
                <a:cubicBezTo>
                  <a:pt x="396871" y="134179"/>
                  <a:pt x="393008" y="138042"/>
                  <a:pt x="388244" y="138042"/>
                </a:cubicBezTo>
                <a:close/>
                <a:moveTo>
                  <a:pt x="38824" y="138042"/>
                </a:moveTo>
                <a:lnTo>
                  <a:pt x="8628" y="138042"/>
                </a:lnTo>
                <a:cubicBezTo>
                  <a:pt x="3863" y="138042"/>
                  <a:pt x="0" y="134179"/>
                  <a:pt x="0" y="129415"/>
                </a:cubicBezTo>
                <a:cubicBezTo>
                  <a:pt x="0" y="124650"/>
                  <a:pt x="3863" y="120787"/>
                  <a:pt x="8628" y="120787"/>
                </a:cubicBezTo>
                <a:lnTo>
                  <a:pt x="38824" y="120787"/>
                </a:lnTo>
                <a:cubicBezTo>
                  <a:pt x="45969" y="120780"/>
                  <a:pt x="51759" y="114989"/>
                  <a:pt x="51766" y="107846"/>
                </a:cubicBezTo>
                <a:lnTo>
                  <a:pt x="51766" y="77649"/>
                </a:lnTo>
                <a:cubicBezTo>
                  <a:pt x="51766" y="72884"/>
                  <a:pt x="55629" y="69021"/>
                  <a:pt x="60393" y="69021"/>
                </a:cubicBezTo>
                <a:cubicBezTo>
                  <a:pt x="65158" y="69021"/>
                  <a:pt x="69021" y="72884"/>
                  <a:pt x="69021" y="77649"/>
                </a:cubicBezTo>
                <a:lnTo>
                  <a:pt x="69021" y="107846"/>
                </a:lnTo>
                <a:cubicBezTo>
                  <a:pt x="69003" y="124516"/>
                  <a:pt x="55494" y="138025"/>
                  <a:pt x="38824" y="138042"/>
                </a:cubicBezTo>
                <a:close/>
              </a:path>
            </a:pathLst>
          </a:custGeom>
          <a:solidFill>
            <a:srgbClr val="373939"/>
          </a:solidFill>
          <a:ln w="2121" cap="flat">
            <a:noFill/>
            <a:prstDash val="solid"/>
            <a:miter/>
          </a:ln>
        </p:spPr>
        <p:txBody>
          <a:bodyPr rtlCol="0" anchor="ctr"/>
          <a:lstStyle/>
          <a:p>
            <a:endParaRPr lang="en-US"/>
          </a:p>
        </p:txBody>
      </p:sp>
      <p:sp>
        <p:nvSpPr>
          <p:cNvPr id="350" name="Freeform 349">
            <a:extLst>
              <a:ext uri="{FF2B5EF4-FFF2-40B4-BE49-F238E27FC236}">
                <a16:creationId xmlns:a16="http://schemas.microsoft.com/office/drawing/2014/main" id="{8CDB02B8-2A97-D452-9062-F427A37CFEDD}"/>
              </a:ext>
            </a:extLst>
          </p:cNvPr>
          <p:cNvSpPr/>
          <p:nvPr/>
        </p:nvSpPr>
        <p:spPr>
          <a:xfrm>
            <a:off x="7755261" y="1994465"/>
            <a:ext cx="551905" cy="552172"/>
          </a:xfrm>
          <a:custGeom>
            <a:avLst/>
            <a:gdLst>
              <a:gd name="connsiteX0" fmla="*/ 440781 w 551905"/>
              <a:gd name="connsiteY0" fmla="*/ 119926 h 552172"/>
              <a:gd name="connsiteX1" fmla="*/ 285405 w 551905"/>
              <a:gd name="connsiteY1" fmla="*/ 1238 h 552172"/>
              <a:gd name="connsiteX2" fmla="*/ 184022 w 551905"/>
              <a:gd name="connsiteY2" fmla="*/ 69136 h 552172"/>
              <a:gd name="connsiteX3" fmla="*/ 78248 w 551905"/>
              <a:gd name="connsiteY3" fmla="*/ 119635 h 552172"/>
              <a:gd name="connsiteX4" fmla="*/ 73910 w 551905"/>
              <a:gd name="connsiteY4" fmla="*/ 139077 h 552172"/>
              <a:gd name="connsiteX5" fmla="*/ 74499 w 551905"/>
              <a:gd name="connsiteY5" fmla="*/ 160013 h 552172"/>
              <a:gd name="connsiteX6" fmla="*/ 3626 w 551905"/>
              <a:gd name="connsiteY6" fmla="*/ 284401 h 552172"/>
              <a:gd name="connsiteX7" fmla="*/ 91929 w 551905"/>
              <a:gd name="connsiteY7" fmla="*/ 358444 h 552172"/>
              <a:gd name="connsiteX8" fmla="*/ 91929 w 551905"/>
              <a:gd name="connsiteY8" fmla="*/ 450942 h 552172"/>
              <a:gd name="connsiteX9" fmla="*/ 119538 w 551905"/>
              <a:gd name="connsiteY9" fmla="*/ 478550 h 552172"/>
              <a:gd name="connsiteX10" fmla="*/ 209219 w 551905"/>
              <a:gd name="connsiteY10" fmla="*/ 478550 h 552172"/>
              <a:gd name="connsiteX11" fmla="*/ 181997 w 551905"/>
              <a:gd name="connsiteY11" fmla="*/ 497159 h 552172"/>
              <a:gd name="connsiteX12" fmla="*/ 147146 w 551905"/>
              <a:gd name="connsiteY12" fmla="*/ 533767 h 552172"/>
              <a:gd name="connsiteX13" fmla="*/ 165552 w 551905"/>
              <a:gd name="connsiteY13" fmla="*/ 552173 h 552172"/>
              <a:gd name="connsiteX14" fmla="*/ 386419 w 551905"/>
              <a:gd name="connsiteY14" fmla="*/ 552173 h 552172"/>
              <a:gd name="connsiteX15" fmla="*/ 404825 w 551905"/>
              <a:gd name="connsiteY15" fmla="*/ 533767 h 552172"/>
              <a:gd name="connsiteX16" fmla="*/ 369974 w 551905"/>
              <a:gd name="connsiteY16" fmla="*/ 497159 h 552172"/>
              <a:gd name="connsiteX17" fmla="*/ 342752 w 551905"/>
              <a:gd name="connsiteY17" fmla="*/ 478550 h 552172"/>
              <a:gd name="connsiteX18" fmla="*/ 432434 w 551905"/>
              <a:gd name="connsiteY18" fmla="*/ 478550 h 552172"/>
              <a:gd name="connsiteX19" fmla="*/ 460042 w 551905"/>
              <a:gd name="connsiteY19" fmla="*/ 450942 h 552172"/>
              <a:gd name="connsiteX20" fmla="*/ 460042 w 551905"/>
              <a:gd name="connsiteY20" fmla="*/ 355619 h 552172"/>
              <a:gd name="connsiteX21" fmla="*/ 548603 w 551905"/>
              <a:gd name="connsiteY21" fmla="*/ 211457 h 552172"/>
              <a:gd name="connsiteX22" fmla="*/ 440781 w 551905"/>
              <a:gd name="connsiteY22" fmla="*/ 119926 h 552172"/>
              <a:gd name="connsiteX23" fmla="*/ 368014 w 551905"/>
              <a:gd name="connsiteY23" fmla="*/ 515362 h 552172"/>
              <a:gd name="connsiteX24" fmla="*/ 386419 w 551905"/>
              <a:gd name="connsiteY24" fmla="*/ 533767 h 552172"/>
              <a:gd name="connsiteX25" fmla="*/ 165552 w 551905"/>
              <a:gd name="connsiteY25" fmla="*/ 533767 h 552172"/>
              <a:gd name="connsiteX26" fmla="*/ 183958 w 551905"/>
              <a:gd name="connsiteY26" fmla="*/ 515362 h 552172"/>
              <a:gd name="connsiteX27" fmla="*/ 218394 w 551905"/>
              <a:gd name="connsiteY27" fmla="*/ 496956 h 552172"/>
              <a:gd name="connsiteX28" fmla="*/ 228784 w 551905"/>
              <a:gd name="connsiteY28" fmla="*/ 478550 h 552172"/>
              <a:gd name="connsiteX29" fmla="*/ 323187 w 551905"/>
              <a:gd name="connsiteY29" fmla="*/ 478550 h 552172"/>
              <a:gd name="connsiteX30" fmla="*/ 333577 w 551905"/>
              <a:gd name="connsiteY30" fmla="*/ 496956 h 552172"/>
              <a:gd name="connsiteX31" fmla="*/ 441636 w 551905"/>
              <a:gd name="connsiteY31" fmla="*/ 450942 h 552172"/>
              <a:gd name="connsiteX32" fmla="*/ 432434 w 551905"/>
              <a:gd name="connsiteY32" fmla="*/ 460145 h 552172"/>
              <a:gd name="connsiteX33" fmla="*/ 119538 w 551905"/>
              <a:gd name="connsiteY33" fmla="*/ 460145 h 552172"/>
              <a:gd name="connsiteX34" fmla="*/ 110335 w 551905"/>
              <a:gd name="connsiteY34" fmla="*/ 450942 h 552172"/>
              <a:gd name="connsiteX35" fmla="*/ 110335 w 551905"/>
              <a:gd name="connsiteY35" fmla="*/ 441739 h 552172"/>
              <a:gd name="connsiteX36" fmla="*/ 441636 w 551905"/>
              <a:gd name="connsiteY36" fmla="*/ 441739 h 552172"/>
              <a:gd name="connsiteX37" fmla="*/ 147146 w 551905"/>
              <a:gd name="connsiteY37" fmla="*/ 423334 h 552172"/>
              <a:gd name="connsiteX38" fmla="*/ 147146 w 551905"/>
              <a:gd name="connsiteY38" fmla="*/ 239277 h 552172"/>
              <a:gd name="connsiteX39" fmla="*/ 404825 w 551905"/>
              <a:gd name="connsiteY39" fmla="*/ 239277 h 552172"/>
              <a:gd name="connsiteX40" fmla="*/ 404825 w 551905"/>
              <a:gd name="connsiteY40" fmla="*/ 423334 h 552172"/>
              <a:gd name="connsiteX41" fmla="*/ 441636 w 551905"/>
              <a:gd name="connsiteY41" fmla="*/ 423334 h 552172"/>
              <a:gd name="connsiteX42" fmla="*/ 423231 w 551905"/>
              <a:gd name="connsiteY42" fmla="*/ 423334 h 552172"/>
              <a:gd name="connsiteX43" fmla="*/ 423231 w 551905"/>
              <a:gd name="connsiteY43" fmla="*/ 239277 h 552172"/>
              <a:gd name="connsiteX44" fmla="*/ 404825 w 551905"/>
              <a:gd name="connsiteY44" fmla="*/ 220872 h 552172"/>
              <a:gd name="connsiteX45" fmla="*/ 147146 w 551905"/>
              <a:gd name="connsiteY45" fmla="*/ 220872 h 552172"/>
              <a:gd name="connsiteX46" fmla="*/ 128741 w 551905"/>
              <a:gd name="connsiteY46" fmla="*/ 239277 h 552172"/>
              <a:gd name="connsiteX47" fmla="*/ 128741 w 551905"/>
              <a:gd name="connsiteY47" fmla="*/ 423334 h 552172"/>
              <a:gd name="connsiteX48" fmla="*/ 110335 w 551905"/>
              <a:gd name="connsiteY48" fmla="*/ 423334 h 552172"/>
              <a:gd name="connsiteX49" fmla="*/ 110335 w 551905"/>
              <a:gd name="connsiteY49" fmla="*/ 211669 h 552172"/>
              <a:gd name="connsiteX50" fmla="*/ 119538 w 551905"/>
              <a:gd name="connsiteY50" fmla="*/ 202466 h 552172"/>
              <a:gd name="connsiteX51" fmla="*/ 432434 w 551905"/>
              <a:gd name="connsiteY51" fmla="*/ 202466 h 552172"/>
              <a:gd name="connsiteX52" fmla="*/ 441636 w 551905"/>
              <a:gd name="connsiteY52" fmla="*/ 211669 h 552172"/>
              <a:gd name="connsiteX53" fmla="*/ 460042 w 551905"/>
              <a:gd name="connsiteY53" fmla="*/ 336643 h 552172"/>
              <a:gd name="connsiteX54" fmla="*/ 460042 w 551905"/>
              <a:gd name="connsiteY54" fmla="*/ 211669 h 552172"/>
              <a:gd name="connsiteX55" fmla="*/ 432434 w 551905"/>
              <a:gd name="connsiteY55" fmla="*/ 184060 h 552172"/>
              <a:gd name="connsiteX56" fmla="*/ 119538 w 551905"/>
              <a:gd name="connsiteY56" fmla="*/ 184060 h 552172"/>
              <a:gd name="connsiteX57" fmla="*/ 91929 w 551905"/>
              <a:gd name="connsiteY57" fmla="*/ 211669 h 552172"/>
              <a:gd name="connsiteX58" fmla="*/ 91929 w 551905"/>
              <a:gd name="connsiteY58" fmla="*/ 339965 h 552172"/>
              <a:gd name="connsiteX59" fmla="*/ 18992 w 551905"/>
              <a:gd name="connsiteY59" fmla="*/ 248313 h 552172"/>
              <a:gd name="connsiteX60" fmla="*/ 82828 w 551905"/>
              <a:gd name="connsiteY60" fmla="*/ 176928 h 552172"/>
              <a:gd name="connsiteX61" fmla="*/ 93291 w 551905"/>
              <a:gd name="connsiteY61" fmla="*/ 160602 h 552172"/>
              <a:gd name="connsiteX62" fmla="*/ 92224 w 551905"/>
              <a:gd name="connsiteY62" fmla="*/ 140789 h 552172"/>
              <a:gd name="connsiteX63" fmla="*/ 162867 w 551905"/>
              <a:gd name="connsiteY63" fmla="*/ 83118 h 552172"/>
              <a:gd name="connsiteX64" fmla="*/ 180875 w 551905"/>
              <a:gd name="connsiteY64" fmla="*/ 87624 h 552172"/>
              <a:gd name="connsiteX65" fmla="*/ 198222 w 551905"/>
              <a:gd name="connsiteY65" fmla="*/ 81430 h 552172"/>
              <a:gd name="connsiteX66" fmla="*/ 360569 w 551905"/>
              <a:gd name="connsiteY66" fmla="*/ 32740 h 552172"/>
              <a:gd name="connsiteX67" fmla="*/ 422936 w 551905"/>
              <a:gd name="connsiteY67" fmla="*/ 125770 h 552172"/>
              <a:gd name="connsiteX68" fmla="*/ 436115 w 551905"/>
              <a:gd name="connsiteY68" fmla="*/ 138111 h 552172"/>
              <a:gd name="connsiteX69" fmla="*/ 533516 w 551905"/>
              <a:gd name="connsiteY69" fmla="*/ 243031 h 552172"/>
              <a:gd name="connsiteX70" fmla="*/ 460042 w 551905"/>
              <a:gd name="connsiteY70" fmla="*/ 336643 h 55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51905" h="552172">
                <a:moveTo>
                  <a:pt x="440781" y="119926"/>
                </a:moveTo>
                <a:cubicBezTo>
                  <a:pt x="430649" y="44245"/>
                  <a:pt x="361085" y="-8893"/>
                  <a:pt x="285405" y="1238"/>
                </a:cubicBezTo>
                <a:cubicBezTo>
                  <a:pt x="242911" y="6927"/>
                  <a:pt x="205461" y="32008"/>
                  <a:pt x="184022" y="69136"/>
                </a:cubicBezTo>
                <a:cubicBezTo>
                  <a:pt x="140868" y="53872"/>
                  <a:pt x="93511" y="76481"/>
                  <a:pt x="78248" y="119635"/>
                </a:cubicBezTo>
                <a:cubicBezTo>
                  <a:pt x="76026" y="125918"/>
                  <a:pt x="74569" y="132445"/>
                  <a:pt x="73910" y="139077"/>
                </a:cubicBezTo>
                <a:cubicBezTo>
                  <a:pt x="73255" y="146054"/>
                  <a:pt x="73453" y="153085"/>
                  <a:pt x="74499" y="160013"/>
                </a:cubicBezTo>
                <a:cubicBezTo>
                  <a:pt x="20579" y="174791"/>
                  <a:pt x="-11152" y="230481"/>
                  <a:pt x="3626" y="284401"/>
                </a:cubicBezTo>
                <a:cubicBezTo>
                  <a:pt x="14770" y="325063"/>
                  <a:pt x="49948" y="354560"/>
                  <a:pt x="91929" y="358444"/>
                </a:cubicBezTo>
                <a:lnTo>
                  <a:pt x="91929" y="450942"/>
                </a:lnTo>
                <a:cubicBezTo>
                  <a:pt x="91929" y="466190"/>
                  <a:pt x="104290" y="478550"/>
                  <a:pt x="119538" y="478550"/>
                </a:cubicBezTo>
                <a:lnTo>
                  <a:pt x="209219" y="478550"/>
                </a:lnTo>
                <a:cubicBezTo>
                  <a:pt x="202621" y="487766"/>
                  <a:pt x="192980" y="494356"/>
                  <a:pt x="181997" y="497159"/>
                </a:cubicBezTo>
                <a:cubicBezTo>
                  <a:pt x="162502" y="498170"/>
                  <a:pt x="147198" y="514245"/>
                  <a:pt x="147146" y="533767"/>
                </a:cubicBezTo>
                <a:cubicBezTo>
                  <a:pt x="147146" y="543933"/>
                  <a:pt x="155386" y="552173"/>
                  <a:pt x="165552" y="552173"/>
                </a:cubicBezTo>
                <a:lnTo>
                  <a:pt x="386419" y="552173"/>
                </a:lnTo>
                <a:cubicBezTo>
                  <a:pt x="396585" y="552173"/>
                  <a:pt x="404825" y="543933"/>
                  <a:pt x="404825" y="533767"/>
                </a:cubicBezTo>
                <a:cubicBezTo>
                  <a:pt x="404774" y="514245"/>
                  <a:pt x="389469" y="498170"/>
                  <a:pt x="369974" y="497159"/>
                </a:cubicBezTo>
                <a:cubicBezTo>
                  <a:pt x="358991" y="494356"/>
                  <a:pt x="349351" y="487766"/>
                  <a:pt x="342752" y="478550"/>
                </a:cubicBezTo>
                <a:lnTo>
                  <a:pt x="432434" y="478550"/>
                </a:lnTo>
                <a:cubicBezTo>
                  <a:pt x="447682" y="478550"/>
                  <a:pt x="460042" y="466190"/>
                  <a:pt x="460042" y="450942"/>
                </a:cubicBezTo>
                <a:lnTo>
                  <a:pt x="460042" y="355619"/>
                </a:lnTo>
                <a:cubicBezTo>
                  <a:pt x="524307" y="340265"/>
                  <a:pt x="563957" y="275722"/>
                  <a:pt x="548603" y="211457"/>
                </a:cubicBezTo>
                <a:cubicBezTo>
                  <a:pt x="536476" y="160693"/>
                  <a:pt x="492839" y="123651"/>
                  <a:pt x="440781" y="119926"/>
                </a:cubicBezTo>
                <a:close/>
                <a:moveTo>
                  <a:pt x="368014" y="515362"/>
                </a:moveTo>
                <a:cubicBezTo>
                  <a:pt x="378168" y="515387"/>
                  <a:pt x="386395" y="523613"/>
                  <a:pt x="386419" y="533767"/>
                </a:cubicBezTo>
                <a:lnTo>
                  <a:pt x="165552" y="533767"/>
                </a:lnTo>
                <a:cubicBezTo>
                  <a:pt x="165552" y="523602"/>
                  <a:pt x="173792" y="515362"/>
                  <a:pt x="183958" y="515362"/>
                </a:cubicBezTo>
                <a:close/>
                <a:moveTo>
                  <a:pt x="218394" y="496956"/>
                </a:moveTo>
                <a:cubicBezTo>
                  <a:pt x="223448" y="491865"/>
                  <a:pt x="227036" y="485507"/>
                  <a:pt x="228784" y="478550"/>
                </a:cubicBezTo>
                <a:lnTo>
                  <a:pt x="323187" y="478550"/>
                </a:lnTo>
                <a:cubicBezTo>
                  <a:pt x="324935" y="485507"/>
                  <a:pt x="328524" y="491865"/>
                  <a:pt x="333577" y="496956"/>
                </a:cubicBezTo>
                <a:close/>
                <a:moveTo>
                  <a:pt x="441636" y="450942"/>
                </a:moveTo>
                <a:cubicBezTo>
                  <a:pt x="441636" y="456025"/>
                  <a:pt x="437516" y="460145"/>
                  <a:pt x="432434" y="460145"/>
                </a:cubicBezTo>
                <a:lnTo>
                  <a:pt x="119538" y="460145"/>
                </a:lnTo>
                <a:cubicBezTo>
                  <a:pt x="114455" y="460145"/>
                  <a:pt x="110335" y="456025"/>
                  <a:pt x="110335" y="450942"/>
                </a:cubicBezTo>
                <a:lnTo>
                  <a:pt x="110335" y="441739"/>
                </a:lnTo>
                <a:lnTo>
                  <a:pt x="441636" y="441739"/>
                </a:lnTo>
                <a:close/>
                <a:moveTo>
                  <a:pt x="147146" y="423334"/>
                </a:moveTo>
                <a:lnTo>
                  <a:pt x="147146" y="239277"/>
                </a:lnTo>
                <a:lnTo>
                  <a:pt x="404825" y="239277"/>
                </a:lnTo>
                <a:lnTo>
                  <a:pt x="404825" y="423334"/>
                </a:lnTo>
                <a:close/>
                <a:moveTo>
                  <a:pt x="441636" y="423334"/>
                </a:moveTo>
                <a:lnTo>
                  <a:pt x="423231" y="423334"/>
                </a:lnTo>
                <a:lnTo>
                  <a:pt x="423231" y="239277"/>
                </a:lnTo>
                <a:cubicBezTo>
                  <a:pt x="423231" y="229112"/>
                  <a:pt x="414991" y="220872"/>
                  <a:pt x="404825" y="220872"/>
                </a:cubicBezTo>
                <a:lnTo>
                  <a:pt x="147146" y="220872"/>
                </a:lnTo>
                <a:cubicBezTo>
                  <a:pt x="136981" y="220872"/>
                  <a:pt x="128741" y="229112"/>
                  <a:pt x="128741" y="239277"/>
                </a:cubicBezTo>
                <a:lnTo>
                  <a:pt x="128741" y="423334"/>
                </a:lnTo>
                <a:lnTo>
                  <a:pt x="110335" y="423334"/>
                </a:lnTo>
                <a:lnTo>
                  <a:pt x="110335" y="211669"/>
                </a:lnTo>
                <a:cubicBezTo>
                  <a:pt x="110335" y="206586"/>
                  <a:pt x="114455" y="202466"/>
                  <a:pt x="119538" y="202466"/>
                </a:cubicBezTo>
                <a:lnTo>
                  <a:pt x="432434" y="202466"/>
                </a:lnTo>
                <a:cubicBezTo>
                  <a:pt x="437516" y="202466"/>
                  <a:pt x="441636" y="206586"/>
                  <a:pt x="441636" y="211669"/>
                </a:cubicBezTo>
                <a:close/>
                <a:moveTo>
                  <a:pt x="460042" y="336643"/>
                </a:moveTo>
                <a:lnTo>
                  <a:pt x="460042" y="211669"/>
                </a:lnTo>
                <a:cubicBezTo>
                  <a:pt x="460042" y="196421"/>
                  <a:pt x="447682" y="184060"/>
                  <a:pt x="432434" y="184060"/>
                </a:cubicBezTo>
                <a:lnTo>
                  <a:pt x="119538" y="184060"/>
                </a:lnTo>
                <a:cubicBezTo>
                  <a:pt x="104290" y="184060"/>
                  <a:pt x="91929" y="196421"/>
                  <a:pt x="91929" y="211669"/>
                </a:cubicBezTo>
                <a:lnTo>
                  <a:pt x="91929" y="339965"/>
                </a:lnTo>
                <a:cubicBezTo>
                  <a:pt x="46479" y="334797"/>
                  <a:pt x="13824" y="293762"/>
                  <a:pt x="18992" y="248313"/>
                </a:cubicBezTo>
                <a:cubicBezTo>
                  <a:pt x="22964" y="213381"/>
                  <a:pt x="48556" y="184763"/>
                  <a:pt x="82828" y="176928"/>
                </a:cubicBezTo>
                <a:cubicBezTo>
                  <a:pt x="90222" y="175305"/>
                  <a:pt x="94905" y="167999"/>
                  <a:pt x="93291" y="160602"/>
                </a:cubicBezTo>
                <a:cubicBezTo>
                  <a:pt x="91948" y="154089"/>
                  <a:pt x="91588" y="147409"/>
                  <a:pt x="92224" y="140789"/>
                </a:cubicBezTo>
                <a:cubicBezTo>
                  <a:pt x="95806" y="105356"/>
                  <a:pt x="127435" y="79536"/>
                  <a:pt x="162867" y="83118"/>
                </a:cubicBezTo>
                <a:cubicBezTo>
                  <a:pt x="169055" y="83744"/>
                  <a:pt x="175121" y="85261"/>
                  <a:pt x="180875" y="87624"/>
                </a:cubicBezTo>
                <a:cubicBezTo>
                  <a:pt x="187390" y="90283"/>
                  <a:pt x="194864" y="87615"/>
                  <a:pt x="198222" y="81430"/>
                </a:cubicBezTo>
                <a:cubicBezTo>
                  <a:pt x="229607" y="23154"/>
                  <a:pt x="302292" y="1355"/>
                  <a:pt x="360569" y="32740"/>
                </a:cubicBezTo>
                <a:cubicBezTo>
                  <a:pt x="395460" y="51531"/>
                  <a:pt x="418807" y="86356"/>
                  <a:pt x="422936" y="125770"/>
                </a:cubicBezTo>
                <a:cubicBezTo>
                  <a:pt x="423588" y="132618"/>
                  <a:pt x="429238" y="137909"/>
                  <a:pt x="436115" y="138111"/>
                </a:cubicBezTo>
                <a:cubicBezTo>
                  <a:pt x="491984" y="140187"/>
                  <a:pt x="535593" y="187162"/>
                  <a:pt x="533516" y="243031"/>
                </a:cubicBezTo>
                <a:cubicBezTo>
                  <a:pt x="531888" y="286857"/>
                  <a:pt x="502225" y="324649"/>
                  <a:pt x="460042" y="336643"/>
                </a:cubicBezTo>
                <a:close/>
              </a:path>
            </a:pathLst>
          </a:custGeom>
          <a:solidFill>
            <a:srgbClr val="373939"/>
          </a:solidFill>
          <a:ln w="9049" cap="flat">
            <a:noFill/>
            <a:prstDash val="solid"/>
            <a:miter/>
          </a:ln>
        </p:spPr>
        <p:txBody>
          <a:bodyPr rtlCol="0" anchor="ctr"/>
          <a:lstStyle/>
          <a:p>
            <a:endParaRPr lang="en-US"/>
          </a:p>
        </p:txBody>
      </p:sp>
      <p:sp>
        <p:nvSpPr>
          <p:cNvPr id="351" name="Freeform 350">
            <a:extLst>
              <a:ext uri="{FF2B5EF4-FFF2-40B4-BE49-F238E27FC236}">
                <a16:creationId xmlns:a16="http://schemas.microsoft.com/office/drawing/2014/main" id="{59B9D2BA-7B98-BA5D-1E17-2730145B6D8F}"/>
              </a:ext>
            </a:extLst>
          </p:cNvPr>
          <p:cNvSpPr/>
          <p:nvPr/>
        </p:nvSpPr>
        <p:spPr>
          <a:xfrm>
            <a:off x="7920813" y="2252146"/>
            <a:ext cx="220867" cy="147246"/>
          </a:xfrm>
          <a:custGeom>
            <a:avLst/>
            <a:gdLst>
              <a:gd name="connsiteX0" fmla="*/ 95553 w 220867"/>
              <a:gd name="connsiteY0" fmla="*/ 701 h 147246"/>
              <a:gd name="connsiteX1" fmla="*/ 85522 w 220867"/>
              <a:gd name="connsiteY1" fmla="*/ 2698 h 147246"/>
              <a:gd name="connsiteX2" fmla="*/ 76319 w 220867"/>
              <a:gd name="connsiteY2" fmla="*/ 11901 h 147246"/>
              <a:gd name="connsiteX3" fmla="*/ 76321 w 220867"/>
              <a:gd name="connsiteY3" fmla="*/ 24915 h 147246"/>
              <a:gd name="connsiteX4" fmla="*/ 82825 w 220867"/>
              <a:gd name="connsiteY4" fmla="*/ 27610 h 147246"/>
              <a:gd name="connsiteX5" fmla="*/ 82825 w 220867"/>
              <a:gd name="connsiteY5" fmla="*/ 55218 h 147246"/>
              <a:gd name="connsiteX6" fmla="*/ 92028 w 220867"/>
              <a:gd name="connsiteY6" fmla="*/ 64421 h 147246"/>
              <a:gd name="connsiteX7" fmla="*/ 101231 w 220867"/>
              <a:gd name="connsiteY7" fmla="*/ 55218 h 147246"/>
              <a:gd name="connsiteX8" fmla="*/ 101231 w 220867"/>
              <a:gd name="connsiteY8" fmla="*/ 9204 h 147246"/>
              <a:gd name="connsiteX9" fmla="*/ 95553 w 220867"/>
              <a:gd name="connsiteY9" fmla="*/ 701 h 147246"/>
              <a:gd name="connsiteX10" fmla="*/ 215189 w 220867"/>
              <a:gd name="connsiteY10" fmla="*/ 701 h 147246"/>
              <a:gd name="connsiteX11" fmla="*/ 205158 w 220867"/>
              <a:gd name="connsiteY11" fmla="*/ 2698 h 147246"/>
              <a:gd name="connsiteX12" fmla="*/ 195956 w 220867"/>
              <a:gd name="connsiteY12" fmla="*/ 11901 h 147246"/>
              <a:gd name="connsiteX13" fmla="*/ 195957 w 220867"/>
              <a:gd name="connsiteY13" fmla="*/ 24915 h 147246"/>
              <a:gd name="connsiteX14" fmla="*/ 202462 w 220867"/>
              <a:gd name="connsiteY14" fmla="*/ 27610 h 147246"/>
              <a:gd name="connsiteX15" fmla="*/ 202462 w 220867"/>
              <a:gd name="connsiteY15" fmla="*/ 55218 h 147246"/>
              <a:gd name="connsiteX16" fmla="*/ 211665 w 220867"/>
              <a:gd name="connsiteY16" fmla="*/ 64421 h 147246"/>
              <a:gd name="connsiteX17" fmla="*/ 220868 w 220867"/>
              <a:gd name="connsiteY17" fmla="*/ 55218 h 147246"/>
              <a:gd name="connsiteX18" fmla="*/ 220868 w 220867"/>
              <a:gd name="connsiteY18" fmla="*/ 9204 h 147246"/>
              <a:gd name="connsiteX19" fmla="*/ 215189 w 220867"/>
              <a:gd name="connsiteY19" fmla="*/ 701 h 147246"/>
              <a:gd name="connsiteX20" fmla="*/ 27608 w 220867"/>
              <a:gd name="connsiteY20" fmla="*/ 1 h 147246"/>
              <a:gd name="connsiteX21" fmla="*/ 0 w 220867"/>
              <a:gd name="connsiteY21" fmla="*/ 27610 h 147246"/>
              <a:gd name="connsiteX22" fmla="*/ 0 w 220867"/>
              <a:gd name="connsiteY22" fmla="*/ 36813 h 147246"/>
              <a:gd name="connsiteX23" fmla="*/ 27608 w 220867"/>
              <a:gd name="connsiteY23" fmla="*/ 64421 h 147246"/>
              <a:gd name="connsiteX24" fmla="*/ 55217 w 220867"/>
              <a:gd name="connsiteY24" fmla="*/ 36813 h 147246"/>
              <a:gd name="connsiteX25" fmla="*/ 55217 w 220867"/>
              <a:gd name="connsiteY25" fmla="*/ 27610 h 147246"/>
              <a:gd name="connsiteX26" fmla="*/ 27608 w 220867"/>
              <a:gd name="connsiteY26" fmla="*/ 1 h 147246"/>
              <a:gd name="connsiteX27" fmla="*/ 36811 w 220867"/>
              <a:gd name="connsiteY27" fmla="*/ 36813 h 147246"/>
              <a:gd name="connsiteX28" fmla="*/ 27608 w 220867"/>
              <a:gd name="connsiteY28" fmla="*/ 46015 h 147246"/>
              <a:gd name="connsiteX29" fmla="*/ 18406 w 220867"/>
              <a:gd name="connsiteY29" fmla="*/ 36813 h 147246"/>
              <a:gd name="connsiteX30" fmla="*/ 18406 w 220867"/>
              <a:gd name="connsiteY30" fmla="*/ 27610 h 147246"/>
              <a:gd name="connsiteX31" fmla="*/ 27608 w 220867"/>
              <a:gd name="connsiteY31" fmla="*/ 18407 h 147246"/>
              <a:gd name="connsiteX32" fmla="*/ 36811 w 220867"/>
              <a:gd name="connsiteY32" fmla="*/ 27610 h 147246"/>
              <a:gd name="connsiteX33" fmla="*/ 147245 w 220867"/>
              <a:gd name="connsiteY33" fmla="*/ 1 h 147246"/>
              <a:gd name="connsiteX34" fmla="*/ 119637 w 220867"/>
              <a:gd name="connsiteY34" fmla="*/ 27610 h 147246"/>
              <a:gd name="connsiteX35" fmla="*/ 119637 w 220867"/>
              <a:gd name="connsiteY35" fmla="*/ 36813 h 147246"/>
              <a:gd name="connsiteX36" fmla="*/ 147245 w 220867"/>
              <a:gd name="connsiteY36" fmla="*/ 64421 h 147246"/>
              <a:gd name="connsiteX37" fmla="*/ 174854 w 220867"/>
              <a:gd name="connsiteY37" fmla="*/ 36813 h 147246"/>
              <a:gd name="connsiteX38" fmla="*/ 174854 w 220867"/>
              <a:gd name="connsiteY38" fmla="*/ 27610 h 147246"/>
              <a:gd name="connsiteX39" fmla="*/ 147245 w 220867"/>
              <a:gd name="connsiteY39" fmla="*/ 1 h 147246"/>
              <a:gd name="connsiteX40" fmla="*/ 156448 w 220867"/>
              <a:gd name="connsiteY40" fmla="*/ 36813 h 147246"/>
              <a:gd name="connsiteX41" fmla="*/ 147245 w 220867"/>
              <a:gd name="connsiteY41" fmla="*/ 46015 h 147246"/>
              <a:gd name="connsiteX42" fmla="*/ 138042 w 220867"/>
              <a:gd name="connsiteY42" fmla="*/ 36813 h 147246"/>
              <a:gd name="connsiteX43" fmla="*/ 138042 w 220867"/>
              <a:gd name="connsiteY43" fmla="*/ 27610 h 147246"/>
              <a:gd name="connsiteX44" fmla="*/ 147245 w 220867"/>
              <a:gd name="connsiteY44" fmla="*/ 18407 h 147246"/>
              <a:gd name="connsiteX45" fmla="*/ 156448 w 220867"/>
              <a:gd name="connsiteY45" fmla="*/ 27610 h 147246"/>
              <a:gd name="connsiteX46" fmla="*/ 95553 w 220867"/>
              <a:gd name="connsiteY46" fmla="*/ 83526 h 147246"/>
              <a:gd name="connsiteX47" fmla="*/ 85522 w 220867"/>
              <a:gd name="connsiteY47" fmla="*/ 85523 h 147246"/>
              <a:gd name="connsiteX48" fmla="*/ 76319 w 220867"/>
              <a:gd name="connsiteY48" fmla="*/ 94726 h 147246"/>
              <a:gd name="connsiteX49" fmla="*/ 76321 w 220867"/>
              <a:gd name="connsiteY49" fmla="*/ 107741 h 147246"/>
              <a:gd name="connsiteX50" fmla="*/ 82825 w 220867"/>
              <a:gd name="connsiteY50" fmla="*/ 110435 h 147246"/>
              <a:gd name="connsiteX51" fmla="*/ 82825 w 220867"/>
              <a:gd name="connsiteY51" fmla="*/ 138044 h 147246"/>
              <a:gd name="connsiteX52" fmla="*/ 92028 w 220867"/>
              <a:gd name="connsiteY52" fmla="*/ 147246 h 147246"/>
              <a:gd name="connsiteX53" fmla="*/ 101231 w 220867"/>
              <a:gd name="connsiteY53" fmla="*/ 138044 h 147246"/>
              <a:gd name="connsiteX54" fmla="*/ 101231 w 220867"/>
              <a:gd name="connsiteY54" fmla="*/ 92030 h 147246"/>
              <a:gd name="connsiteX55" fmla="*/ 95553 w 220867"/>
              <a:gd name="connsiteY55" fmla="*/ 83526 h 147246"/>
              <a:gd name="connsiteX56" fmla="*/ 215189 w 220867"/>
              <a:gd name="connsiteY56" fmla="*/ 83526 h 147246"/>
              <a:gd name="connsiteX57" fmla="*/ 205158 w 220867"/>
              <a:gd name="connsiteY57" fmla="*/ 85523 h 147246"/>
              <a:gd name="connsiteX58" fmla="*/ 195956 w 220867"/>
              <a:gd name="connsiteY58" fmla="*/ 94726 h 147246"/>
              <a:gd name="connsiteX59" fmla="*/ 195957 w 220867"/>
              <a:gd name="connsiteY59" fmla="*/ 107741 h 147246"/>
              <a:gd name="connsiteX60" fmla="*/ 202462 w 220867"/>
              <a:gd name="connsiteY60" fmla="*/ 110435 h 147246"/>
              <a:gd name="connsiteX61" fmla="*/ 202462 w 220867"/>
              <a:gd name="connsiteY61" fmla="*/ 138044 h 147246"/>
              <a:gd name="connsiteX62" fmla="*/ 211665 w 220867"/>
              <a:gd name="connsiteY62" fmla="*/ 147246 h 147246"/>
              <a:gd name="connsiteX63" fmla="*/ 220868 w 220867"/>
              <a:gd name="connsiteY63" fmla="*/ 138044 h 147246"/>
              <a:gd name="connsiteX64" fmla="*/ 220868 w 220867"/>
              <a:gd name="connsiteY64" fmla="*/ 92030 h 147246"/>
              <a:gd name="connsiteX65" fmla="*/ 215189 w 220867"/>
              <a:gd name="connsiteY65" fmla="*/ 83526 h 147246"/>
              <a:gd name="connsiteX66" fmla="*/ 27608 w 220867"/>
              <a:gd name="connsiteY66" fmla="*/ 82827 h 147246"/>
              <a:gd name="connsiteX67" fmla="*/ 0 w 220867"/>
              <a:gd name="connsiteY67" fmla="*/ 110435 h 147246"/>
              <a:gd name="connsiteX68" fmla="*/ 0 w 220867"/>
              <a:gd name="connsiteY68" fmla="*/ 119638 h 147246"/>
              <a:gd name="connsiteX69" fmla="*/ 27608 w 220867"/>
              <a:gd name="connsiteY69" fmla="*/ 147246 h 147246"/>
              <a:gd name="connsiteX70" fmla="*/ 55217 w 220867"/>
              <a:gd name="connsiteY70" fmla="*/ 119638 h 147246"/>
              <a:gd name="connsiteX71" fmla="*/ 55217 w 220867"/>
              <a:gd name="connsiteY71" fmla="*/ 110435 h 147246"/>
              <a:gd name="connsiteX72" fmla="*/ 27608 w 220867"/>
              <a:gd name="connsiteY72" fmla="*/ 82827 h 147246"/>
              <a:gd name="connsiteX73" fmla="*/ 36811 w 220867"/>
              <a:gd name="connsiteY73" fmla="*/ 119638 h 147246"/>
              <a:gd name="connsiteX74" fmla="*/ 27608 w 220867"/>
              <a:gd name="connsiteY74" fmla="*/ 128841 h 147246"/>
              <a:gd name="connsiteX75" fmla="*/ 18406 w 220867"/>
              <a:gd name="connsiteY75" fmla="*/ 119638 h 147246"/>
              <a:gd name="connsiteX76" fmla="*/ 18406 w 220867"/>
              <a:gd name="connsiteY76" fmla="*/ 110435 h 147246"/>
              <a:gd name="connsiteX77" fmla="*/ 27608 w 220867"/>
              <a:gd name="connsiteY77" fmla="*/ 101232 h 147246"/>
              <a:gd name="connsiteX78" fmla="*/ 36811 w 220867"/>
              <a:gd name="connsiteY78" fmla="*/ 110435 h 147246"/>
              <a:gd name="connsiteX79" fmla="*/ 147245 w 220867"/>
              <a:gd name="connsiteY79" fmla="*/ 82827 h 147246"/>
              <a:gd name="connsiteX80" fmla="*/ 119637 w 220867"/>
              <a:gd name="connsiteY80" fmla="*/ 110435 h 147246"/>
              <a:gd name="connsiteX81" fmla="*/ 119637 w 220867"/>
              <a:gd name="connsiteY81" fmla="*/ 119638 h 147246"/>
              <a:gd name="connsiteX82" fmla="*/ 147245 w 220867"/>
              <a:gd name="connsiteY82" fmla="*/ 147246 h 147246"/>
              <a:gd name="connsiteX83" fmla="*/ 174854 w 220867"/>
              <a:gd name="connsiteY83" fmla="*/ 119638 h 147246"/>
              <a:gd name="connsiteX84" fmla="*/ 174854 w 220867"/>
              <a:gd name="connsiteY84" fmla="*/ 110435 h 147246"/>
              <a:gd name="connsiteX85" fmla="*/ 147245 w 220867"/>
              <a:gd name="connsiteY85" fmla="*/ 82827 h 147246"/>
              <a:gd name="connsiteX86" fmla="*/ 156448 w 220867"/>
              <a:gd name="connsiteY86" fmla="*/ 119638 h 147246"/>
              <a:gd name="connsiteX87" fmla="*/ 147245 w 220867"/>
              <a:gd name="connsiteY87" fmla="*/ 128841 h 147246"/>
              <a:gd name="connsiteX88" fmla="*/ 138042 w 220867"/>
              <a:gd name="connsiteY88" fmla="*/ 119638 h 147246"/>
              <a:gd name="connsiteX89" fmla="*/ 138042 w 220867"/>
              <a:gd name="connsiteY89" fmla="*/ 110435 h 147246"/>
              <a:gd name="connsiteX90" fmla="*/ 147245 w 220867"/>
              <a:gd name="connsiteY90" fmla="*/ 101232 h 147246"/>
              <a:gd name="connsiteX91" fmla="*/ 156448 w 220867"/>
              <a:gd name="connsiteY91" fmla="*/ 110435 h 147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20867" h="147246">
                <a:moveTo>
                  <a:pt x="95553" y="701"/>
                </a:moveTo>
                <a:cubicBezTo>
                  <a:pt x="92113" y="-724"/>
                  <a:pt x="88154" y="64"/>
                  <a:pt x="85522" y="2698"/>
                </a:cubicBezTo>
                <a:lnTo>
                  <a:pt x="76319" y="11901"/>
                </a:lnTo>
                <a:cubicBezTo>
                  <a:pt x="72725" y="15495"/>
                  <a:pt x="72726" y="21321"/>
                  <a:pt x="76321" y="24915"/>
                </a:cubicBezTo>
                <a:cubicBezTo>
                  <a:pt x="78046" y="26640"/>
                  <a:pt x="80386" y="27609"/>
                  <a:pt x="82825" y="27610"/>
                </a:cubicBezTo>
                <a:lnTo>
                  <a:pt x="82825" y="55218"/>
                </a:lnTo>
                <a:cubicBezTo>
                  <a:pt x="82825" y="60301"/>
                  <a:pt x="86945" y="64421"/>
                  <a:pt x="92028" y="64421"/>
                </a:cubicBezTo>
                <a:cubicBezTo>
                  <a:pt x="97111" y="64421"/>
                  <a:pt x="101231" y="60301"/>
                  <a:pt x="101231" y="55218"/>
                </a:cubicBezTo>
                <a:lnTo>
                  <a:pt x="101231" y="9204"/>
                </a:lnTo>
                <a:cubicBezTo>
                  <a:pt x="101232" y="5483"/>
                  <a:pt x="98991" y="2126"/>
                  <a:pt x="95553" y="701"/>
                </a:cubicBezTo>
                <a:close/>
                <a:moveTo>
                  <a:pt x="215189" y="701"/>
                </a:moveTo>
                <a:cubicBezTo>
                  <a:pt x="211749" y="-724"/>
                  <a:pt x="207790" y="64"/>
                  <a:pt x="205158" y="2698"/>
                </a:cubicBezTo>
                <a:lnTo>
                  <a:pt x="195956" y="11901"/>
                </a:lnTo>
                <a:cubicBezTo>
                  <a:pt x="192362" y="15495"/>
                  <a:pt x="192363" y="21321"/>
                  <a:pt x="195957" y="24915"/>
                </a:cubicBezTo>
                <a:cubicBezTo>
                  <a:pt x="197683" y="26640"/>
                  <a:pt x="200022" y="27609"/>
                  <a:pt x="202462" y="27610"/>
                </a:cubicBezTo>
                <a:lnTo>
                  <a:pt x="202462" y="55218"/>
                </a:lnTo>
                <a:cubicBezTo>
                  <a:pt x="202462" y="60301"/>
                  <a:pt x="206582" y="64421"/>
                  <a:pt x="211665" y="64421"/>
                </a:cubicBezTo>
                <a:cubicBezTo>
                  <a:pt x="216748" y="64421"/>
                  <a:pt x="220868" y="60301"/>
                  <a:pt x="220868" y="55218"/>
                </a:cubicBezTo>
                <a:lnTo>
                  <a:pt x="220868" y="9204"/>
                </a:lnTo>
                <a:cubicBezTo>
                  <a:pt x="220869" y="5483"/>
                  <a:pt x="218628" y="2126"/>
                  <a:pt x="215189" y="701"/>
                </a:cubicBezTo>
                <a:close/>
                <a:moveTo>
                  <a:pt x="27608" y="1"/>
                </a:moveTo>
                <a:cubicBezTo>
                  <a:pt x="12360" y="1"/>
                  <a:pt x="0" y="12362"/>
                  <a:pt x="0" y="27610"/>
                </a:cubicBezTo>
                <a:lnTo>
                  <a:pt x="0" y="36813"/>
                </a:lnTo>
                <a:cubicBezTo>
                  <a:pt x="0" y="52061"/>
                  <a:pt x="12360" y="64421"/>
                  <a:pt x="27608" y="64421"/>
                </a:cubicBezTo>
                <a:cubicBezTo>
                  <a:pt x="42857" y="64421"/>
                  <a:pt x="55217" y="52061"/>
                  <a:pt x="55217" y="36813"/>
                </a:cubicBezTo>
                <a:lnTo>
                  <a:pt x="55217" y="27610"/>
                </a:lnTo>
                <a:cubicBezTo>
                  <a:pt x="55217" y="12362"/>
                  <a:pt x="42857" y="1"/>
                  <a:pt x="27608" y="1"/>
                </a:cubicBezTo>
                <a:close/>
                <a:moveTo>
                  <a:pt x="36811" y="36813"/>
                </a:moveTo>
                <a:cubicBezTo>
                  <a:pt x="36811" y="41895"/>
                  <a:pt x="32691" y="46015"/>
                  <a:pt x="27608" y="46015"/>
                </a:cubicBezTo>
                <a:cubicBezTo>
                  <a:pt x="22526" y="46015"/>
                  <a:pt x="18406" y="41895"/>
                  <a:pt x="18406" y="36813"/>
                </a:cubicBezTo>
                <a:lnTo>
                  <a:pt x="18406" y="27610"/>
                </a:lnTo>
                <a:cubicBezTo>
                  <a:pt x="18406" y="22527"/>
                  <a:pt x="22526" y="18407"/>
                  <a:pt x="27608" y="18407"/>
                </a:cubicBezTo>
                <a:cubicBezTo>
                  <a:pt x="32691" y="18407"/>
                  <a:pt x="36811" y="22527"/>
                  <a:pt x="36811" y="27610"/>
                </a:cubicBezTo>
                <a:close/>
                <a:moveTo>
                  <a:pt x="147245" y="1"/>
                </a:moveTo>
                <a:cubicBezTo>
                  <a:pt x="131997" y="1"/>
                  <a:pt x="119637" y="12362"/>
                  <a:pt x="119637" y="27610"/>
                </a:cubicBezTo>
                <a:lnTo>
                  <a:pt x="119637" y="36813"/>
                </a:lnTo>
                <a:cubicBezTo>
                  <a:pt x="119637" y="52061"/>
                  <a:pt x="131997" y="64421"/>
                  <a:pt x="147245" y="64421"/>
                </a:cubicBezTo>
                <a:cubicBezTo>
                  <a:pt x="162493" y="64421"/>
                  <a:pt x="174854" y="52061"/>
                  <a:pt x="174854" y="36813"/>
                </a:cubicBezTo>
                <a:lnTo>
                  <a:pt x="174854" y="27610"/>
                </a:lnTo>
                <a:cubicBezTo>
                  <a:pt x="174854" y="12362"/>
                  <a:pt x="162493" y="1"/>
                  <a:pt x="147245" y="1"/>
                </a:cubicBezTo>
                <a:close/>
                <a:moveTo>
                  <a:pt x="156448" y="36813"/>
                </a:moveTo>
                <a:cubicBezTo>
                  <a:pt x="156448" y="41895"/>
                  <a:pt x="152328" y="46015"/>
                  <a:pt x="147245" y="46015"/>
                </a:cubicBezTo>
                <a:cubicBezTo>
                  <a:pt x="142162" y="46015"/>
                  <a:pt x="138042" y="41895"/>
                  <a:pt x="138042" y="36813"/>
                </a:cubicBezTo>
                <a:lnTo>
                  <a:pt x="138042" y="27610"/>
                </a:lnTo>
                <a:cubicBezTo>
                  <a:pt x="138042" y="22527"/>
                  <a:pt x="142162" y="18407"/>
                  <a:pt x="147245" y="18407"/>
                </a:cubicBezTo>
                <a:cubicBezTo>
                  <a:pt x="152328" y="18407"/>
                  <a:pt x="156448" y="22527"/>
                  <a:pt x="156448" y="27610"/>
                </a:cubicBezTo>
                <a:close/>
                <a:moveTo>
                  <a:pt x="95553" y="83526"/>
                </a:moveTo>
                <a:cubicBezTo>
                  <a:pt x="92113" y="82101"/>
                  <a:pt x="88154" y="82889"/>
                  <a:pt x="85522" y="85523"/>
                </a:cubicBezTo>
                <a:lnTo>
                  <a:pt x="76319" y="94726"/>
                </a:lnTo>
                <a:cubicBezTo>
                  <a:pt x="72725" y="98321"/>
                  <a:pt x="72726" y="104147"/>
                  <a:pt x="76321" y="107741"/>
                </a:cubicBezTo>
                <a:cubicBezTo>
                  <a:pt x="78046" y="109465"/>
                  <a:pt x="80386" y="110434"/>
                  <a:pt x="82825" y="110435"/>
                </a:cubicBezTo>
                <a:lnTo>
                  <a:pt x="82825" y="138044"/>
                </a:lnTo>
                <a:cubicBezTo>
                  <a:pt x="82825" y="143126"/>
                  <a:pt x="86945" y="147246"/>
                  <a:pt x="92028" y="147246"/>
                </a:cubicBezTo>
                <a:cubicBezTo>
                  <a:pt x="97111" y="147246"/>
                  <a:pt x="101231" y="143126"/>
                  <a:pt x="101231" y="138044"/>
                </a:cubicBezTo>
                <a:lnTo>
                  <a:pt x="101231" y="92030"/>
                </a:lnTo>
                <a:cubicBezTo>
                  <a:pt x="101232" y="88308"/>
                  <a:pt x="98991" y="84952"/>
                  <a:pt x="95553" y="83526"/>
                </a:cubicBezTo>
                <a:close/>
                <a:moveTo>
                  <a:pt x="215189" y="83526"/>
                </a:moveTo>
                <a:cubicBezTo>
                  <a:pt x="211749" y="82101"/>
                  <a:pt x="207790" y="82889"/>
                  <a:pt x="205158" y="85523"/>
                </a:cubicBezTo>
                <a:lnTo>
                  <a:pt x="195956" y="94726"/>
                </a:lnTo>
                <a:cubicBezTo>
                  <a:pt x="192362" y="98321"/>
                  <a:pt x="192363" y="104147"/>
                  <a:pt x="195957" y="107741"/>
                </a:cubicBezTo>
                <a:cubicBezTo>
                  <a:pt x="197683" y="109465"/>
                  <a:pt x="200022" y="110434"/>
                  <a:pt x="202462" y="110435"/>
                </a:cubicBezTo>
                <a:lnTo>
                  <a:pt x="202462" y="138044"/>
                </a:lnTo>
                <a:cubicBezTo>
                  <a:pt x="202462" y="143126"/>
                  <a:pt x="206582" y="147246"/>
                  <a:pt x="211665" y="147246"/>
                </a:cubicBezTo>
                <a:cubicBezTo>
                  <a:pt x="216748" y="147246"/>
                  <a:pt x="220868" y="143126"/>
                  <a:pt x="220868" y="138044"/>
                </a:cubicBezTo>
                <a:lnTo>
                  <a:pt x="220868" y="92030"/>
                </a:lnTo>
                <a:cubicBezTo>
                  <a:pt x="220869" y="88308"/>
                  <a:pt x="218628" y="84952"/>
                  <a:pt x="215189" y="83526"/>
                </a:cubicBezTo>
                <a:close/>
                <a:moveTo>
                  <a:pt x="27608" y="82827"/>
                </a:moveTo>
                <a:cubicBezTo>
                  <a:pt x="12360" y="82827"/>
                  <a:pt x="0" y="95187"/>
                  <a:pt x="0" y="110435"/>
                </a:cubicBezTo>
                <a:lnTo>
                  <a:pt x="0" y="119638"/>
                </a:lnTo>
                <a:cubicBezTo>
                  <a:pt x="0" y="134886"/>
                  <a:pt x="12360" y="147246"/>
                  <a:pt x="27608" y="147246"/>
                </a:cubicBezTo>
                <a:cubicBezTo>
                  <a:pt x="42857" y="147246"/>
                  <a:pt x="55217" y="134886"/>
                  <a:pt x="55217" y="119638"/>
                </a:cubicBezTo>
                <a:lnTo>
                  <a:pt x="55217" y="110435"/>
                </a:lnTo>
                <a:cubicBezTo>
                  <a:pt x="55217" y="95187"/>
                  <a:pt x="42857" y="82827"/>
                  <a:pt x="27608" y="82827"/>
                </a:cubicBezTo>
                <a:close/>
                <a:moveTo>
                  <a:pt x="36811" y="119638"/>
                </a:moveTo>
                <a:cubicBezTo>
                  <a:pt x="36811" y="124721"/>
                  <a:pt x="32691" y="128841"/>
                  <a:pt x="27608" y="128841"/>
                </a:cubicBezTo>
                <a:cubicBezTo>
                  <a:pt x="22526" y="128841"/>
                  <a:pt x="18406" y="124721"/>
                  <a:pt x="18406" y="119638"/>
                </a:cubicBezTo>
                <a:lnTo>
                  <a:pt x="18406" y="110435"/>
                </a:lnTo>
                <a:cubicBezTo>
                  <a:pt x="18406" y="105352"/>
                  <a:pt x="22526" y="101232"/>
                  <a:pt x="27608" y="101232"/>
                </a:cubicBezTo>
                <a:cubicBezTo>
                  <a:pt x="32691" y="101232"/>
                  <a:pt x="36811" y="105352"/>
                  <a:pt x="36811" y="110435"/>
                </a:cubicBezTo>
                <a:close/>
                <a:moveTo>
                  <a:pt x="147245" y="82827"/>
                </a:moveTo>
                <a:cubicBezTo>
                  <a:pt x="131997" y="82827"/>
                  <a:pt x="119637" y="95187"/>
                  <a:pt x="119637" y="110435"/>
                </a:cubicBezTo>
                <a:lnTo>
                  <a:pt x="119637" y="119638"/>
                </a:lnTo>
                <a:cubicBezTo>
                  <a:pt x="119637" y="134886"/>
                  <a:pt x="131997" y="147246"/>
                  <a:pt x="147245" y="147246"/>
                </a:cubicBezTo>
                <a:cubicBezTo>
                  <a:pt x="162493" y="147246"/>
                  <a:pt x="174854" y="134886"/>
                  <a:pt x="174854" y="119638"/>
                </a:cubicBezTo>
                <a:lnTo>
                  <a:pt x="174854" y="110435"/>
                </a:lnTo>
                <a:cubicBezTo>
                  <a:pt x="174854" y="95187"/>
                  <a:pt x="162493" y="82827"/>
                  <a:pt x="147245" y="82827"/>
                </a:cubicBezTo>
                <a:close/>
                <a:moveTo>
                  <a:pt x="156448" y="119638"/>
                </a:moveTo>
                <a:cubicBezTo>
                  <a:pt x="156448" y="124721"/>
                  <a:pt x="152328" y="128841"/>
                  <a:pt x="147245" y="128841"/>
                </a:cubicBezTo>
                <a:cubicBezTo>
                  <a:pt x="142162" y="128841"/>
                  <a:pt x="138042" y="124721"/>
                  <a:pt x="138042" y="119638"/>
                </a:cubicBezTo>
                <a:lnTo>
                  <a:pt x="138042" y="110435"/>
                </a:lnTo>
                <a:cubicBezTo>
                  <a:pt x="138042" y="105352"/>
                  <a:pt x="142162" y="101232"/>
                  <a:pt x="147245" y="101232"/>
                </a:cubicBezTo>
                <a:cubicBezTo>
                  <a:pt x="152328" y="101232"/>
                  <a:pt x="156448" y="105352"/>
                  <a:pt x="156448" y="110435"/>
                </a:cubicBezTo>
                <a:close/>
              </a:path>
            </a:pathLst>
          </a:custGeom>
          <a:solidFill>
            <a:srgbClr val="373939"/>
          </a:solidFill>
          <a:ln w="9049" cap="flat">
            <a:noFill/>
            <a:prstDash val="solid"/>
            <a:miter/>
          </a:ln>
        </p:spPr>
        <p:txBody>
          <a:bodyPr rtlCol="0" anchor="ctr"/>
          <a:lstStyle/>
          <a:p>
            <a:endParaRPr lang="en-US"/>
          </a:p>
        </p:txBody>
      </p:sp>
      <p:sp>
        <p:nvSpPr>
          <p:cNvPr id="352" name="Graphic 20">
            <a:extLst>
              <a:ext uri="{FF2B5EF4-FFF2-40B4-BE49-F238E27FC236}">
                <a16:creationId xmlns:a16="http://schemas.microsoft.com/office/drawing/2014/main" id="{C9CA9D1E-22E6-0EF3-2C74-67FF29B43DCD}"/>
              </a:ext>
            </a:extLst>
          </p:cNvPr>
          <p:cNvSpPr/>
          <p:nvPr/>
        </p:nvSpPr>
        <p:spPr>
          <a:xfrm>
            <a:off x="5947687" y="2054757"/>
            <a:ext cx="543405" cy="486189"/>
          </a:xfrm>
          <a:custGeom>
            <a:avLst/>
            <a:gdLst>
              <a:gd name="connsiteX0" fmla="*/ 100793 w 543405"/>
              <a:gd name="connsiteY0" fmla="*/ 198983 h 486189"/>
              <a:gd name="connsiteX1" fmla="*/ 139357 w 543405"/>
              <a:gd name="connsiteY1" fmla="*/ 202327 h 486189"/>
              <a:gd name="connsiteX2" fmla="*/ 190192 w 543405"/>
              <a:gd name="connsiteY2" fmla="*/ 198147 h 486189"/>
              <a:gd name="connsiteX3" fmla="*/ 201586 w 543405"/>
              <a:gd name="connsiteY3" fmla="*/ 166376 h 486189"/>
              <a:gd name="connsiteX4" fmla="*/ 144616 w 543405"/>
              <a:gd name="connsiteY4" fmla="*/ 91131 h 486189"/>
              <a:gd name="connsiteX5" fmla="*/ 158639 w 543405"/>
              <a:gd name="connsiteY5" fmla="*/ 55180 h 486189"/>
              <a:gd name="connsiteX6" fmla="*/ 100793 w 543405"/>
              <a:gd name="connsiteY6" fmla="*/ 0 h 486189"/>
              <a:gd name="connsiteX7" fmla="*/ 42947 w 543405"/>
              <a:gd name="connsiteY7" fmla="*/ 55180 h 486189"/>
              <a:gd name="connsiteX8" fmla="*/ 56970 w 543405"/>
              <a:gd name="connsiteY8" fmla="*/ 91131 h 486189"/>
              <a:gd name="connsiteX9" fmla="*/ 0 w 543405"/>
              <a:gd name="connsiteY9" fmla="*/ 166376 h 486189"/>
              <a:gd name="connsiteX10" fmla="*/ 11394 w 543405"/>
              <a:gd name="connsiteY10" fmla="*/ 198147 h 486189"/>
              <a:gd name="connsiteX11" fmla="*/ 62229 w 543405"/>
              <a:gd name="connsiteY11" fmla="*/ 202327 h 486189"/>
              <a:gd name="connsiteX12" fmla="*/ 100793 w 543405"/>
              <a:gd name="connsiteY12" fmla="*/ 198983 h 486189"/>
              <a:gd name="connsiteX13" fmla="*/ 100793 w 543405"/>
              <a:gd name="connsiteY13" fmla="*/ 17557 h 486189"/>
              <a:gd name="connsiteX14" fmla="*/ 141110 w 543405"/>
              <a:gd name="connsiteY14" fmla="*/ 56016 h 486189"/>
              <a:gd name="connsiteX15" fmla="*/ 100793 w 543405"/>
              <a:gd name="connsiteY15" fmla="*/ 94475 h 486189"/>
              <a:gd name="connsiteX16" fmla="*/ 60476 w 543405"/>
              <a:gd name="connsiteY16" fmla="*/ 56016 h 486189"/>
              <a:gd name="connsiteX17" fmla="*/ 100793 w 543405"/>
              <a:gd name="connsiteY17" fmla="*/ 17557 h 486189"/>
              <a:gd name="connsiteX18" fmla="*/ 22788 w 543405"/>
              <a:gd name="connsiteY18" fmla="*/ 185606 h 486189"/>
              <a:gd name="connsiteX19" fmla="*/ 17529 w 543405"/>
              <a:gd name="connsiteY19" fmla="*/ 167212 h 486189"/>
              <a:gd name="connsiteX20" fmla="*/ 72746 w 543405"/>
              <a:gd name="connsiteY20" fmla="*/ 104508 h 486189"/>
              <a:gd name="connsiteX21" fmla="*/ 100793 w 543405"/>
              <a:gd name="connsiteY21" fmla="*/ 111196 h 486189"/>
              <a:gd name="connsiteX22" fmla="*/ 128840 w 543405"/>
              <a:gd name="connsiteY22" fmla="*/ 104508 h 486189"/>
              <a:gd name="connsiteX23" fmla="*/ 184057 w 543405"/>
              <a:gd name="connsiteY23" fmla="*/ 167212 h 486189"/>
              <a:gd name="connsiteX24" fmla="*/ 178798 w 543405"/>
              <a:gd name="connsiteY24" fmla="*/ 185606 h 486189"/>
              <a:gd name="connsiteX25" fmla="*/ 141987 w 543405"/>
              <a:gd name="connsiteY25" fmla="*/ 185606 h 486189"/>
              <a:gd name="connsiteX26" fmla="*/ 100793 w 543405"/>
              <a:gd name="connsiteY26" fmla="*/ 181425 h 486189"/>
              <a:gd name="connsiteX27" fmla="*/ 59599 w 543405"/>
              <a:gd name="connsiteY27" fmla="*/ 185606 h 486189"/>
              <a:gd name="connsiteX28" fmla="*/ 22788 w 543405"/>
              <a:gd name="connsiteY28" fmla="*/ 185606 h 486189"/>
              <a:gd name="connsiteX29" fmla="*/ 486435 w 543405"/>
              <a:gd name="connsiteY29" fmla="*/ 91967 h 486189"/>
              <a:gd name="connsiteX30" fmla="*/ 500459 w 543405"/>
              <a:gd name="connsiteY30" fmla="*/ 56016 h 486189"/>
              <a:gd name="connsiteX31" fmla="*/ 442612 w 543405"/>
              <a:gd name="connsiteY31" fmla="*/ 836 h 486189"/>
              <a:gd name="connsiteX32" fmla="*/ 384766 w 543405"/>
              <a:gd name="connsiteY32" fmla="*/ 56016 h 486189"/>
              <a:gd name="connsiteX33" fmla="*/ 398789 w 543405"/>
              <a:gd name="connsiteY33" fmla="*/ 91967 h 486189"/>
              <a:gd name="connsiteX34" fmla="*/ 341820 w 543405"/>
              <a:gd name="connsiteY34" fmla="*/ 167212 h 486189"/>
              <a:gd name="connsiteX35" fmla="*/ 353214 w 543405"/>
              <a:gd name="connsiteY35" fmla="*/ 198983 h 486189"/>
              <a:gd name="connsiteX36" fmla="*/ 404048 w 543405"/>
              <a:gd name="connsiteY36" fmla="*/ 203163 h 486189"/>
              <a:gd name="connsiteX37" fmla="*/ 442612 w 543405"/>
              <a:gd name="connsiteY37" fmla="*/ 199819 h 486189"/>
              <a:gd name="connsiteX38" fmla="*/ 481177 w 543405"/>
              <a:gd name="connsiteY38" fmla="*/ 203163 h 486189"/>
              <a:gd name="connsiteX39" fmla="*/ 532011 w 543405"/>
              <a:gd name="connsiteY39" fmla="*/ 198983 h 486189"/>
              <a:gd name="connsiteX40" fmla="*/ 543405 w 543405"/>
              <a:gd name="connsiteY40" fmla="*/ 167212 h 486189"/>
              <a:gd name="connsiteX41" fmla="*/ 486435 w 543405"/>
              <a:gd name="connsiteY41" fmla="*/ 91967 h 486189"/>
              <a:gd name="connsiteX42" fmla="*/ 442612 w 543405"/>
              <a:gd name="connsiteY42" fmla="*/ 17557 h 486189"/>
              <a:gd name="connsiteX43" fmla="*/ 482930 w 543405"/>
              <a:gd name="connsiteY43" fmla="*/ 56016 h 486189"/>
              <a:gd name="connsiteX44" fmla="*/ 442612 w 543405"/>
              <a:gd name="connsiteY44" fmla="*/ 94475 h 486189"/>
              <a:gd name="connsiteX45" fmla="*/ 402295 w 543405"/>
              <a:gd name="connsiteY45" fmla="*/ 56016 h 486189"/>
              <a:gd name="connsiteX46" fmla="*/ 442612 w 543405"/>
              <a:gd name="connsiteY46" fmla="*/ 17557 h 486189"/>
              <a:gd name="connsiteX47" fmla="*/ 520617 w 543405"/>
              <a:gd name="connsiteY47" fmla="*/ 185606 h 486189"/>
              <a:gd name="connsiteX48" fmla="*/ 483806 w 543405"/>
              <a:gd name="connsiteY48" fmla="*/ 185606 h 486189"/>
              <a:gd name="connsiteX49" fmla="*/ 442612 w 543405"/>
              <a:gd name="connsiteY49" fmla="*/ 181425 h 486189"/>
              <a:gd name="connsiteX50" fmla="*/ 401419 w 543405"/>
              <a:gd name="connsiteY50" fmla="*/ 185606 h 486189"/>
              <a:gd name="connsiteX51" fmla="*/ 364607 w 543405"/>
              <a:gd name="connsiteY51" fmla="*/ 185606 h 486189"/>
              <a:gd name="connsiteX52" fmla="*/ 359349 w 543405"/>
              <a:gd name="connsiteY52" fmla="*/ 167212 h 486189"/>
              <a:gd name="connsiteX53" fmla="*/ 414566 w 543405"/>
              <a:gd name="connsiteY53" fmla="*/ 104508 h 486189"/>
              <a:gd name="connsiteX54" fmla="*/ 442612 w 543405"/>
              <a:gd name="connsiteY54" fmla="*/ 111196 h 486189"/>
              <a:gd name="connsiteX55" fmla="*/ 470659 w 543405"/>
              <a:gd name="connsiteY55" fmla="*/ 104508 h 486189"/>
              <a:gd name="connsiteX56" fmla="*/ 525876 w 543405"/>
              <a:gd name="connsiteY56" fmla="*/ 167212 h 486189"/>
              <a:gd name="connsiteX57" fmla="*/ 520617 w 543405"/>
              <a:gd name="connsiteY57" fmla="*/ 185606 h 486189"/>
              <a:gd name="connsiteX58" fmla="*/ 315526 w 543405"/>
              <a:gd name="connsiteY58" fmla="*/ 372048 h 486189"/>
              <a:gd name="connsiteX59" fmla="*/ 329549 w 543405"/>
              <a:gd name="connsiteY59" fmla="*/ 336097 h 486189"/>
              <a:gd name="connsiteX60" fmla="*/ 271703 w 543405"/>
              <a:gd name="connsiteY60" fmla="*/ 280917 h 486189"/>
              <a:gd name="connsiteX61" fmla="*/ 213856 w 543405"/>
              <a:gd name="connsiteY61" fmla="*/ 336097 h 486189"/>
              <a:gd name="connsiteX62" fmla="*/ 227880 w 543405"/>
              <a:gd name="connsiteY62" fmla="*/ 372048 h 486189"/>
              <a:gd name="connsiteX63" fmla="*/ 170910 w 543405"/>
              <a:gd name="connsiteY63" fmla="*/ 447293 h 486189"/>
              <a:gd name="connsiteX64" fmla="*/ 182304 w 543405"/>
              <a:gd name="connsiteY64" fmla="*/ 479063 h 486189"/>
              <a:gd name="connsiteX65" fmla="*/ 233138 w 543405"/>
              <a:gd name="connsiteY65" fmla="*/ 483244 h 486189"/>
              <a:gd name="connsiteX66" fmla="*/ 271703 w 543405"/>
              <a:gd name="connsiteY66" fmla="*/ 479900 h 486189"/>
              <a:gd name="connsiteX67" fmla="*/ 310267 w 543405"/>
              <a:gd name="connsiteY67" fmla="*/ 483244 h 486189"/>
              <a:gd name="connsiteX68" fmla="*/ 361102 w 543405"/>
              <a:gd name="connsiteY68" fmla="*/ 479063 h 486189"/>
              <a:gd name="connsiteX69" fmla="*/ 372496 w 543405"/>
              <a:gd name="connsiteY69" fmla="*/ 447293 h 486189"/>
              <a:gd name="connsiteX70" fmla="*/ 315526 w 543405"/>
              <a:gd name="connsiteY70" fmla="*/ 372048 h 486189"/>
              <a:gd name="connsiteX71" fmla="*/ 271703 w 543405"/>
              <a:gd name="connsiteY71" fmla="*/ 297638 h 486189"/>
              <a:gd name="connsiteX72" fmla="*/ 312020 w 543405"/>
              <a:gd name="connsiteY72" fmla="*/ 336097 h 486189"/>
              <a:gd name="connsiteX73" fmla="*/ 271703 w 543405"/>
              <a:gd name="connsiteY73" fmla="*/ 374556 h 486189"/>
              <a:gd name="connsiteX74" fmla="*/ 231386 w 543405"/>
              <a:gd name="connsiteY74" fmla="*/ 336097 h 486189"/>
              <a:gd name="connsiteX75" fmla="*/ 271703 w 543405"/>
              <a:gd name="connsiteY75" fmla="*/ 297638 h 486189"/>
              <a:gd name="connsiteX76" fmla="*/ 349708 w 543405"/>
              <a:gd name="connsiteY76" fmla="*/ 466523 h 486189"/>
              <a:gd name="connsiteX77" fmla="*/ 312896 w 543405"/>
              <a:gd name="connsiteY77" fmla="*/ 466523 h 486189"/>
              <a:gd name="connsiteX78" fmla="*/ 271703 w 543405"/>
              <a:gd name="connsiteY78" fmla="*/ 462342 h 486189"/>
              <a:gd name="connsiteX79" fmla="*/ 230509 w 543405"/>
              <a:gd name="connsiteY79" fmla="*/ 466523 h 486189"/>
              <a:gd name="connsiteX80" fmla="*/ 193698 w 543405"/>
              <a:gd name="connsiteY80" fmla="*/ 466523 h 486189"/>
              <a:gd name="connsiteX81" fmla="*/ 188439 w 543405"/>
              <a:gd name="connsiteY81" fmla="*/ 448129 h 486189"/>
              <a:gd name="connsiteX82" fmla="*/ 243656 w 543405"/>
              <a:gd name="connsiteY82" fmla="*/ 385425 h 486189"/>
              <a:gd name="connsiteX83" fmla="*/ 271703 w 543405"/>
              <a:gd name="connsiteY83" fmla="*/ 392113 h 486189"/>
              <a:gd name="connsiteX84" fmla="*/ 299749 w 543405"/>
              <a:gd name="connsiteY84" fmla="*/ 385425 h 486189"/>
              <a:gd name="connsiteX85" fmla="*/ 354966 w 543405"/>
              <a:gd name="connsiteY85" fmla="*/ 448129 h 486189"/>
              <a:gd name="connsiteX86" fmla="*/ 349708 w 543405"/>
              <a:gd name="connsiteY86" fmla="*/ 466523 h 486189"/>
              <a:gd name="connsiteX87" fmla="*/ 363731 w 543405"/>
              <a:gd name="connsiteY87" fmla="*/ 371211 h 486189"/>
              <a:gd name="connsiteX88" fmla="*/ 372496 w 543405"/>
              <a:gd name="connsiteY88" fmla="*/ 386261 h 486189"/>
              <a:gd name="connsiteX89" fmla="*/ 482053 w 543405"/>
              <a:gd name="connsiteY89" fmla="*/ 219048 h 486189"/>
              <a:gd name="connsiteX90" fmla="*/ 464524 w 543405"/>
              <a:gd name="connsiteY90" fmla="*/ 218212 h 486189"/>
              <a:gd name="connsiteX91" fmla="*/ 363731 w 543405"/>
              <a:gd name="connsiteY91" fmla="*/ 371211 h 486189"/>
              <a:gd name="connsiteX92" fmla="*/ 271703 w 543405"/>
              <a:gd name="connsiteY92" fmla="*/ 25918 h 486189"/>
              <a:gd name="connsiteX93" fmla="*/ 363731 w 543405"/>
              <a:gd name="connsiteY93" fmla="*/ 48492 h 486189"/>
              <a:gd name="connsiteX94" fmla="*/ 372496 w 543405"/>
              <a:gd name="connsiteY94" fmla="*/ 33442 h 486189"/>
              <a:gd name="connsiteX95" fmla="*/ 272579 w 543405"/>
              <a:gd name="connsiteY95" fmla="*/ 9197 h 486189"/>
              <a:gd name="connsiteX96" fmla="*/ 171786 w 543405"/>
              <a:gd name="connsiteY96" fmla="*/ 33442 h 486189"/>
              <a:gd name="connsiteX97" fmla="*/ 180551 w 543405"/>
              <a:gd name="connsiteY97" fmla="*/ 48492 h 486189"/>
              <a:gd name="connsiteX98" fmla="*/ 271703 w 543405"/>
              <a:gd name="connsiteY98" fmla="*/ 25918 h 486189"/>
              <a:gd name="connsiteX99" fmla="*/ 187563 w 543405"/>
              <a:gd name="connsiteY99" fmla="*/ 375392 h 486189"/>
              <a:gd name="connsiteX100" fmla="*/ 78881 w 543405"/>
              <a:gd name="connsiteY100" fmla="*/ 218212 h 486189"/>
              <a:gd name="connsiteX101" fmla="*/ 61352 w 543405"/>
              <a:gd name="connsiteY101" fmla="*/ 219048 h 486189"/>
              <a:gd name="connsiteX102" fmla="*/ 179674 w 543405"/>
              <a:gd name="connsiteY102" fmla="*/ 391277 h 486189"/>
              <a:gd name="connsiteX103" fmla="*/ 187563 w 543405"/>
              <a:gd name="connsiteY103" fmla="*/ 375392 h 486189"/>
              <a:gd name="connsiteX104" fmla="*/ 262938 w 543405"/>
              <a:gd name="connsiteY104" fmla="*/ 184770 h 486189"/>
              <a:gd name="connsiteX105" fmla="*/ 280467 w 543405"/>
              <a:gd name="connsiteY105" fmla="*/ 184770 h 486189"/>
              <a:gd name="connsiteX106" fmla="*/ 280467 w 543405"/>
              <a:gd name="connsiteY106" fmla="*/ 201491 h 486189"/>
              <a:gd name="connsiteX107" fmla="*/ 262938 w 543405"/>
              <a:gd name="connsiteY107" fmla="*/ 201491 h 486189"/>
              <a:gd name="connsiteX108" fmla="*/ 297997 w 543405"/>
              <a:gd name="connsiteY108" fmla="*/ 184770 h 486189"/>
              <a:gd name="connsiteX109" fmla="*/ 315526 w 543405"/>
              <a:gd name="connsiteY109" fmla="*/ 184770 h 486189"/>
              <a:gd name="connsiteX110" fmla="*/ 315526 w 543405"/>
              <a:gd name="connsiteY110" fmla="*/ 201491 h 486189"/>
              <a:gd name="connsiteX111" fmla="*/ 297997 w 543405"/>
              <a:gd name="connsiteY111" fmla="*/ 201491 h 486189"/>
              <a:gd name="connsiteX112" fmla="*/ 227880 w 543405"/>
              <a:gd name="connsiteY112" fmla="*/ 184770 h 486189"/>
              <a:gd name="connsiteX113" fmla="*/ 245409 w 543405"/>
              <a:gd name="connsiteY113" fmla="*/ 184770 h 486189"/>
              <a:gd name="connsiteX114" fmla="*/ 245409 w 543405"/>
              <a:gd name="connsiteY114" fmla="*/ 201491 h 486189"/>
              <a:gd name="connsiteX115" fmla="*/ 227880 w 543405"/>
              <a:gd name="connsiteY115" fmla="*/ 201491 h 486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543405" h="486189">
                <a:moveTo>
                  <a:pt x="100793" y="198983"/>
                </a:moveTo>
                <a:cubicBezTo>
                  <a:pt x="114816" y="198983"/>
                  <a:pt x="127963" y="200655"/>
                  <a:pt x="139357" y="202327"/>
                </a:cubicBezTo>
                <a:cubicBezTo>
                  <a:pt x="160392" y="205671"/>
                  <a:pt x="177921" y="208179"/>
                  <a:pt x="190192" y="198147"/>
                </a:cubicBezTo>
                <a:cubicBezTo>
                  <a:pt x="198080" y="192294"/>
                  <a:pt x="201586" y="181425"/>
                  <a:pt x="201586" y="166376"/>
                </a:cubicBezTo>
                <a:cubicBezTo>
                  <a:pt x="201586" y="132098"/>
                  <a:pt x="182304" y="106180"/>
                  <a:pt x="144616" y="91131"/>
                </a:cubicBezTo>
                <a:cubicBezTo>
                  <a:pt x="153381" y="81098"/>
                  <a:pt x="158639" y="68557"/>
                  <a:pt x="158639" y="55180"/>
                </a:cubicBezTo>
                <a:cubicBezTo>
                  <a:pt x="158639" y="25082"/>
                  <a:pt x="132346" y="0"/>
                  <a:pt x="100793" y="0"/>
                </a:cubicBezTo>
                <a:cubicBezTo>
                  <a:pt x="69240" y="0"/>
                  <a:pt x="42947" y="25082"/>
                  <a:pt x="42947" y="55180"/>
                </a:cubicBezTo>
                <a:cubicBezTo>
                  <a:pt x="42947" y="68557"/>
                  <a:pt x="48205" y="81098"/>
                  <a:pt x="56970" y="91131"/>
                </a:cubicBezTo>
                <a:cubicBezTo>
                  <a:pt x="19282" y="106180"/>
                  <a:pt x="0" y="132098"/>
                  <a:pt x="0" y="166376"/>
                </a:cubicBezTo>
                <a:cubicBezTo>
                  <a:pt x="0" y="181425"/>
                  <a:pt x="3506" y="191458"/>
                  <a:pt x="11394" y="198147"/>
                </a:cubicBezTo>
                <a:cubicBezTo>
                  <a:pt x="24541" y="209015"/>
                  <a:pt x="52588" y="203999"/>
                  <a:pt x="62229" y="202327"/>
                </a:cubicBezTo>
                <a:cubicBezTo>
                  <a:pt x="73623" y="200655"/>
                  <a:pt x="86770" y="198983"/>
                  <a:pt x="100793" y="198983"/>
                </a:cubicBezTo>
                <a:close/>
                <a:moveTo>
                  <a:pt x="100793" y="17557"/>
                </a:moveTo>
                <a:cubicBezTo>
                  <a:pt x="122704" y="17557"/>
                  <a:pt x="141110" y="35115"/>
                  <a:pt x="141110" y="56016"/>
                </a:cubicBezTo>
                <a:cubicBezTo>
                  <a:pt x="141110" y="76918"/>
                  <a:pt x="122704" y="94475"/>
                  <a:pt x="100793" y="94475"/>
                </a:cubicBezTo>
                <a:cubicBezTo>
                  <a:pt x="78881" y="94475"/>
                  <a:pt x="60476" y="76918"/>
                  <a:pt x="60476" y="56016"/>
                </a:cubicBezTo>
                <a:cubicBezTo>
                  <a:pt x="60476" y="35115"/>
                  <a:pt x="78881" y="17557"/>
                  <a:pt x="100793" y="17557"/>
                </a:cubicBezTo>
                <a:close/>
                <a:moveTo>
                  <a:pt x="22788" y="185606"/>
                </a:moveTo>
                <a:cubicBezTo>
                  <a:pt x="19282" y="183098"/>
                  <a:pt x="17529" y="176409"/>
                  <a:pt x="17529" y="167212"/>
                </a:cubicBezTo>
                <a:cubicBezTo>
                  <a:pt x="17529" y="136278"/>
                  <a:pt x="35935" y="116213"/>
                  <a:pt x="72746" y="104508"/>
                </a:cubicBezTo>
                <a:cubicBezTo>
                  <a:pt x="80634" y="108688"/>
                  <a:pt x="90275" y="111196"/>
                  <a:pt x="100793" y="111196"/>
                </a:cubicBezTo>
                <a:cubicBezTo>
                  <a:pt x="111310" y="111196"/>
                  <a:pt x="120952" y="108688"/>
                  <a:pt x="128840" y="104508"/>
                </a:cubicBezTo>
                <a:cubicBezTo>
                  <a:pt x="165651" y="116213"/>
                  <a:pt x="184057" y="137114"/>
                  <a:pt x="184057" y="167212"/>
                </a:cubicBezTo>
                <a:cubicBezTo>
                  <a:pt x="184057" y="176409"/>
                  <a:pt x="182304" y="183098"/>
                  <a:pt x="178798" y="185606"/>
                </a:cubicBezTo>
                <a:cubicBezTo>
                  <a:pt x="172663" y="190622"/>
                  <a:pt x="158639" y="188114"/>
                  <a:pt x="141987" y="185606"/>
                </a:cubicBezTo>
                <a:cubicBezTo>
                  <a:pt x="129716" y="183934"/>
                  <a:pt x="115693" y="181425"/>
                  <a:pt x="100793" y="181425"/>
                </a:cubicBezTo>
                <a:cubicBezTo>
                  <a:pt x="85893" y="181425"/>
                  <a:pt x="71870" y="183098"/>
                  <a:pt x="59599" y="185606"/>
                </a:cubicBezTo>
                <a:cubicBezTo>
                  <a:pt x="42947" y="188950"/>
                  <a:pt x="28923" y="190622"/>
                  <a:pt x="22788" y="185606"/>
                </a:cubicBezTo>
                <a:close/>
                <a:moveTo>
                  <a:pt x="486435" y="91967"/>
                </a:moveTo>
                <a:cubicBezTo>
                  <a:pt x="495200" y="81934"/>
                  <a:pt x="500459" y="69393"/>
                  <a:pt x="500459" y="56016"/>
                </a:cubicBezTo>
                <a:cubicBezTo>
                  <a:pt x="500459" y="25918"/>
                  <a:pt x="474165" y="836"/>
                  <a:pt x="442612" y="836"/>
                </a:cubicBezTo>
                <a:cubicBezTo>
                  <a:pt x="411060" y="836"/>
                  <a:pt x="384766" y="25918"/>
                  <a:pt x="384766" y="56016"/>
                </a:cubicBezTo>
                <a:cubicBezTo>
                  <a:pt x="384766" y="69393"/>
                  <a:pt x="390025" y="81934"/>
                  <a:pt x="398789" y="91967"/>
                </a:cubicBezTo>
                <a:cubicBezTo>
                  <a:pt x="361102" y="107016"/>
                  <a:pt x="341820" y="132934"/>
                  <a:pt x="341820" y="167212"/>
                </a:cubicBezTo>
                <a:cubicBezTo>
                  <a:pt x="341820" y="182262"/>
                  <a:pt x="345325" y="192294"/>
                  <a:pt x="353214" y="198983"/>
                </a:cubicBezTo>
                <a:cubicBezTo>
                  <a:pt x="366360" y="209852"/>
                  <a:pt x="394407" y="204835"/>
                  <a:pt x="404048" y="203163"/>
                </a:cubicBezTo>
                <a:cubicBezTo>
                  <a:pt x="415442" y="201491"/>
                  <a:pt x="429466" y="199819"/>
                  <a:pt x="442612" y="199819"/>
                </a:cubicBezTo>
                <a:cubicBezTo>
                  <a:pt x="456636" y="199819"/>
                  <a:pt x="469783" y="201491"/>
                  <a:pt x="481177" y="203163"/>
                </a:cubicBezTo>
                <a:cubicBezTo>
                  <a:pt x="502212" y="206507"/>
                  <a:pt x="519741" y="209015"/>
                  <a:pt x="532011" y="198983"/>
                </a:cubicBezTo>
                <a:cubicBezTo>
                  <a:pt x="539900" y="193130"/>
                  <a:pt x="543405" y="182262"/>
                  <a:pt x="543405" y="167212"/>
                </a:cubicBezTo>
                <a:cubicBezTo>
                  <a:pt x="543405" y="132934"/>
                  <a:pt x="524123" y="107016"/>
                  <a:pt x="486435" y="91967"/>
                </a:cubicBezTo>
                <a:close/>
                <a:moveTo>
                  <a:pt x="442612" y="17557"/>
                </a:moveTo>
                <a:cubicBezTo>
                  <a:pt x="464524" y="17557"/>
                  <a:pt x="482930" y="35115"/>
                  <a:pt x="482930" y="56016"/>
                </a:cubicBezTo>
                <a:cubicBezTo>
                  <a:pt x="482930" y="76918"/>
                  <a:pt x="464524" y="94475"/>
                  <a:pt x="442612" y="94475"/>
                </a:cubicBezTo>
                <a:cubicBezTo>
                  <a:pt x="420701" y="94475"/>
                  <a:pt x="402295" y="76918"/>
                  <a:pt x="402295" y="56016"/>
                </a:cubicBezTo>
                <a:cubicBezTo>
                  <a:pt x="402295" y="35115"/>
                  <a:pt x="420701" y="17557"/>
                  <a:pt x="442612" y="17557"/>
                </a:cubicBezTo>
                <a:close/>
                <a:moveTo>
                  <a:pt x="520617" y="185606"/>
                </a:moveTo>
                <a:cubicBezTo>
                  <a:pt x="514482" y="190622"/>
                  <a:pt x="500459" y="188114"/>
                  <a:pt x="483806" y="185606"/>
                </a:cubicBezTo>
                <a:cubicBezTo>
                  <a:pt x="471536" y="183934"/>
                  <a:pt x="457512" y="181425"/>
                  <a:pt x="442612" y="181425"/>
                </a:cubicBezTo>
                <a:cubicBezTo>
                  <a:pt x="427713" y="181425"/>
                  <a:pt x="413689" y="183098"/>
                  <a:pt x="401419" y="185606"/>
                </a:cubicBezTo>
                <a:cubicBezTo>
                  <a:pt x="384766" y="188114"/>
                  <a:pt x="370743" y="189786"/>
                  <a:pt x="364607" y="185606"/>
                </a:cubicBezTo>
                <a:cubicBezTo>
                  <a:pt x="361102" y="183098"/>
                  <a:pt x="359349" y="176409"/>
                  <a:pt x="359349" y="167212"/>
                </a:cubicBezTo>
                <a:cubicBezTo>
                  <a:pt x="359349" y="136278"/>
                  <a:pt x="377754" y="116213"/>
                  <a:pt x="414566" y="104508"/>
                </a:cubicBezTo>
                <a:cubicBezTo>
                  <a:pt x="422454" y="108688"/>
                  <a:pt x="432095" y="111196"/>
                  <a:pt x="442612" y="111196"/>
                </a:cubicBezTo>
                <a:cubicBezTo>
                  <a:pt x="453130" y="111196"/>
                  <a:pt x="462771" y="108688"/>
                  <a:pt x="470659" y="104508"/>
                </a:cubicBezTo>
                <a:cubicBezTo>
                  <a:pt x="507471" y="116213"/>
                  <a:pt x="525876" y="137114"/>
                  <a:pt x="525876" y="167212"/>
                </a:cubicBezTo>
                <a:cubicBezTo>
                  <a:pt x="525876" y="176409"/>
                  <a:pt x="524123" y="183098"/>
                  <a:pt x="520617" y="185606"/>
                </a:cubicBezTo>
                <a:close/>
                <a:moveTo>
                  <a:pt x="315526" y="372048"/>
                </a:moveTo>
                <a:cubicBezTo>
                  <a:pt x="324290" y="362015"/>
                  <a:pt x="329549" y="349474"/>
                  <a:pt x="329549" y="336097"/>
                </a:cubicBezTo>
                <a:cubicBezTo>
                  <a:pt x="329549" y="305999"/>
                  <a:pt x="303255" y="280917"/>
                  <a:pt x="271703" y="280917"/>
                </a:cubicBezTo>
                <a:cubicBezTo>
                  <a:pt x="240150" y="280917"/>
                  <a:pt x="213856" y="305999"/>
                  <a:pt x="213856" y="336097"/>
                </a:cubicBezTo>
                <a:cubicBezTo>
                  <a:pt x="213856" y="349474"/>
                  <a:pt x="219115" y="362015"/>
                  <a:pt x="227880" y="372048"/>
                </a:cubicBezTo>
                <a:cubicBezTo>
                  <a:pt x="190192" y="387097"/>
                  <a:pt x="170910" y="413015"/>
                  <a:pt x="170910" y="447293"/>
                </a:cubicBezTo>
                <a:cubicBezTo>
                  <a:pt x="170910" y="462342"/>
                  <a:pt x="174416" y="472375"/>
                  <a:pt x="182304" y="479063"/>
                </a:cubicBezTo>
                <a:cubicBezTo>
                  <a:pt x="195451" y="489932"/>
                  <a:pt x="223497" y="484916"/>
                  <a:pt x="233138" y="483244"/>
                </a:cubicBezTo>
                <a:cubicBezTo>
                  <a:pt x="244532" y="481572"/>
                  <a:pt x="258556" y="479900"/>
                  <a:pt x="271703" y="479900"/>
                </a:cubicBezTo>
                <a:cubicBezTo>
                  <a:pt x="285726" y="479900"/>
                  <a:pt x="298873" y="481572"/>
                  <a:pt x="310267" y="483244"/>
                </a:cubicBezTo>
                <a:cubicBezTo>
                  <a:pt x="331302" y="486588"/>
                  <a:pt x="348831" y="489096"/>
                  <a:pt x="361102" y="479063"/>
                </a:cubicBezTo>
                <a:cubicBezTo>
                  <a:pt x="368990" y="473211"/>
                  <a:pt x="372496" y="462342"/>
                  <a:pt x="372496" y="447293"/>
                </a:cubicBezTo>
                <a:cubicBezTo>
                  <a:pt x="372496" y="413015"/>
                  <a:pt x="353214" y="387097"/>
                  <a:pt x="315526" y="372048"/>
                </a:cubicBezTo>
                <a:close/>
                <a:moveTo>
                  <a:pt x="271703" y="297638"/>
                </a:moveTo>
                <a:cubicBezTo>
                  <a:pt x="293614" y="297638"/>
                  <a:pt x="312020" y="315195"/>
                  <a:pt x="312020" y="336097"/>
                </a:cubicBezTo>
                <a:cubicBezTo>
                  <a:pt x="312020" y="356998"/>
                  <a:pt x="293614" y="374556"/>
                  <a:pt x="271703" y="374556"/>
                </a:cubicBezTo>
                <a:cubicBezTo>
                  <a:pt x="249791" y="374556"/>
                  <a:pt x="231386" y="356998"/>
                  <a:pt x="231386" y="336097"/>
                </a:cubicBezTo>
                <a:cubicBezTo>
                  <a:pt x="231386" y="315195"/>
                  <a:pt x="249791" y="297638"/>
                  <a:pt x="271703" y="297638"/>
                </a:cubicBezTo>
                <a:close/>
                <a:moveTo>
                  <a:pt x="349708" y="466523"/>
                </a:moveTo>
                <a:cubicBezTo>
                  <a:pt x="343572" y="471539"/>
                  <a:pt x="329549" y="469031"/>
                  <a:pt x="312896" y="466523"/>
                </a:cubicBezTo>
                <a:cubicBezTo>
                  <a:pt x="300626" y="464850"/>
                  <a:pt x="286603" y="462342"/>
                  <a:pt x="271703" y="462342"/>
                </a:cubicBezTo>
                <a:cubicBezTo>
                  <a:pt x="256803" y="462342"/>
                  <a:pt x="242780" y="464014"/>
                  <a:pt x="230509" y="466523"/>
                </a:cubicBezTo>
                <a:cubicBezTo>
                  <a:pt x="213856" y="469031"/>
                  <a:pt x="199833" y="470703"/>
                  <a:pt x="193698" y="466523"/>
                </a:cubicBezTo>
                <a:cubicBezTo>
                  <a:pt x="190192" y="464014"/>
                  <a:pt x="188439" y="457326"/>
                  <a:pt x="188439" y="448129"/>
                </a:cubicBezTo>
                <a:cubicBezTo>
                  <a:pt x="188439" y="417195"/>
                  <a:pt x="206845" y="397129"/>
                  <a:pt x="243656" y="385425"/>
                </a:cubicBezTo>
                <a:cubicBezTo>
                  <a:pt x="251544" y="389605"/>
                  <a:pt x="261185" y="392113"/>
                  <a:pt x="271703" y="392113"/>
                </a:cubicBezTo>
                <a:cubicBezTo>
                  <a:pt x="282220" y="392113"/>
                  <a:pt x="291861" y="389605"/>
                  <a:pt x="299749" y="385425"/>
                </a:cubicBezTo>
                <a:cubicBezTo>
                  <a:pt x="336561" y="397129"/>
                  <a:pt x="354966" y="418031"/>
                  <a:pt x="354966" y="448129"/>
                </a:cubicBezTo>
                <a:cubicBezTo>
                  <a:pt x="354966" y="457326"/>
                  <a:pt x="353214" y="463178"/>
                  <a:pt x="349708" y="466523"/>
                </a:cubicBezTo>
                <a:close/>
                <a:moveTo>
                  <a:pt x="363731" y="371211"/>
                </a:moveTo>
                <a:lnTo>
                  <a:pt x="372496" y="386261"/>
                </a:lnTo>
                <a:cubicBezTo>
                  <a:pt x="437354" y="352818"/>
                  <a:pt x="478547" y="288441"/>
                  <a:pt x="482053" y="219048"/>
                </a:cubicBezTo>
                <a:lnTo>
                  <a:pt x="464524" y="218212"/>
                </a:lnTo>
                <a:cubicBezTo>
                  <a:pt x="461895" y="281753"/>
                  <a:pt x="423330" y="340277"/>
                  <a:pt x="363731" y="371211"/>
                </a:cubicBezTo>
                <a:close/>
                <a:moveTo>
                  <a:pt x="271703" y="25918"/>
                </a:moveTo>
                <a:cubicBezTo>
                  <a:pt x="304132" y="25918"/>
                  <a:pt x="335684" y="33442"/>
                  <a:pt x="363731" y="48492"/>
                </a:cubicBezTo>
                <a:lnTo>
                  <a:pt x="372496" y="33442"/>
                </a:lnTo>
                <a:cubicBezTo>
                  <a:pt x="341820" y="17557"/>
                  <a:pt x="307638" y="9197"/>
                  <a:pt x="272579" y="9197"/>
                </a:cubicBezTo>
                <a:cubicBezTo>
                  <a:pt x="237521" y="9197"/>
                  <a:pt x="202462" y="17557"/>
                  <a:pt x="171786" y="33442"/>
                </a:cubicBezTo>
                <a:lnTo>
                  <a:pt x="180551" y="48492"/>
                </a:lnTo>
                <a:cubicBezTo>
                  <a:pt x="207721" y="33442"/>
                  <a:pt x="239274" y="25918"/>
                  <a:pt x="271703" y="25918"/>
                </a:cubicBezTo>
                <a:close/>
                <a:moveTo>
                  <a:pt x="187563" y="375392"/>
                </a:moveTo>
                <a:cubicBezTo>
                  <a:pt x="123581" y="346130"/>
                  <a:pt x="82387" y="285933"/>
                  <a:pt x="78881" y="218212"/>
                </a:cubicBezTo>
                <a:lnTo>
                  <a:pt x="61352" y="219048"/>
                </a:lnTo>
                <a:cubicBezTo>
                  <a:pt x="64858" y="292622"/>
                  <a:pt x="110434" y="358671"/>
                  <a:pt x="179674" y="391277"/>
                </a:cubicBezTo>
                <a:lnTo>
                  <a:pt x="187563" y="375392"/>
                </a:lnTo>
                <a:close/>
                <a:moveTo>
                  <a:pt x="262938" y="184770"/>
                </a:moveTo>
                <a:lnTo>
                  <a:pt x="280467" y="184770"/>
                </a:lnTo>
                <a:lnTo>
                  <a:pt x="280467" y="201491"/>
                </a:lnTo>
                <a:lnTo>
                  <a:pt x="262938" y="201491"/>
                </a:lnTo>
                <a:close/>
                <a:moveTo>
                  <a:pt x="297997" y="184770"/>
                </a:moveTo>
                <a:lnTo>
                  <a:pt x="315526" y="184770"/>
                </a:lnTo>
                <a:lnTo>
                  <a:pt x="315526" y="201491"/>
                </a:lnTo>
                <a:lnTo>
                  <a:pt x="297997" y="201491"/>
                </a:lnTo>
                <a:close/>
                <a:moveTo>
                  <a:pt x="227880" y="184770"/>
                </a:moveTo>
                <a:lnTo>
                  <a:pt x="245409" y="184770"/>
                </a:lnTo>
                <a:lnTo>
                  <a:pt x="245409" y="201491"/>
                </a:lnTo>
                <a:lnTo>
                  <a:pt x="227880" y="201491"/>
                </a:lnTo>
                <a:close/>
              </a:path>
            </a:pathLst>
          </a:custGeom>
          <a:solidFill>
            <a:srgbClr val="373939"/>
          </a:solidFill>
          <a:ln w="8618" cap="flat">
            <a:noFill/>
            <a:prstDash val="solid"/>
            <a:miter/>
          </a:ln>
        </p:spPr>
        <p:txBody>
          <a:bodyPr rtlCol="0" anchor="ctr"/>
          <a:lstStyle/>
          <a:p>
            <a:endParaRPr lang="en-US"/>
          </a:p>
        </p:txBody>
      </p:sp>
      <p:sp>
        <p:nvSpPr>
          <p:cNvPr id="354" name="Freeform 353">
            <a:extLst>
              <a:ext uri="{FF2B5EF4-FFF2-40B4-BE49-F238E27FC236}">
                <a16:creationId xmlns:a16="http://schemas.microsoft.com/office/drawing/2014/main" id="{DBC21D61-C254-8353-F699-71191AC1738D}"/>
              </a:ext>
            </a:extLst>
          </p:cNvPr>
          <p:cNvSpPr/>
          <p:nvPr/>
        </p:nvSpPr>
        <p:spPr>
          <a:xfrm>
            <a:off x="1081776" y="3340361"/>
            <a:ext cx="202591" cy="151574"/>
          </a:xfrm>
          <a:custGeom>
            <a:avLst/>
            <a:gdLst>
              <a:gd name="connsiteX0" fmla="*/ 186773 w 202591"/>
              <a:gd name="connsiteY0" fmla="*/ 151574 h 151574"/>
              <a:gd name="connsiteX1" fmla="*/ 15818 w 202591"/>
              <a:gd name="connsiteY1" fmla="*/ 151574 h 151574"/>
              <a:gd name="connsiteX2" fmla="*/ 0 w 202591"/>
              <a:gd name="connsiteY2" fmla="*/ 135756 h 151574"/>
              <a:gd name="connsiteX3" fmla="*/ 0 w 202591"/>
              <a:gd name="connsiteY3" fmla="*/ 15818 h 151574"/>
              <a:gd name="connsiteX4" fmla="*/ 15818 w 202591"/>
              <a:gd name="connsiteY4" fmla="*/ 0 h 151574"/>
              <a:gd name="connsiteX5" fmla="*/ 186773 w 202591"/>
              <a:gd name="connsiteY5" fmla="*/ 0 h 151574"/>
              <a:gd name="connsiteX6" fmla="*/ 202591 w 202591"/>
              <a:gd name="connsiteY6" fmla="*/ 15818 h 151574"/>
              <a:gd name="connsiteX7" fmla="*/ 202591 w 202591"/>
              <a:gd name="connsiteY7" fmla="*/ 135756 h 151574"/>
              <a:gd name="connsiteX8" fmla="*/ 186773 w 202591"/>
              <a:gd name="connsiteY8" fmla="*/ 151574 h 151574"/>
              <a:gd name="connsiteX9" fmla="*/ 16774 w 202591"/>
              <a:gd name="connsiteY9" fmla="*/ 134713 h 151574"/>
              <a:gd name="connsiteX10" fmla="*/ 185730 w 202591"/>
              <a:gd name="connsiteY10" fmla="*/ 134713 h 151574"/>
              <a:gd name="connsiteX11" fmla="*/ 185730 w 202591"/>
              <a:gd name="connsiteY11" fmla="*/ 16774 h 151574"/>
              <a:gd name="connsiteX12" fmla="*/ 16774 w 202591"/>
              <a:gd name="connsiteY12" fmla="*/ 16774 h 151574"/>
              <a:gd name="connsiteX13" fmla="*/ 16774 w 202591"/>
              <a:gd name="connsiteY13" fmla="*/ 134713 h 151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2591" h="151574">
                <a:moveTo>
                  <a:pt x="186773" y="151574"/>
                </a:moveTo>
                <a:lnTo>
                  <a:pt x="15818" y="151574"/>
                </a:lnTo>
                <a:cubicBezTo>
                  <a:pt x="7127" y="151574"/>
                  <a:pt x="0" y="144447"/>
                  <a:pt x="0" y="135756"/>
                </a:cubicBezTo>
                <a:lnTo>
                  <a:pt x="0" y="15818"/>
                </a:lnTo>
                <a:cubicBezTo>
                  <a:pt x="0" y="7127"/>
                  <a:pt x="7127" y="0"/>
                  <a:pt x="15818" y="0"/>
                </a:cubicBezTo>
                <a:lnTo>
                  <a:pt x="186773" y="0"/>
                </a:lnTo>
                <a:cubicBezTo>
                  <a:pt x="195464" y="0"/>
                  <a:pt x="202591" y="7127"/>
                  <a:pt x="202591" y="15818"/>
                </a:cubicBezTo>
                <a:lnTo>
                  <a:pt x="202591" y="135756"/>
                </a:lnTo>
                <a:cubicBezTo>
                  <a:pt x="202591" y="144447"/>
                  <a:pt x="195464" y="151574"/>
                  <a:pt x="186773" y="151574"/>
                </a:cubicBezTo>
                <a:close/>
                <a:moveTo>
                  <a:pt x="16774" y="134713"/>
                </a:moveTo>
                <a:lnTo>
                  <a:pt x="185730" y="134713"/>
                </a:lnTo>
                <a:lnTo>
                  <a:pt x="185730" y="16774"/>
                </a:lnTo>
                <a:lnTo>
                  <a:pt x="16774" y="16774"/>
                </a:lnTo>
                <a:lnTo>
                  <a:pt x="16774" y="134713"/>
                </a:lnTo>
                <a:close/>
              </a:path>
            </a:pathLst>
          </a:custGeom>
          <a:solidFill>
            <a:srgbClr val="373939"/>
          </a:solidFill>
          <a:ln w="8632" cap="flat">
            <a:noFill/>
            <a:prstDash val="solid"/>
            <a:miter/>
          </a:ln>
        </p:spPr>
        <p:txBody>
          <a:bodyPr rtlCol="0" anchor="ctr"/>
          <a:lstStyle/>
          <a:p>
            <a:endParaRPr lang="en-US"/>
          </a:p>
        </p:txBody>
      </p:sp>
      <p:sp>
        <p:nvSpPr>
          <p:cNvPr id="355" name="Freeform 354">
            <a:extLst>
              <a:ext uri="{FF2B5EF4-FFF2-40B4-BE49-F238E27FC236}">
                <a16:creationId xmlns:a16="http://schemas.microsoft.com/office/drawing/2014/main" id="{C1B2FF12-3AED-035B-85CA-D24ADE81C9DF}"/>
              </a:ext>
            </a:extLst>
          </p:cNvPr>
          <p:cNvSpPr/>
          <p:nvPr/>
        </p:nvSpPr>
        <p:spPr>
          <a:xfrm>
            <a:off x="1055989" y="3370520"/>
            <a:ext cx="254077" cy="188772"/>
          </a:xfrm>
          <a:custGeom>
            <a:avLst/>
            <a:gdLst>
              <a:gd name="connsiteX0" fmla="*/ 190832 w 254077"/>
              <a:gd name="connsiteY0" fmla="*/ 91170 h 188772"/>
              <a:gd name="connsiteX1" fmla="*/ 63245 w 254077"/>
              <a:gd name="connsiteY1" fmla="*/ 91170 h 188772"/>
              <a:gd name="connsiteX2" fmla="*/ 54815 w 254077"/>
              <a:gd name="connsiteY2" fmla="*/ 82740 h 188772"/>
              <a:gd name="connsiteX3" fmla="*/ 54815 w 254077"/>
              <a:gd name="connsiteY3" fmla="*/ 8430 h 188772"/>
              <a:gd name="connsiteX4" fmla="*/ 63245 w 254077"/>
              <a:gd name="connsiteY4" fmla="*/ 0 h 188772"/>
              <a:gd name="connsiteX5" fmla="*/ 190745 w 254077"/>
              <a:gd name="connsiteY5" fmla="*/ 0 h 188772"/>
              <a:gd name="connsiteX6" fmla="*/ 199175 w 254077"/>
              <a:gd name="connsiteY6" fmla="*/ 8430 h 188772"/>
              <a:gd name="connsiteX7" fmla="*/ 199175 w 254077"/>
              <a:gd name="connsiteY7" fmla="*/ 82653 h 188772"/>
              <a:gd name="connsiteX8" fmla="*/ 190832 w 254077"/>
              <a:gd name="connsiteY8" fmla="*/ 91170 h 188772"/>
              <a:gd name="connsiteX9" fmla="*/ 71676 w 254077"/>
              <a:gd name="connsiteY9" fmla="*/ 74310 h 188772"/>
              <a:gd name="connsiteX10" fmla="*/ 182315 w 254077"/>
              <a:gd name="connsiteY10" fmla="*/ 74310 h 188772"/>
              <a:gd name="connsiteX11" fmla="*/ 182315 w 254077"/>
              <a:gd name="connsiteY11" fmla="*/ 16948 h 188772"/>
              <a:gd name="connsiteX12" fmla="*/ 71676 w 254077"/>
              <a:gd name="connsiteY12" fmla="*/ 16948 h 188772"/>
              <a:gd name="connsiteX13" fmla="*/ 71676 w 254077"/>
              <a:gd name="connsiteY13" fmla="*/ 74310 h 188772"/>
              <a:gd name="connsiteX14" fmla="*/ 238199 w 254077"/>
              <a:gd name="connsiteY14" fmla="*/ 188772 h 188772"/>
              <a:gd name="connsiteX15" fmla="*/ 15879 w 254077"/>
              <a:gd name="connsiteY15" fmla="*/ 188772 h 188772"/>
              <a:gd name="connsiteX16" fmla="*/ 2581 w 254077"/>
              <a:gd name="connsiteY16" fmla="*/ 181559 h 188772"/>
              <a:gd name="connsiteX17" fmla="*/ 1364 w 254077"/>
              <a:gd name="connsiteY17" fmla="*/ 166523 h 188772"/>
              <a:gd name="connsiteX18" fmla="*/ 24483 w 254077"/>
              <a:gd name="connsiteY18" fmla="*/ 113941 h 188772"/>
              <a:gd name="connsiteX19" fmla="*/ 38997 w 254077"/>
              <a:gd name="connsiteY19" fmla="*/ 104468 h 188772"/>
              <a:gd name="connsiteX20" fmla="*/ 47428 w 254077"/>
              <a:gd name="connsiteY20" fmla="*/ 112898 h 188772"/>
              <a:gd name="connsiteX21" fmla="*/ 39692 w 254077"/>
              <a:gd name="connsiteY21" fmla="*/ 121329 h 188772"/>
              <a:gd name="connsiteX22" fmla="*/ 17443 w 254077"/>
              <a:gd name="connsiteY22" fmla="*/ 171824 h 188772"/>
              <a:gd name="connsiteX23" fmla="*/ 236634 w 254077"/>
              <a:gd name="connsiteY23" fmla="*/ 171824 h 188772"/>
              <a:gd name="connsiteX24" fmla="*/ 214385 w 254077"/>
              <a:gd name="connsiteY24" fmla="*/ 121242 h 188772"/>
              <a:gd name="connsiteX25" fmla="*/ 206650 w 254077"/>
              <a:gd name="connsiteY25" fmla="*/ 112811 h 188772"/>
              <a:gd name="connsiteX26" fmla="*/ 215080 w 254077"/>
              <a:gd name="connsiteY26" fmla="*/ 104381 h 188772"/>
              <a:gd name="connsiteX27" fmla="*/ 229595 w 254077"/>
              <a:gd name="connsiteY27" fmla="*/ 113854 h 188772"/>
              <a:gd name="connsiteX28" fmla="*/ 252713 w 254077"/>
              <a:gd name="connsiteY28" fmla="*/ 166436 h 188772"/>
              <a:gd name="connsiteX29" fmla="*/ 251496 w 254077"/>
              <a:gd name="connsiteY29" fmla="*/ 181472 h 188772"/>
              <a:gd name="connsiteX30" fmla="*/ 238199 w 254077"/>
              <a:gd name="connsiteY30" fmla="*/ 188772 h 18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4077" h="188772">
                <a:moveTo>
                  <a:pt x="190832" y="91170"/>
                </a:moveTo>
                <a:lnTo>
                  <a:pt x="63245" y="91170"/>
                </a:lnTo>
                <a:cubicBezTo>
                  <a:pt x="58552" y="91170"/>
                  <a:pt x="54815" y="87433"/>
                  <a:pt x="54815" y="82740"/>
                </a:cubicBezTo>
                <a:lnTo>
                  <a:pt x="54815" y="8430"/>
                </a:lnTo>
                <a:cubicBezTo>
                  <a:pt x="54815" y="3737"/>
                  <a:pt x="58552" y="0"/>
                  <a:pt x="63245" y="0"/>
                </a:cubicBezTo>
                <a:lnTo>
                  <a:pt x="190745" y="0"/>
                </a:lnTo>
                <a:cubicBezTo>
                  <a:pt x="195438" y="0"/>
                  <a:pt x="199175" y="3737"/>
                  <a:pt x="199175" y="8430"/>
                </a:cubicBezTo>
                <a:lnTo>
                  <a:pt x="199175" y="82653"/>
                </a:lnTo>
                <a:cubicBezTo>
                  <a:pt x="199262" y="87346"/>
                  <a:pt x="195438" y="91170"/>
                  <a:pt x="190832" y="91170"/>
                </a:cubicBezTo>
                <a:close/>
                <a:moveTo>
                  <a:pt x="71676" y="74310"/>
                </a:moveTo>
                <a:lnTo>
                  <a:pt x="182315" y="74310"/>
                </a:lnTo>
                <a:lnTo>
                  <a:pt x="182315" y="16948"/>
                </a:lnTo>
                <a:lnTo>
                  <a:pt x="71676" y="16948"/>
                </a:lnTo>
                <a:lnTo>
                  <a:pt x="71676" y="74310"/>
                </a:lnTo>
                <a:close/>
                <a:moveTo>
                  <a:pt x="238199" y="188772"/>
                </a:moveTo>
                <a:lnTo>
                  <a:pt x="15879" y="188772"/>
                </a:lnTo>
                <a:cubicBezTo>
                  <a:pt x="10490" y="188772"/>
                  <a:pt x="5536" y="186078"/>
                  <a:pt x="2581" y="181559"/>
                </a:cubicBezTo>
                <a:cubicBezTo>
                  <a:pt x="-374" y="177039"/>
                  <a:pt x="-808" y="171477"/>
                  <a:pt x="1364" y="166523"/>
                </a:cubicBezTo>
                <a:lnTo>
                  <a:pt x="24483" y="113941"/>
                </a:lnTo>
                <a:cubicBezTo>
                  <a:pt x="27003" y="108205"/>
                  <a:pt x="32739" y="104468"/>
                  <a:pt x="38997" y="104468"/>
                </a:cubicBezTo>
                <a:cubicBezTo>
                  <a:pt x="43690" y="104468"/>
                  <a:pt x="47428" y="108205"/>
                  <a:pt x="47428" y="112898"/>
                </a:cubicBezTo>
                <a:cubicBezTo>
                  <a:pt x="47428" y="117331"/>
                  <a:pt x="44038" y="120981"/>
                  <a:pt x="39692" y="121329"/>
                </a:cubicBezTo>
                <a:lnTo>
                  <a:pt x="17443" y="171824"/>
                </a:lnTo>
                <a:lnTo>
                  <a:pt x="236634" y="171824"/>
                </a:lnTo>
                <a:lnTo>
                  <a:pt x="214385" y="121242"/>
                </a:lnTo>
                <a:cubicBezTo>
                  <a:pt x="210002" y="120879"/>
                  <a:pt x="206635" y="117209"/>
                  <a:pt x="206650" y="112811"/>
                </a:cubicBezTo>
                <a:cubicBezTo>
                  <a:pt x="206650" y="108118"/>
                  <a:pt x="210387" y="104381"/>
                  <a:pt x="215080" y="104381"/>
                </a:cubicBezTo>
                <a:cubicBezTo>
                  <a:pt x="221338" y="104381"/>
                  <a:pt x="227074" y="108118"/>
                  <a:pt x="229595" y="113854"/>
                </a:cubicBezTo>
                <a:lnTo>
                  <a:pt x="252713" y="166436"/>
                </a:lnTo>
                <a:cubicBezTo>
                  <a:pt x="254886" y="171303"/>
                  <a:pt x="254451" y="176952"/>
                  <a:pt x="251496" y="181472"/>
                </a:cubicBezTo>
                <a:cubicBezTo>
                  <a:pt x="248541" y="186078"/>
                  <a:pt x="243587" y="188772"/>
                  <a:pt x="238199" y="188772"/>
                </a:cubicBezTo>
                <a:close/>
              </a:path>
            </a:pathLst>
          </a:custGeom>
          <a:solidFill>
            <a:srgbClr val="373939"/>
          </a:solidFill>
          <a:ln w="8632" cap="flat">
            <a:noFill/>
            <a:prstDash val="solid"/>
            <a:miter/>
          </a:ln>
        </p:spPr>
        <p:txBody>
          <a:bodyPr rtlCol="0" anchor="ctr"/>
          <a:lstStyle/>
          <a:p>
            <a:endParaRPr lang="en-US"/>
          </a:p>
        </p:txBody>
      </p:sp>
      <p:sp>
        <p:nvSpPr>
          <p:cNvPr id="356" name="Freeform 355">
            <a:extLst>
              <a:ext uri="{FF2B5EF4-FFF2-40B4-BE49-F238E27FC236}">
                <a16:creationId xmlns:a16="http://schemas.microsoft.com/office/drawing/2014/main" id="{9B919A8C-03D9-F09B-DD1C-FF407571EF00}"/>
              </a:ext>
            </a:extLst>
          </p:cNvPr>
          <p:cNvSpPr/>
          <p:nvPr/>
        </p:nvSpPr>
        <p:spPr>
          <a:xfrm>
            <a:off x="930636" y="3508709"/>
            <a:ext cx="310796" cy="243613"/>
          </a:xfrm>
          <a:custGeom>
            <a:avLst/>
            <a:gdLst>
              <a:gd name="connsiteX0" fmla="*/ 302366 w 310796"/>
              <a:gd name="connsiteY0" fmla="*/ 16861 h 243613"/>
              <a:gd name="connsiteX1" fmla="*/ 202417 w 310796"/>
              <a:gd name="connsiteY1" fmla="*/ 16861 h 243613"/>
              <a:gd name="connsiteX2" fmla="*/ 193987 w 310796"/>
              <a:gd name="connsiteY2" fmla="*/ 8430 h 243613"/>
              <a:gd name="connsiteX3" fmla="*/ 202417 w 310796"/>
              <a:gd name="connsiteY3" fmla="*/ 0 h 243613"/>
              <a:gd name="connsiteX4" fmla="*/ 302366 w 310796"/>
              <a:gd name="connsiteY4" fmla="*/ 0 h 243613"/>
              <a:gd name="connsiteX5" fmla="*/ 310796 w 310796"/>
              <a:gd name="connsiteY5" fmla="*/ 8430 h 243613"/>
              <a:gd name="connsiteX6" fmla="*/ 302366 w 310796"/>
              <a:gd name="connsiteY6" fmla="*/ 16861 h 243613"/>
              <a:gd name="connsiteX7" fmla="*/ 186773 w 310796"/>
              <a:gd name="connsiteY7" fmla="*/ 243614 h 243613"/>
              <a:gd name="connsiteX8" fmla="*/ 15818 w 310796"/>
              <a:gd name="connsiteY8" fmla="*/ 243614 h 243613"/>
              <a:gd name="connsiteX9" fmla="*/ 0 w 310796"/>
              <a:gd name="connsiteY9" fmla="*/ 227796 h 243613"/>
              <a:gd name="connsiteX10" fmla="*/ 0 w 310796"/>
              <a:gd name="connsiteY10" fmla="*/ 107771 h 243613"/>
              <a:gd name="connsiteX11" fmla="*/ 15818 w 310796"/>
              <a:gd name="connsiteY11" fmla="*/ 91953 h 243613"/>
              <a:gd name="connsiteX12" fmla="*/ 186773 w 310796"/>
              <a:gd name="connsiteY12" fmla="*/ 91953 h 243613"/>
              <a:gd name="connsiteX13" fmla="*/ 202591 w 310796"/>
              <a:gd name="connsiteY13" fmla="*/ 107771 h 243613"/>
              <a:gd name="connsiteX14" fmla="*/ 202591 w 310796"/>
              <a:gd name="connsiteY14" fmla="*/ 227709 h 243613"/>
              <a:gd name="connsiteX15" fmla="*/ 186773 w 310796"/>
              <a:gd name="connsiteY15" fmla="*/ 243614 h 243613"/>
              <a:gd name="connsiteX16" fmla="*/ 16861 w 310796"/>
              <a:gd name="connsiteY16" fmla="*/ 226753 h 243613"/>
              <a:gd name="connsiteX17" fmla="*/ 185817 w 310796"/>
              <a:gd name="connsiteY17" fmla="*/ 226753 h 243613"/>
              <a:gd name="connsiteX18" fmla="*/ 185817 w 310796"/>
              <a:gd name="connsiteY18" fmla="*/ 108813 h 243613"/>
              <a:gd name="connsiteX19" fmla="*/ 16861 w 310796"/>
              <a:gd name="connsiteY19" fmla="*/ 108813 h 243613"/>
              <a:gd name="connsiteX20" fmla="*/ 16861 w 310796"/>
              <a:gd name="connsiteY20" fmla="*/ 226753 h 243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10796" h="243613">
                <a:moveTo>
                  <a:pt x="302366" y="16861"/>
                </a:moveTo>
                <a:lnTo>
                  <a:pt x="202417" y="16861"/>
                </a:lnTo>
                <a:cubicBezTo>
                  <a:pt x="197724" y="16861"/>
                  <a:pt x="193987" y="13124"/>
                  <a:pt x="193987" y="8430"/>
                </a:cubicBezTo>
                <a:cubicBezTo>
                  <a:pt x="193987" y="3737"/>
                  <a:pt x="197724" y="0"/>
                  <a:pt x="202417" y="0"/>
                </a:cubicBezTo>
                <a:lnTo>
                  <a:pt x="302366" y="0"/>
                </a:lnTo>
                <a:cubicBezTo>
                  <a:pt x="307022" y="0"/>
                  <a:pt x="310796" y="3775"/>
                  <a:pt x="310796" y="8430"/>
                </a:cubicBezTo>
                <a:cubicBezTo>
                  <a:pt x="310796" y="13086"/>
                  <a:pt x="307022" y="16861"/>
                  <a:pt x="302366" y="16861"/>
                </a:cubicBezTo>
                <a:close/>
                <a:moveTo>
                  <a:pt x="186773" y="243614"/>
                </a:moveTo>
                <a:lnTo>
                  <a:pt x="15818" y="243614"/>
                </a:lnTo>
                <a:cubicBezTo>
                  <a:pt x="7127" y="243614"/>
                  <a:pt x="0" y="236487"/>
                  <a:pt x="0" y="227796"/>
                </a:cubicBezTo>
                <a:lnTo>
                  <a:pt x="0" y="107771"/>
                </a:lnTo>
                <a:cubicBezTo>
                  <a:pt x="0" y="99079"/>
                  <a:pt x="7127" y="91953"/>
                  <a:pt x="15818" y="91953"/>
                </a:cubicBezTo>
                <a:lnTo>
                  <a:pt x="186773" y="91953"/>
                </a:lnTo>
                <a:cubicBezTo>
                  <a:pt x="195464" y="91953"/>
                  <a:pt x="202591" y="99079"/>
                  <a:pt x="202591" y="107771"/>
                </a:cubicBezTo>
                <a:lnTo>
                  <a:pt x="202591" y="227709"/>
                </a:lnTo>
                <a:cubicBezTo>
                  <a:pt x="202591" y="236487"/>
                  <a:pt x="195464" y="243614"/>
                  <a:pt x="186773" y="243614"/>
                </a:cubicBezTo>
                <a:close/>
                <a:moveTo>
                  <a:pt x="16861" y="226753"/>
                </a:moveTo>
                <a:lnTo>
                  <a:pt x="185817" y="226753"/>
                </a:lnTo>
                <a:lnTo>
                  <a:pt x="185817" y="108813"/>
                </a:lnTo>
                <a:lnTo>
                  <a:pt x="16861" y="108813"/>
                </a:lnTo>
                <a:lnTo>
                  <a:pt x="16861" y="226753"/>
                </a:lnTo>
                <a:close/>
              </a:path>
            </a:pathLst>
          </a:custGeom>
          <a:solidFill>
            <a:srgbClr val="373939"/>
          </a:solidFill>
          <a:ln w="8632" cap="flat">
            <a:noFill/>
            <a:prstDash val="solid"/>
            <a:miter/>
          </a:ln>
        </p:spPr>
        <p:txBody>
          <a:bodyPr rtlCol="0" anchor="ctr"/>
          <a:lstStyle/>
          <a:p>
            <a:endParaRPr lang="en-US"/>
          </a:p>
        </p:txBody>
      </p:sp>
      <p:sp>
        <p:nvSpPr>
          <p:cNvPr id="357" name="Freeform 356">
            <a:extLst>
              <a:ext uri="{FF2B5EF4-FFF2-40B4-BE49-F238E27FC236}">
                <a16:creationId xmlns:a16="http://schemas.microsoft.com/office/drawing/2014/main" id="{5AC34AEC-F794-BB00-FAD8-58A9866F49CF}"/>
              </a:ext>
            </a:extLst>
          </p:cNvPr>
          <p:cNvSpPr/>
          <p:nvPr/>
        </p:nvSpPr>
        <p:spPr>
          <a:xfrm>
            <a:off x="904850" y="3630907"/>
            <a:ext cx="254077" cy="188772"/>
          </a:xfrm>
          <a:custGeom>
            <a:avLst/>
            <a:gdLst>
              <a:gd name="connsiteX0" fmla="*/ 190832 w 254077"/>
              <a:gd name="connsiteY0" fmla="*/ 91083 h 188772"/>
              <a:gd name="connsiteX1" fmla="*/ 63332 w 254077"/>
              <a:gd name="connsiteY1" fmla="*/ 91083 h 188772"/>
              <a:gd name="connsiteX2" fmla="*/ 54902 w 254077"/>
              <a:gd name="connsiteY2" fmla="*/ 82653 h 188772"/>
              <a:gd name="connsiteX3" fmla="*/ 54902 w 254077"/>
              <a:gd name="connsiteY3" fmla="*/ 8430 h 188772"/>
              <a:gd name="connsiteX4" fmla="*/ 63332 w 254077"/>
              <a:gd name="connsiteY4" fmla="*/ 0 h 188772"/>
              <a:gd name="connsiteX5" fmla="*/ 190832 w 254077"/>
              <a:gd name="connsiteY5" fmla="*/ 0 h 188772"/>
              <a:gd name="connsiteX6" fmla="*/ 199262 w 254077"/>
              <a:gd name="connsiteY6" fmla="*/ 8430 h 188772"/>
              <a:gd name="connsiteX7" fmla="*/ 199262 w 254077"/>
              <a:gd name="connsiteY7" fmla="*/ 82653 h 188772"/>
              <a:gd name="connsiteX8" fmla="*/ 190832 w 254077"/>
              <a:gd name="connsiteY8" fmla="*/ 91083 h 188772"/>
              <a:gd name="connsiteX9" fmla="*/ 71763 w 254077"/>
              <a:gd name="connsiteY9" fmla="*/ 74223 h 188772"/>
              <a:gd name="connsiteX10" fmla="*/ 182401 w 254077"/>
              <a:gd name="connsiteY10" fmla="*/ 74223 h 188772"/>
              <a:gd name="connsiteX11" fmla="*/ 182401 w 254077"/>
              <a:gd name="connsiteY11" fmla="*/ 16861 h 188772"/>
              <a:gd name="connsiteX12" fmla="*/ 71763 w 254077"/>
              <a:gd name="connsiteY12" fmla="*/ 16861 h 188772"/>
              <a:gd name="connsiteX13" fmla="*/ 71763 w 254077"/>
              <a:gd name="connsiteY13" fmla="*/ 74223 h 188772"/>
              <a:gd name="connsiteX14" fmla="*/ 238199 w 254077"/>
              <a:gd name="connsiteY14" fmla="*/ 188772 h 188772"/>
              <a:gd name="connsiteX15" fmla="*/ 15879 w 254077"/>
              <a:gd name="connsiteY15" fmla="*/ 188772 h 188772"/>
              <a:gd name="connsiteX16" fmla="*/ 2581 w 254077"/>
              <a:gd name="connsiteY16" fmla="*/ 181559 h 188772"/>
              <a:gd name="connsiteX17" fmla="*/ 1364 w 254077"/>
              <a:gd name="connsiteY17" fmla="*/ 166523 h 188772"/>
              <a:gd name="connsiteX18" fmla="*/ 24483 w 254077"/>
              <a:gd name="connsiteY18" fmla="*/ 113941 h 188772"/>
              <a:gd name="connsiteX19" fmla="*/ 38997 w 254077"/>
              <a:gd name="connsiteY19" fmla="*/ 104468 h 188772"/>
              <a:gd name="connsiteX20" fmla="*/ 47428 w 254077"/>
              <a:gd name="connsiteY20" fmla="*/ 112898 h 188772"/>
              <a:gd name="connsiteX21" fmla="*/ 39692 w 254077"/>
              <a:gd name="connsiteY21" fmla="*/ 121329 h 188772"/>
              <a:gd name="connsiteX22" fmla="*/ 17443 w 254077"/>
              <a:gd name="connsiteY22" fmla="*/ 171911 h 188772"/>
              <a:gd name="connsiteX23" fmla="*/ 236634 w 254077"/>
              <a:gd name="connsiteY23" fmla="*/ 171911 h 188772"/>
              <a:gd name="connsiteX24" fmla="*/ 214385 w 254077"/>
              <a:gd name="connsiteY24" fmla="*/ 121416 h 188772"/>
              <a:gd name="connsiteX25" fmla="*/ 206650 w 254077"/>
              <a:gd name="connsiteY25" fmla="*/ 112985 h 188772"/>
              <a:gd name="connsiteX26" fmla="*/ 215080 w 254077"/>
              <a:gd name="connsiteY26" fmla="*/ 104555 h 188772"/>
              <a:gd name="connsiteX27" fmla="*/ 229595 w 254077"/>
              <a:gd name="connsiteY27" fmla="*/ 114028 h 188772"/>
              <a:gd name="connsiteX28" fmla="*/ 252713 w 254077"/>
              <a:gd name="connsiteY28" fmla="*/ 166523 h 188772"/>
              <a:gd name="connsiteX29" fmla="*/ 251496 w 254077"/>
              <a:gd name="connsiteY29" fmla="*/ 181559 h 188772"/>
              <a:gd name="connsiteX30" fmla="*/ 238199 w 254077"/>
              <a:gd name="connsiteY30" fmla="*/ 188772 h 18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4077" h="188772">
                <a:moveTo>
                  <a:pt x="190832" y="91083"/>
                </a:moveTo>
                <a:lnTo>
                  <a:pt x="63332" y="91083"/>
                </a:lnTo>
                <a:cubicBezTo>
                  <a:pt x="58639" y="91083"/>
                  <a:pt x="54902" y="87346"/>
                  <a:pt x="54902" y="82653"/>
                </a:cubicBezTo>
                <a:lnTo>
                  <a:pt x="54902" y="8430"/>
                </a:lnTo>
                <a:cubicBezTo>
                  <a:pt x="54902" y="3737"/>
                  <a:pt x="58639" y="0"/>
                  <a:pt x="63332" y="0"/>
                </a:cubicBezTo>
                <a:lnTo>
                  <a:pt x="190832" y="0"/>
                </a:lnTo>
                <a:cubicBezTo>
                  <a:pt x="195525" y="0"/>
                  <a:pt x="199262" y="3737"/>
                  <a:pt x="199262" y="8430"/>
                </a:cubicBezTo>
                <a:lnTo>
                  <a:pt x="199262" y="82653"/>
                </a:lnTo>
                <a:cubicBezTo>
                  <a:pt x="199262" y="87346"/>
                  <a:pt x="195525" y="91083"/>
                  <a:pt x="190832" y="91083"/>
                </a:cubicBezTo>
                <a:close/>
                <a:moveTo>
                  <a:pt x="71763" y="74223"/>
                </a:moveTo>
                <a:lnTo>
                  <a:pt x="182401" y="74223"/>
                </a:lnTo>
                <a:lnTo>
                  <a:pt x="182401" y="16861"/>
                </a:lnTo>
                <a:lnTo>
                  <a:pt x="71763" y="16861"/>
                </a:lnTo>
                <a:lnTo>
                  <a:pt x="71763" y="74223"/>
                </a:lnTo>
                <a:close/>
                <a:moveTo>
                  <a:pt x="238199" y="188772"/>
                </a:moveTo>
                <a:lnTo>
                  <a:pt x="15879" y="188772"/>
                </a:lnTo>
                <a:cubicBezTo>
                  <a:pt x="10490" y="188772"/>
                  <a:pt x="5536" y="186078"/>
                  <a:pt x="2581" y="181559"/>
                </a:cubicBezTo>
                <a:cubicBezTo>
                  <a:pt x="-374" y="177039"/>
                  <a:pt x="-808" y="171477"/>
                  <a:pt x="1364" y="166523"/>
                </a:cubicBezTo>
                <a:lnTo>
                  <a:pt x="24483" y="113941"/>
                </a:lnTo>
                <a:cubicBezTo>
                  <a:pt x="27003" y="108205"/>
                  <a:pt x="32739" y="104468"/>
                  <a:pt x="38997" y="104468"/>
                </a:cubicBezTo>
                <a:cubicBezTo>
                  <a:pt x="43690" y="104468"/>
                  <a:pt x="47428" y="108205"/>
                  <a:pt x="47428" y="112898"/>
                </a:cubicBezTo>
                <a:cubicBezTo>
                  <a:pt x="47428" y="117331"/>
                  <a:pt x="44038" y="120981"/>
                  <a:pt x="39692" y="121329"/>
                </a:cubicBezTo>
                <a:lnTo>
                  <a:pt x="17443" y="171911"/>
                </a:lnTo>
                <a:lnTo>
                  <a:pt x="236634" y="171911"/>
                </a:lnTo>
                <a:lnTo>
                  <a:pt x="214385" y="121416"/>
                </a:lnTo>
                <a:cubicBezTo>
                  <a:pt x="210003" y="121053"/>
                  <a:pt x="206635" y="117383"/>
                  <a:pt x="206650" y="112985"/>
                </a:cubicBezTo>
                <a:cubicBezTo>
                  <a:pt x="206650" y="108292"/>
                  <a:pt x="210387" y="104555"/>
                  <a:pt x="215080" y="104555"/>
                </a:cubicBezTo>
                <a:cubicBezTo>
                  <a:pt x="221338" y="104555"/>
                  <a:pt x="227074" y="108292"/>
                  <a:pt x="229595" y="114028"/>
                </a:cubicBezTo>
                <a:lnTo>
                  <a:pt x="252713" y="166523"/>
                </a:lnTo>
                <a:cubicBezTo>
                  <a:pt x="254886" y="171477"/>
                  <a:pt x="254451" y="177039"/>
                  <a:pt x="251496" y="181559"/>
                </a:cubicBezTo>
                <a:cubicBezTo>
                  <a:pt x="248541" y="186078"/>
                  <a:pt x="243587" y="188772"/>
                  <a:pt x="238199" y="188772"/>
                </a:cubicBezTo>
                <a:close/>
              </a:path>
            </a:pathLst>
          </a:custGeom>
          <a:solidFill>
            <a:srgbClr val="373939"/>
          </a:solidFill>
          <a:ln w="8632" cap="flat">
            <a:noFill/>
            <a:prstDash val="solid"/>
            <a:miter/>
          </a:ln>
        </p:spPr>
        <p:txBody>
          <a:bodyPr rtlCol="0" anchor="ctr"/>
          <a:lstStyle/>
          <a:p>
            <a:endParaRPr lang="en-US"/>
          </a:p>
        </p:txBody>
      </p:sp>
      <p:sp>
        <p:nvSpPr>
          <p:cNvPr id="358" name="Freeform 357">
            <a:extLst>
              <a:ext uri="{FF2B5EF4-FFF2-40B4-BE49-F238E27FC236}">
                <a16:creationId xmlns:a16="http://schemas.microsoft.com/office/drawing/2014/main" id="{826A38A0-44D4-C46B-1214-6AB6D886F309}"/>
              </a:ext>
            </a:extLst>
          </p:cNvPr>
          <p:cNvSpPr/>
          <p:nvPr/>
        </p:nvSpPr>
        <p:spPr>
          <a:xfrm>
            <a:off x="973571" y="3600662"/>
            <a:ext cx="461848" cy="185295"/>
          </a:xfrm>
          <a:custGeom>
            <a:avLst/>
            <a:gdLst>
              <a:gd name="connsiteX0" fmla="*/ 108292 w 461848"/>
              <a:gd name="connsiteY0" fmla="*/ 185296 h 185295"/>
              <a:gd name="connsiteX1" fmla="*/ 8430 w 461848"/>
              <a:gd name="connsiteY1" fmla="*/ 185296 h 185295"/>
              <a:gd name="connsiteX2" fmla="*/ 0 w 461848"/>
              <a:gd name="connsiteY2" fmla="*/ 176865 h 185295"/>
              <a:gd name="connsiteX3" fmla="*/ 8430 w 461848"/>
              <a:gd name="connsiteY3" fmla="*/ 168435 h 185295"/>
              <a:gd name="connsiteX4" fmla="*/ 108379 w 461848"/>
              <a:gd name="connsiteY4" fmla="*/ 168435 h 185295"/>
              <a:gd name="connsiteX5" fmla="*/ 116809 w 461848"/>
              <a:gd name="connsiteY5" fmla="*/ 176865 h 185295"/>
              <a:gd name="connsiteX6" fmla="*/ 108292 w 461848"/>
              <a:gd name="connsiteY6" fmla="*/ 185296 h 185295"/>
              <a:gd name="connsiteX7" fmla="*/ 446031 w 461848"/>
              <a:gd name="connsiteY7" fmla="*/ 151661 h 185295"/>
              <a:gd name="connsiteX8" fmla="*/ 275076 w 461848"/>
              <a:gd name="connsiteY8" fmla="*/ 151661 h 185295"/>
              <a:gd name="connsiteX9" fmla="*/ 259258 w 461848"/>
              <a:gd name="connsiteY9" fmla="*/ 135843 h 185295"/>
              <a:gd name="connsiteX10" fmla="*/ 259258 w 461848"/>
              <a:gd name="connsiteY10" fmla="*/ 15818 h 185295"/>
              <a:gd name="connsiteX11" fmla="*/ 275076 w 461848"/>
              <a:gd name="connsiteY11" fmla="*/ 0 h 185295"/>
              <a:gd name="connsiteX12" fmla="*/ 446031 w 461848"/>
              <a:gd name="connsiteY12" fmla="*/ 0 h 185295"/>
              <a:gd name="connsiteX13" fmla="*/ 461849 w 461848"/>
              <a:gd name="connsiteY13" fmla="*/ 15818 h 185295"/>
              <a:gd name="connsiteX14" fmla="*/ 461849 w 461848"/>
              <a:gd name="connsiteY14" fmla="*/ 135756 h 185295"/>
              <a:gd name="connsiteX15" fmla="*/ 446031 w 461848"/>
              <a:gd name="connsiteY15" fmla="*/ 151661 h 185295"/>
              <a:gd name="connsiteX16" fmla="*/ 276119 w 461848"/>
              <a:gd name="connsiteY16" fmla="*/ 134800 h 185295"/>
              <a:gd name="connsiteX17" fmla="*/ 444988 w 461848"/>
              <a:gd name="connsiteY17" fmla="*/ 134800 h 185295"/>
              <a:gd name="connsiteX18" fmla="*/ 444988 w 461848"/>
              <a:gd name="connsiteY18" fmla="*/ 16861 h 185295"/>
              <a:gd name="connsiteX19" fmla="*/ 276119 w 461848"/>
              <a:gd name="connsiteY19" fmla="*/ 16861 h 185295"/>
              <a:gd name="connsiteX20" fmla="*/ 276119 w 461848"/>
              <a:gd name="connsiteY20" fmla="*/ 134800 h 185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61848" h="185295">
                <a:moveTo>
                  <a:pt x="108292" y="185296"/>
                </a:moveTo>
                <a:lnTo>
                  <a:pt x="8430" y="185296"/>
                </a:lnTo>
                <a:cubicBezTo>
                  <a:pt x="3737" y="185296"/>
                  <a:pt x="0" y="181559"/>
                  <a:pt x="0" y="176865"/>
                </a:cubicBezTo>
                <a:cubicBezTo>
                  <a:pt x="0" y="172172"/>
                  <a:pt x="3737" y="168435"/>
                  <a:pt x="8430" y="168435"/>
                </a:cubicBezTo>
                <a:lnTo>
                  <a:pt x="108379" y="168435"/>
                </a:lnTo>
                <a:cubicBezTo>
                  <a:pt x="113072" y="168435"/>
                  <a:pt x="116809" y="172172"/>
                  <a:pt x="116809" y="176865"/>
                </a:cubicBezTo>
                <a:cubicBezTo>
                  <a:pt x="116762" y="181535"/>
                  <a:pt x="112963" y="185296"/>
                  <a:pt x="108292" y="185296"/>
                </a:cubicBezTo>
                <a:close/>
                <a:moveTo>
                  <a:pt x="446031" y="151661"/>
                </a:moveTo>
                <a:lnTo>
                  <a:pt x="275076" y="151661"/>
                </a:lnTo>
                <a:cubicBezTo>
                  <a:pt x="266384" y="151661"/>
                  <a:pt x="259258" y="144534"/>
                  <a:pt x="259258" y="135843"/>
                </a:cubicBezTo>
                <a:lnTo>
                  <a:pt x="259258" y="15818"/>
                </a:lnTo>
                <a:cubicBezTo>
                  <a:pt x="259258" y="7127"/>
                  <a:pt x="266384" y="0"/>
                  <a:pt x="275076" y="0"/>
                </a:cubicBezTo>
                <a:lnTo>
                  <a:pt x="446031" y="0"/>
                </a:lnTo>
                <a:cubicBezTo>
                  <a:pt x="454722" y="0"/>
                  <a:pt x="461849" y="7127"/>
                  <a:pt x="461849" y="15818"/>
                </a:cubicBezTo>
                <a:lnTo>
                  <a:pt x="461849" y="135756"/>
                </a:lnTo>
                <a:cubicBezTo>
                  <a:pt x="461849" y="144534"/>
                  <a:pt x="454809" y="151661"/>
                  <a:pt x="446031" y="151661"/>
                </a:cubicBezTo>
                <a:close/>
                <a:moveTo>
                  <a:pt x="276119" y="134800"/>
                </a:moveTo>
                <a:lnTo>
                  <a:pt x="444988" y="134800"/>
                </a:lnTo>
                <a:lnTo>
                  <a:pt x="444988" y="16861"/>
                </a:lnTo>
                <a:lnTo>
                  <a:pt x="276119" y="16861"/>
                </a:lnTo>
                <a:lnTo>
                  <a:pt x="276119" y="134800"/>
                </a:lnTo>
                <a:close/>
              </a:path>
            </a:pathLst>
          </a:custGeom>
          <a:solidFill>
            <a:srgbClr val="373939"/>
          </a:solidFill>
          <a:ln w="8632" cap="flat">
            <a:noFill/>
            <a:prstDash val="solid"/>
            <a:miter/>
          </a:ln>
        </p:spPr>
        <p:txBody>
          <a:bodyPr rtlCol="0" anchor="ctr"/>
          <a:lstStyle/>
          <a:p>
            <a:endParaRPr lang="en-US"/>
          </a:p>
        </p:txBody>
      </p:sp>
      <p:sp>
        <p:nvSpPr>
          <p:cNvPr id="359" name="Freeform 358">
            <a:extLst>
              <a:ext uri="{FF2B5EF4-FFF2-40B4-BE49-F238E27FC236}">
                <a16:creationId xmlns:a16="http://schemas.microsoft.com/office/drawing/2014/main" id="{E021F065-1214-B69E-70D5-5794DC1C1259}"/>
              </a:ext>
            </a:extLst>
          </p:cNvPr>
          <p:cNvSpPr/>
          <p:nvPr/>
        </p:nvSpPr>
        <p:spPr>
          <a:xfrm>
            <a:off x="1207129" y="3630907"/>
            <a:ext cx="254077" cy="188772"/>
          </a:xfrm>
          <a:custGeom>
            <a:avLst/>
            <a:gdLst>
              <a:gd name="connsiteX0" fmla="*/ 190745 w 254077"/>
              <a:gd name="connsiteY0" fmla="*/ 91083 h 188772"/>
              <a:gd name="connsiteX1" fmla="*/ 63245 w 254077"/>
              <a:gd name="connsiteY1" fmla="*/ 91083 h 188772"/>
              <a:gd name="connsiteX2" fmla="*/ 54815 w 254077"/>
              <a:gd name="connsiteY2" fmla="*/ 82653 h 188772"/>
              <a:gd name="connsiteX3" fmla="*/ 54815 w 254077"/>
              <a:gd name="connsiteY3" fmla="*/ 8430 h 188772"/>
              <a:gd name="connsiteX4" fmla="*/ 63245 w 254077"/>
              <a:gd name="connsiteY4" fmla="*/ 0 h 188772"/>
              <a:gd name="connsiteX5" fmla="*/ 190745 w 254077"/>
              <a:gd name="connsiteY5" fmla="*/ 0 h 188772"/>
              <a:gd name="connsiteX6" fmla="*/ 199175 w 254077"/>
              <a:gd name="connsiteY6" fmla="*/ 8430 h 188772"/>
              <a:gd name="connsiteX7" fmla="*/ 199175 w 254077"/>
              <a:gd name="connsiteY7" fmla="*/ 82653 h 188772"/>
              <a:gd name="connsiteX8" fmla="*/ 190745 w 254077"/>
              <a:gd name="connsiteY8" fmla="*/ 91083 h 188772"/>
              <a:gd name="connsiteX9" fmla="*/ 71676 w 254077"/>
              <a:gd name="connsiteY9" fmla="*/ 74223 h 188772"/>
              <a:gd name="connsiteX10" fmla="*/ 182315 w 254077"/>
              <a:gd name="connsiteY10" fmla="*/ 74223 h 188772"/>
              <a:gd name="connsiteX11" fmla="*/ 182315 w 254077"/>
              <a:gd name="connsiteY11" fmla="*/ 16861 h 188772"/>
              <a:gd name="connsiteX12" fmla="*/ 71676 w 254077"/>
              <a:gd name="connsiteY12" fmla="*/ 16861 h 188772"/>
              <a:gd name="connsiteX13" fmla="*/ 71676 w 254077"/>
              <a:gd name="connsiteY13" fmla="*/ 74223 h 188772"/>
              <a:gd name="connsiteX14" fmla="*/ 238199 w 254077"/>
              <a:gd name="connsiteY14" fmla="*/ 188772 h 188772"/>
              <a:gd name="connsiteX15" fmla="*/ 15879 w 254077"/>
              <a:gd name="connsiteY15" fmla="*/ 188772 h 188772"/>
              <a:gd name="connsiteX16" fmla="*/ 2581 w 254077"/>
              <a:gd name="connsiteY16" fmla="*/ 181559 h 188772"/>
              <a:gd name="connsiteX17" fmla="*/ 1364 w 254077"/>
              <a:gd name="connsiteY17" fmla="*/ 166523 h 188772"/>
              <a:gd name="connsiteX18" fmla="*/ 24483 w 254077"/>
              <a:gd name="connsiteY18" fmla="*/ 113941 h 188772"/>
              <a:gd name="connsiteX19" fmla="*/ 38997 w 254077"/>
              <a:gd name="connsiteY19" fmla="*/ 104468 h 188772"/>
              <a:gd name="connsiteX20" fmla="*/ 47428 w 254077"/>
              <a:gd name="connsiteY20" fmla="*/ 112898 h 188772"/>
              <a:gd name="connsiteX21" fmla="*/ 39692 w 254077"/>
              <a:gd name="connsiteY21" fmla="*/ 121329 h 188772"/>
              <a:gd name="connsiteX22" fmla="*/ 17443 w 254077"/>
              <a:gd name="connsiteY22" fmla="*/ 171824 h 188772"/>
              <a:gd name="connsiteX23" fmla="*/ 236634 w 254077"/>
              <a:gd name="connsiteY23" fmla="*/ 171824 h 188772"/>
              <a:gd name="connsiteX24" fmla="*/ 214385 w 254077"/>
              <a:gd name="connsiteY24" fmla="*/ 121329 h 188772"/>
              <a:gd name="connsiteX25" fmla="*/ 206650 w 254077"/>
              <a:gd name="connsiteY25" fmla="*/ 112898 h 188772"/>
              <a:gd name="connsiteX26" fmla="*/ 215080 w 254077"/>
              <a:gd name="connsiteY26" fmla="*/ 104468 h 188772"/>
              <a:gd name="connsiteX27" fmla="*/ 229595 w 254077"/>
              <a:gd name="connsiteY27" fmla="*/ 113941 h 188772"/>
              <a:gd name="connsiteX28" fmla="*/ 252713 w 254077"/>
              <a:gd name="connsiteY28" fmla="*/ 166436 h 188772"/>
              <a:gd name="connsiteX29" fmla="*/ 251496 w 254077"/>
              <a:gd name="connsiteY29" fmla="*/ 181472 h 188772"/>
              <a:gd name="connsiteX30" fmla="*/ 238199 w 254077"/>
              <a:gd name="connsiteY30" fmla="*/ 188772 h 18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4077" h="188772">
                <a:moveTo>
                  <a:pt x="190745" y="91083"/>
                </a:moveTo>
                <a:lnTo>
                  <a:pt x="63245" y="91083"/>
                </a:lnTo>
                <a:cubicBezTo>
                  <a:pt x="58552" y="91083"/>
                  <a:pt x="54815" y="87346"/>
                  <a:pt x="54815" y="82653"/>
                </a:cubicBezTo>
                <a:lnTo>
                  <a:pt x="54815" y="8430"/>
                </a:lnTo>
                <a:cubicBezTo>
                  <a:pt x="54815" y="3737"/>
                  <a:pt x="58552" y="0"/>
                  <a:pt x="63245" y="0"/>
                </a:cubicBezTo>
                <a:lnTo>
                  <a:pt x="190745" y="0"/>
                </a:lnTo>
                <a:cubicBezTo>
                  <a:pt x="195438" y="0"/>
                  <a:pt x="199175" y="3737"/>
                  <a:pt x="199175" y="8430"/>
                </a:cubicBezTo>
                <a:lnTo>
                  <a:pt x="199175" y="82653"/>
                </a:lnTo>
                <a:cubicBezTo>
                  <a:pt x="199175" y="87346"/>
                  <a:pt x="195438" y="91083"/>
                  <a:pt x="190745" y="91083"/>
                </a:cubicBezTo>
                <a:close/>
                <a:moveTo>
                  <a:pt x="71676" y="74223"/>
                </a:moveTo>
                <a:lnTo>
                  <a:pt x="182315" y="74223"/>
                </a:lnTo>
                <a:lnTo>
                  <a:pt x="182315" y="16861"/>
                </a:lnTo>
                <a:lnTo>
                  <a:pt x="71676" y="16861"/>
                </a:lnTo>
                <a:lnTo>
                  <a:pt x="71676" y="74223"/>
                </a:lnTo>
                <a:close/>
                <a:moveTo>
                  <a:pt x="238199" y="188772"/>
                </a:moveTo>
                <a:lnTo>
                  <a:pt x="15879" y="188772"/>
                </a:lnTo>
                <a:cubicBezTo>
                  <a:pt x="10490" y="188772"/>
                  <a:pt x="5536" y="186078"/>
                  <a:pt x="2581" y="181559"/>
                </a:cubicBezTo>
                <a:cubicBezTo>
                  <a:pt x="-374" y="177039"/>
                  <a:pt x="-808" y="171477"/>
                  <a:pt x="1364" y="166523"/>
                </a:cubicBezTo>
                <a:lnTo>
                  <a:pt x="24483" y="113941"/>
                </a:lnTo>
                <a:cubicBezTo>
                  <a:pt x="27003" y="108205"/>
                  <a:pt x="32739" y="104468"/>
                  <a:pt x="38997" y="104468"/>
                </a:cubicBezTo>
                <a:cubicBezTo>
                  <a:pt x="43690" y="104468"/>
                  <a:pt x="47428" y="108205"/>
                  <a:pt x="47428" y="112898"/>
                </a:cubicBezTo>
                <a:cubicBezTo>
                  <a:pt x="47428" y="117331"/>
                  <a:pt x="44038" y="120981"/>
                  <a:pt x="39692" y="121329"/>
                </a:cubicBezTo>
                <a:lnTo>
                  <a:pt x="17443" y="171824"/>
                </a:lnTo>
                <a:lnTo>
                  <a:pt x="236634" y="171824"/>
                </a:lnTo>
                <a:lnTo>
                  <a:pt x="214385" y="121329"/>
                </a:lnTo>
                <a:cubicBezTo>
                  <a:pt x="210002" y="120966"/>
                  <a:pt x="206635" y="117296"/>
                  <a:pt x="206650" y="112898"/>
                </a:cubicBezTo>
                <a:cubicBezTo>
                  <a:pt x="206650" y="108205"/>
                  <a:pt x="210387" y="104468"/>
                  <a:pt x="215080" y="104468"/>
                </a:cubicBezTo>
                <a:cubicBezTo>
                  <a:pt x="221338" y="104468"/>
                  <a:pt x="227074" y="108205"/>
                  <a:pt x="229595" y="113941"/>
                </a:cubicBezTo>
                <a:lnTo>
                  <a:pt x="252713" y="166436"/>
                </a:lnTo>
                <a:cubicBezTo>
                  <a:pt x="254886" y="171390"/>
                  <a:pt x="254451" y="176952"/>
                  <a:pt x="251496" y="181472"/>
                </a:cubicBezTo>
                <a:cubicBezTo>
                  <a:pt x="248541" y="186078"/>
                  <a:pt x="243587" y="188772"/>
                  <a:pt x="238199" y="188772"/>
                </a:cubicBezTo>
                <a:close/>
              </a:path>
            </a:pathLst>
          </a:custGeom>
          <a:solidFill>
            <a:srgbClr val="373939"/>
          </a:solidFill>
          <a:ln w="8632" cap="flat">
            <a:noFill/>
            <a:prstDash val="solid"/>
            <a:miter/>
          </a:ln>
        </p:spPr>
        <p:txBody>
          <a:bodyPr rtlCol="0" anchor="ctr"/>
          <a:lstStyle/>
          <a:p>
            <a:endParaRPr lang="en-US"/>
          </a:p>
        </p:txBody>
      </p:sp>
      <p:sp>
        <p:nvSpPr>
          <p:cNvPr id="360" name="Freeform 359">
            <a:extLst>
              <a:ext uri="{FF2B5EF4-FFF2-40B4-BE49-F238E27FC236}">
                <a16:creationId xmlns:a16="http://schemas.microsoft.com/office/drawing/2014/main" id="{58C3B79F-093E-3688-1DDD-15648DD8B063}"/>
              </a:ext>
            </a:extLst>
          </p:cNvPr>
          <p:cNvSpPr/>
          <p:nvPr/>
        </p:nvSpPr>
        <p:spPr>
          <a:xfrm>
            <a:off x="959723" y="3430016"/>
            <a:ext cx="446644" cy="355941"/>
          </a:xfrm>
          <a:custGeom>
            <a:avLst/>
            <a:gdLst>
              <a:gd name="connsiteX0" fmla="*/ 424331 w 446644"/>
              <a:gd name="connsiteY0" fmla="*/ 355941 h 355941"/>
              <a:gd name="connsiteX1" fmla="*/ 324383 w 446644"/>
              <a:gd name="connsiteY1" fmla="*/ 355941 h 355941"/>
              <a:gd name="connsiteX2" fmla="*/ 315953 w 446644"/>
              <a:gd name="connsiteY2" fmla="*/ 347511 h 355941"/>
              <a:gd name="connsiteX3" fmla="*/ 324383 w 446644"/>
              <a:gd name="connsiteY3" fmla="*/ 339080 h 355941"/>
              <a:gd name="connsiteX4" fmla="*/ 424331 w 446644"/>
              <a:gd name="connsiteY4" fmla="*/ 339080 h 355941"/>
              <a:gd name="connsiteX5" fmla="*/ 432762 w 446644"/>
              <a:gd name="connsiteY5" fmla="*/ 347511 h 355941"/>
              <a:gd name="connsiteX6" fmla="*/ 424331 w 446644"/>
              <a:gd name="connsiteY6" fmla="*/ 355941 h 355941"/>
              <a:gd name="connsiteX7" fmla="*/ 427634 w 446644"/>
              <a:gd name="connsiteY7" fmla="*/ 149265 h 355941"/>
              <a:gd name="connsiteX8" fmla="*/ 424245 w 446644"/>
              <a:gd name="connsiteY8" fmla="*/ 148570 h 355941"/>
              <a:gd name="connsiteX9" fmla="*/ 419899 w 446644"/>
              <a:gd name="connsiteY9" fmla="*/ 137445 h 355941"/>
              <a:gd name="connsiteX10" fmla="*/ 423289 w 446644"/>
              <a:gd name="connsiteY10" fmla="*/ 67047 h 355941"/>
              <a:gd name="connsiteX11" fmla="*/ 356888 w 446644"/>
              <a:gd name="connsiteY11" fmla="*/ 16551 h 355941"/>
              <a:gd name="connsiteX12" fmla="*/ 350959 w 446644"/>
              <a:gd name="connsiteY12" fmla="*/ 6278 h 355941"/>
              <a:gd name="connsiteX13" fmla="*/ 350978 w 446644"/>
              <a:gd name="connsiteY13" fmla="*/ 6209 h 355941"/>
              <a:gd name="connsiteX14" fmla="*/ 361320 w 446644"/>
              <a:gd name="connsiteY14" fmla="*/ 299 h 355941"/>
              <a:gd name="connsiteX15" fmla="*/ 438498 w 446644"/>
              <a:gd name="connsiteY15" fmla="*/ 59659 h 355941"/>
              <a:gd name="connsiteX16" fmla="*/ 435369 w 446644"/>
              <a:gd name="connsiteY16" fmla="*/ 144137 h 355941"/>
              <a:gd name="connsiteX17" fmla="*/ 427634 w 446644"/>
              <a:gd name="connsiteY17" fmla="*/ 149265 h 355941"/>
              <a:gd name="connsiteX18" fmla="*/ 18975 w 446644"/>
              <a:gd name="connsiteY18" fmla="*/ 149265 h 355941"/>
              <a:gd name="connsiteX19" fmla="*/ 11240 w 446644"/>
              <a:gd name="connsiteY19" fmla="*/ 144224 h 355941"/>
              <a:gd name="connsiteX20" fmla="*/ 8111 w 446644"/>
              <a:gd name="connsiteY20" fmla="*/ 59746 h 355941"/>
              <a:gd name="connsiteX21" fmla="*/ 85289 w 446644"/>
              <a:gd name="connsiteY21" fmla="*/ 385 h 355941"/>
              <a:gd name="connsiteX22" fmla="*/ 95631 w 446644"/>
              <a:gd name="connsiteY22" fmla="*/ 6295 h 355941"/>
              <a:gd name="connsiteX23" fmla="*/ 89721 w 446644"/>
              <a:gd name="connsiteY23" fmla="*/ 16638 h 355941"/>
              <a:gd name="connsiteX24" fmla="*/ 23321 w 446644"/>
              <a:gd name="connsiteY24" fmla="*/ 67134 h 355941"/>
              <a:gd name="connsiteX25" fmla="*/ 26710 w 446644"/>
              <a:gd name="connsiteY25" fmla="*/ 137532 h 355941"/>
              <a:gd name="connsiteX26" fmla="*/ 22376 w 446644"/>
              <a:gd name="connsiteY26" fmla="*/ 148652 h 355941"/>
              <a:gd name="connsiteX27" fmla="*/ 22365 w 446644"/>
              <a:gd name="connsiteY27" fmla="*/ 148657 h 355941"/>
              <a:gd name="connsiteX28" fmla="*/ 18975 w 446644"/>
              <a:gd name="connsiteY28" fmla="*/ 149265 h 355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46644" h="355941">
                <a:moveTo>
                  <a:pt x="424331" y="355941"/>
                </a:moveTo>
                <a:lnTo>
                  <a:pt x="324383" y="355941"/>
                </a:lnTo>
                <a:cubicBezTo>
                  <a:pt x="319690" y="355941"/>
                  <a:pt x="315953" y="352204"/>
                  <a:pt x="315953" y="347511"/>
                </a:cubicBezTo>
                <a:cubicBezTo>
                  <a:pt x="315953" y="342818"/>
                  <a:pt x="319690" y="339080"/>
                  <a:pt x="324383" y="339080"/>
                </a:cubicBezTo>
                <a:lnTo>
                  <a:pt x="424331" y="339080"/>
                </a:lnTo>
                <a:cubicBezTo>
                  <a:pt x="429025" y="339080"/>
                  <a:pt x="432762" y="342818"/>
                  <a:pt x="432762" y="347511"/>
                </a:cubicBezTo>
                <a:cubicBezTo>
                  <a:pt x="432762" y="352204"/>
                  <a:pt x="429025" y="355941"/>
                  <a:pt x="424331" y="355941"/>
                </a:cubicBezTo>
                <a:close/>
                <a:moveTo>
                  <a:pt x="427634" y="149265"/>
                </a:moveTo>
                <a:cubicBezTo>
                  <a:pt x="426504" y="149265"/>
                  <a:pt x="425374" y="149005"/>
                  <a:pt x="424245" y="148570"/>
                </a:cubicBezTo>
                <a:cubicBezTo>
                  <a:pt x="420003" y="146668"/>
                  <a:pt x="418069" y="141718"/>
                  <a:pt x="419899" y="137445"/>
                </a:cubicBezTo>
                <a:cubicBezTo>
                  <a:pt x="431632" y="110763"/>
                  <a:pt x="432762" y="87036"/>
                  <a:pt x="423289" y="67047"/>
                </a:cubicBezTo>
                <a:cubicBezTo>
                  <a:pt x="405732" y="30196"/>
                  <a:pt x="357409" y="16725"/>
                  <a:pt x="356888" y="16551"/>
                </a:cubicBezTo>
                <a:cubicBezTo>
                  <a:pt x="352414" y="15352"/>
                  <a:pt x="349759" y="10752"/>
                  <a:pt x="350959" y="6278"/>
                </a:cubicBezTo>
                <a:cubicBezTo>
                  <a:pt x="350965" y="6255"/>
                  <a:pt x="350972" y="6232"/>
                  <a:pt x="350978" y="6209"/>
                </a:cubicBezTo>
                <a:cubicBezTo>
                  <a:pt x="352195" y="1689"/>
                  <a:pt x="356801" y="-918"/>
                  <a:pt x="361320" y="299"/>
                </a:cubicBezTo>
                <a:cubicBezTo>
                  <a:pt x="363580" y="907"/>
                  <a:pt x="417465" y="15856"/>
                  <a:pt x="438498" y="59659"/>
                </a:cubicBezTo>
                <a:cubicBezTo>
                  <a:pt x="450318" y="84255"/>
                  <a:pt x="449275" y="112762"/>
                  <a:pt x="435369" y="144137"/>
                </a:cubicBezTo>
                <a:cubicBezTo>
                  <a:pt x="434086" y="147271"/>
                  <a:pt x="431020" y="149304"/>
                  <a:pt x="427634" y="149265"/>
                </a:cubicBezTo>
                <a:close/>
                <a:moveTo>
                  <a:pt x="18975" y="149265"/>
                </a:moveTo>
                <a:cubicBezTo>
                  <a:pt x="15759" y="149265"/>
                  <a:pt x="12631" y="147353"/>
                  <a:pt x="11240" y="144224"/>
                </a:cubicBezTo>
                <a:cubicBezTo>
                  <a:pt x="-2666" y="112849"/>
                  <a:pt x="-3622" y="84342"/>
                  <a:pt x="8111" y="59746"/>
                </a:cubicBezTo>
                <a:cubicBezTo>
                  <a:pt x="29144" y="15943"/>
                  <a:pt x="83029" y="994"/>
                  <a:pt x="85289" y="385"/>
                </a:cubicBezTo>
                <a:cubicBezTo>
                  <a:pt x="89774" y="-819"/>
                  <a:pt x="94392" y="1820"/>
                  <a:pt x="95631" y="6295"/>
                </a:cubicBezTo>
                <a:cubicBezTo>
                  <a:pt x="96836" y="10781"/>
                  <a:pt x="94197" y="15399"/>
                  <a:pt x="89721" y="16638"/>
                </a:cubicBezTo>
                <a:cubicBezTo>
                  <a:pt x="89200" y="16812"/>
                  <a:pt x="40877" y="30283"/>
                  <a:pt x="23321" y="67134"/>
                </a:cubicBezTo>
                <a:cubicBezTo>
                  <a:pt x="13760" y="87123"/>
                  <a:pt x="14890" y="110763"/>
                  <a:pt x="26710" y="137532"/>
                </a:cubicBezTo>
                <a:cubicBezTo>
                  <a:pt x="28584" y="141800"/>
                  <a:pt x="26643" y="146778"/>
                  <a:pt x="22376" y="148652"/>
                </a:cubicBezTo>
                <a:cubicBezTo>
                  <a:pt x="22372" y="148653"/>
                  <a:pt x="22368" y="148655"/>
                  <a:pt x="22365" y="148657"/>
                </a:cubicBezTo>
                <a:cubicBezTo>
                  <a:pt x="21235" y="149091"/>
                  <a:pt x="20105" y="149265"/>
                  <a:pt x="18975" y="149265"/>
                </a:cubicBezTo>
                <a:close/>
              </a:path>
            </a:pathLst>
          </a:custGeom>
          <a:solidFill>
            <a:srgbClr val="373939"/>
          </a:solidFill>
          <a:ln w="8632" cap="flat">
            <a:noFill/>
            <a:prstDash val="solid"/>
            <a:miter/>
          </a:ln>
        </p:spPr>
        <p:txBody>
          <a:bodyPr rtlCol="0" anchor="ctr"/>
          <a:lstStyle/>
          <a:p>
            <a:endParaRPr lang="en-US"/>
          </a:p>
        </p:txBody>
      </p:sp>
      <p:sp>
        <p:nvSpPr>
          <p:cNvPr id="361" name="Graphic 22">
            <a:extLst>
              <a:ext uri="{FF2B5EF4-FFF2-40B4-BE49-F238E27FC236}">
                <a16:creationId xmlns:a16="http://schemas.microsoft.com/office/drawing/2014/main" id="{DED47F55-29A1-5462-B2A2-EE8F079C46DA}"/>
              </a:ext>
            </a:extLst>
          </p:cNvPr>
          <p:cNvSpPr/>
          <p:nvPr/>
        </p:nvSpPr>
        <p:spPr>
          <a:xfrm>
            <a:off x="1889191" y="3353451"/>
            <a:ext cx="486716" cy="486812"/>
          </a:xfrm>
          <a:custGeom>
            <a:avLst/>
            <a:gdLst>
              <a:gd name="connsiteX0" fmla="*/ 5990 w 486716"/>
              <a:gd name="connsiteY0" fmla="*/ 106 h 486812"/>
              <a:gd name="connsiteX1" fmla="*/ 11 w 486716"/>
              <a:gd name="connsiteY1" fmla="*/ 8798 h 486812"/>
              <a:gd name="connsiteX2" fmla="*/ 11 w 486716"/>
              <a:gd name="connsiteY2" fmla="*/ 478121 h 486812"/>
              <a:gd name="connsiteX3" fmla="*/ 8702 w 486716"/>
              <a:gd name="connsiteY3" fmla="*/ 486812 h 486812"/>
              <a:gd name="connsiteX4" fmla="*/ 478025 w 486716"/>
              <a:gd name="connsiteY4" fmla="*/ 486812 h 486812"/>
              <a:gd name="connsiteX5" fmla="*/ 486716 w 486716"/>
              <a:gd name="connsiteY5" fmla="*/ 478121 h 486812"/>
              <a:gd name="connsiteX6" fmla="*/ 486716 w 486716"/>
              <a:gd name="connsiteY6" fmla="*/ 8798 h 486812"/>
              <a:gd name="connsiteX7" fmla="*/ 478025 w 486716"/>
              <a:gd name="connsiteY7" fmla="*/ 106 h 486812"/>
              <a:gd name="connsiteX8" fmla="*/ 8702 w 486716"/>
              <a:gd name="connsiteY8" fmla="*/ 106 h 486812"/>
              <a:gd name="connsiteX9" fmla="*/ 5990 w 486716"/>
              <a:gd name="connsiteY9" fmla="*/ 106 h 486812"/>
              <a:gd name="connsiteX10" fmla="*/ 17393 w 486716"/>
              <a:gd name="connsiteY10" fmla="*/ 17489 h 486812"/>
              <a:gd name="connsiteX11" fmla="*/ 469334 w 486716"/>
              <a:gd name="connsiteY11" fmla="*/ 17489 h 486812"/>
              <a:gd name="connsiteX12" fmla="*/ 469334 w 486716"/>
              <a:gd name="connsiteY12" fmla="*/ 69636 h 486812"/>
              <a:gd name="connsiteX13" fmla="*/ 17393 w 486716"/>
              <a:gd name="connsiteY13" fmla="*/ 69636 h 486812"/>
              <a:gd name="connsiteX14" fmla="*/ 17393 w 486716"/>
              <a:gd name="connsiteY14" fmla="*/ 17489 h 486812"/>
              <a:gd name="connsiteX15" fmla="*/ 43467 w 486716"/>
              <a:gd name="connsiteY15" fmla="*/ 34871 h 486812"/>
              <a:gd name="connsiteX16" fmla="*/ 34775 w 486716"/>
              <a:gd name="connsiteY16" fmla="*/ 43562 h 486812"/>
              <a:gd name="connsiteX17" fmla="*/ 43467 w 486716"/>
              <a:gd name="connsiteY17" fmla="*/ 52253 h 486812"/>
              <a:gd name="connsiteX18" fmla="*/ 52158 w 486716"/>
              <a:gd name="connsiteY18" fmla="*/ 43562 h 486812"/>
              <a:gd name="connsiteX19" fmla="*/ 43467 w 486716"/>
              <a:gd name="connsiteY19" fmla="*/ 34871 h 486812"/>
              <a:gd name="connsiteX20" fmla="*/ 78231 w 486716"/>
              <a:gd name="connsiteY20" fmla="*/ 34871 h 486812"/>
              <a:gd name="connsiteX21" fmla="*/ 69540 w 486716"/>
              <a:gd name="connsiteY21" fmla="*/ 43562 h 486812"/>
              <a:gd name="connsiteX22" fmla="*/ 78231 w 486716"/>
              <a:gd name="connsiteY22" fmla="*/ 52253 h 486812"/>
              <a:gd name="connsiteX23" fmla="*/ 86922 w 486716"/>
              <a:gd name="connsiteY23" fmla="*/ 43562 h 486812"/>
              <a:gd name="connsiteX24" fmla="*/ 78231 w 486716"/>
              <a:gd name="connsiteY24" fmla="*/ 34871 h 486812"/>
              <a:gd name="connsiteX25" fmla="*/ 112996 w 486716"/>
              <a:gd name="connsiteY25" fmla="*/ 34871 h 486812"/>
              <a:gd name="connsiteX26" fmla="*/ 104305 w 486716"/>
              <a:gd name="connsiteY26" fmla="*/ 43562 h 486812"/>
              <a:gd name="connsiteX27" fmla="*/ 112996 w 486716"/>
              <a:gd name="connsiteY27" fmla="*/ 52253 h 486812"/>
              <a:gd name="connsiteX28" fmla="*/ 121687 w 486716"/>
              <a:gd name="connsiteY28" fmla="*/ 43562 h 486812"/>
              <a:gd name="connsiteX29" fmla="*/ 112996 w 486716"/>
              <a:gd name="connsiteY29" fmla="*/ 34871 h 486812"/>
              <a:gd name="connsiteX30" fmla="*/ 17393 w 486716"/>
              <a:gd name="connsiteY30" fmla="*/ 87018 h 486812"/>
              <a:gd name="connsiteX31" fmla="*/ 469334 w 486716"/>
              <a:gd name="connsiteY31" fmla="*/ 87018 h 486812"/>
              <a:gd name="connsiteX32" fmla="*/ 469334 w 486716"/>
              <a:gd name="connsiteY32" fmla="*/ 469430 h 486812"/>
              <a:gd name="connsiteX33" fmla="*/ 17393 w 486716"/>
              <a:gd name="connsiteY33" fmla="*/ 469430 h 486812"/>
              <a:gd name="connsiteX34" fmla="*/ 17393 w 486716"/>
              <a:gd name="connsiteY34" fmla="*/ 87018 h 486812"/>
              <a:gd name="connsiteX35" fmla="*/ 303663 w 486716"/>
              <a:gd name="connsiteY35" fmla="*/ 173391 h 486812"/>
              <a:gd name="connsiteX36" fmla="*/ 301490 w 486716"/>
              <a:gd name="connsiteY36" fmla="*/ 173930 h 486812"/>
              <a:gd name="connsiteX37" fmla="*/ 296588 w 486716"/>
              <a:gd name="connsiteY37" fmla="*/ 178275 h 486812"/>
              <a:gd name="connsiteX38" fmla="*/ 174912 w 486716"/>
              <a:gd name="connsiteY38" fmla="*/ 386325 h 486812"/>
              <a:gd name="connsiteX39" fmla="*/ 178180 w 486716"/>
              <a:gd name="connsiteY39" fmla="*/ 398284 h 486812"/>
              <a:gd name="connsiteX40" fmla="*/ 190139 w 486716"/>
              <a:gd name="connsiteY40" fmla="*/ 395016 h 486812"/>
              <a:gd name="connsiteX41" fmla="*/ 311815 w 486716"/>
              <a:gd name="connsiteY41" fmla="*/ 186967 h 486812"/>
              <a:gd name="connsiteX42" fmla="*/ 309613 w 486716"/>
              <a:gd name="connsiteY42" fmla="*/ 174874 h 486812"/>
              <a:gd name="connsiteX43" fmla="*/ 303646 w 486716"/>
              <a:gd name="connsiteY43" fmla="*/ 173391 h 486812"/>
              <a:gd name="connsiteX44" fmla="*/ 147761 w 486716"/>
              <a:gd name="connsiteY44" fmla="*/ 208695 h 486812"/>
              <a:gd name="connsiteX45" fmla="*/ 141781 w 486716"/>
              <a:gd name="connsiteY45" fmla="*/ 211406 h 486812"/>
              <a:gd name="connsiteX46" fmla="*/ 74963 w 486716"/>
              <a:gd name="connsiteY46" fmla="*/ 278763 h 486812"/>
              <a:gd name="connsiteX47" fmla="*/ 72252 w 486716"/>
              <a:gd name="connsiteY47" fmla="*/ 280936 h 486812"/>
              <a:gd name="connsiteX48" fmla="*/ 71991 w 486716"/>
              <a:gd name="connsiteY48" fmla="*/ 292634 h 486812"/>
              <a:gd name="connsiteX49" fmla="*/ 72252 w 486716"/>
              <a:gd name="connsiteY49" fmla="*/ 292895 h 486812"/>
              <a:gd name="connsiteX50" fmla="*/ 74981 w 486716"/>
              <a:gd name="connsiteY50" fmla="*/ 295067 h 486812"/>
              <a:gd name="connsiteX51" fmla="*/ 141781 w 486716"/>
              <a:gd name="connsiteY51" fmla="*/ 362424 h 486812"/>
              <a:gd name="connsiteX52" fmla="*/ 153479 w 486716"/>
              <a:gd name="connsiteY52" fmla="*/ 362685 h 486812"/>
              <a:gd name="connsiteX53" fmla="*/ 153740 w 486716"/>
              <a:gd name="connsiteY53" fmla="*/ 362424 h 486812"/>
              <a:gd name="connsiteX54" fmla="*/ 154001 w 486716"/>
              <a:gd name="connsiteY54" fmla="*/ 350726 h 486812"/>
              <a:gd name="connsiteX55" fmla="*/ 153740 w 486716"/>
              <a:gd name="connsiteY55" fmla="*/ 350465 h 486812"/>
              <a:gd name="connsiteX56" fmla="*/ 90190 w 486716"/>
              <a:gd name="connsiteY56" fmla="*/ 286915 h 486812"/>
              <a:gd name="connsiteX57" fmla="*/ 153740 w 486716"/>
              <a:gd name="connsiteY57" fmla="*/ 223365 h 486812"/>
              <a:gd name="connsiteX58" fmla="*/ 154001 w 486716"/>
              <a:gd name="connsiteY58" fmla="*/ 211667 h 486812"/>
              <a:gd name="connsiteX59" fmla="*/ 153740 w 486716"/>
              <a:gd name="connsiteY59" fmla="*/ 211406 h 486812"/>
              <a:gd name="connsiteX60" fmla="*/ 147761 w 486716"/>
              <a:gd name="connsiteY60" fmla="*/ 208695 h 486812"/>
              <a:gd name="connsiteX61" fmla="*/ 338966 w 486716"/>
              <a:gd name="connsiteY61" fmla="*/ 208695 h 486812"/>
              <a:gd name="connsiteX62" fmla="*/ 332987 w 486716"/>
              <a:gd name="connsiteY62" fmla="*/ 211406 h 486812"/>
              <a:gd name="connsiteX63" fmla="*/ 332726 w 486716"/>
              <a:gd name="connsiteY63" fmla="*/ 223104 h 486812"/>
              <a:gd name="connsiteX64" fmla="*/ 332987 w 486716"/>
              <a:gd name="connsiteY64" fmla="*/ 223365 h 486812"/>
              <a:gd name="connsiteX65" fmla="*/ 396554 w 486716"/>
              <a:gd name="connsiteY65" fmla="*/ 286915 h 486812"/>
              <a:gd name="connsiteX66" fmla="*/ 332987 w 486716"/>
              <a:gd name="connsiteY66" fmla="*/ 350465 h 486812"/>
              <a:gd name="connsiteX67" fmla="*/ 332726 w 486716"/>
              <a:gd name="connsiteY67" fmla="*/ 362163 h 486812"/>
              <a:gd name="connsiteX68" fmla="*/ 332987 w 486716"/>
              <a:gd name="connsiteY68" fmla="*/ 362424 h 486812"/>
              <a:gd name="connsiteX69" fmla="*/ 344685 w 486716"/>
              <a:gd name="connsiteY69" fmla="*/ 362685 h 486812"/>
              <a:gd name="connsiteX70" fmla="*/ 344946 w 486716"/>
              <a:gd name="connsiteY70" fmla="*/ 362424 h 486812"/>
              <a:gd name="connsiteX71" fmla="*/ 411746 w 486716"/>
              <a:gd name="connsiteY71" fmla="*/ 295067 h 486812"/>
              <a:gd name="connsiteX72" fmla="*/ 414475 w 486716"/>
              <a:gd name="connsiteY72" fmla="*/ 292895 h 486812"/>
              <a:gd name="connsiteX73" fmla="*/ 414736 w 486716"/>
              <a:gd name="connsiteY73" fmla="*/ 281196 h 486812"/>
              <a:gd name="connsiteX74" fmla="*/ 414475 w 486716"/>
              <a:gd name="connsiteY74" fmla="*/ 280936 h 486812"/>
              <a:gd name="connsiteX75" fmla="*/ 411746 w 486716"/>
              <a:gd name="connsiteY75" fmla="*/ 278763 h 486812"/>
              <a:gd name="connsiteX76" fmla="*/ 344946 w 486716"/>
              <a:gd name="connsiteY76" fmla="*/ 211406 h 486812"/>
              <a:gd name="connsiteX77" fmla="*/ 338966 w 486716"/>
              <a:gd name="connsiteY77" fmla="*/ 208695 h 486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86716" h="486812">
                <a:moveTo>
                  <a:pt x="5990" y="106"/>
                </a:moveTo>
                <a:cubicBezTo>
                  <a:pt x="2266" y="1324"/>
                  <a:pt x="-183" y="4884"/>
                  <a:pt x="11" y="8798"/>
                </a:cubicBezTo>
                <a:lnTo>
                  <a:pt x="11" y="478121"/>
                </a:lnTo>
                <a:cubicBezTo>
                  <a:pt x="11" y="482920"/>
                  <a:pt x="3902" y="486812"/>
                  <a:pt x="8702" y="486812"/>
                </a:cubicBezTo>
                <a:lnTo>
                  <a:pt x="478025" y="486812"/>
                </a:lnTo>
                <a:cubicBezTo>
                  <a:pt x="482824" y="486812"/>
                  <a:pt x="486716" y="482920"/>
                  <a:pt x="486716" y="478121"/>
                </a:cubicBezTo>
                <a:lnTo>
                  <a:pt x="486716" y="8798"/>
                </a:lnTo>
                <a:cubicBezTo>
                  <a:pt x="486716" y="3998"/>
                  <a:pt x="482824" y="106"/>
                  <a:pt x="478025" y="106"/>
                </a:cubicBezTo>
                <a:lnTo>
                  <a:pt x="8702" y="106"/>
                </a:lnTo>
                <a:cubicBezTo>
                  <a:pt x="7804" y="-35"/>
                  <a:pt x="6889" y="-35"/>
                  <a:pt x="5990" y="106"/>
                </a:cubicBezTo>
                <a:close/>
                <a:moveTo>
                  <a:pt x="17393" y="17489"/>
                </a:moveTo>
                <a:lnTo>
                  <a:pt x="469334" y="17489"/>
                </a:lnTo>
                <a:lnTo>
                  <a:pt x="469334" y="69636"/>
                </a:lnTo>
                <a:lnTo>
                  <a:pt x="17393" y="69636"/>
                </a:lnTo>
                <a:lnTo>
                  <a:pt x="17393" y="17489"/>
                </a:lnTo>
                <a:close/>
                <a:moveTo>
                  <a:pt x="43467" y="34871"/>
                </a:moveTo>
                <a:cubicBezTo>
                  <a:pt x="38667" y="34871"/>
                  <a:pt x="34775" y="38762"/>
                  <a:pt x="34775" y="43562"/>
                </a:cubicBezTo>
                <a:cubicBezTo>
                  <a:pt x="34775" y="48362"/>
                  <a:pt x="38667" y="52253"/>
                  <a:pt x="43467" y="52253"/>
                </a:cubicBezTo>
                <a:cubicBezTo>
                  <a:pt x="48267" y="52253"/>
                  <a:pt x="52158" y="48362"/>
                  <a:pt x="52158" y="43562"/>
                </a:cubicBezTo>
                <a:cubicBezTo>
                  <a:pt x="52158" y="38762"/>
                  <a:pt x="48267" y="34871"/>
                  <a:pt x="43467" y="34871"/>
                </a:cubicBezTo>
                <a:close/>
                <a:moveTo>
                  <a:pt x="78231" y="34871"/>
                </a:moveTo>
                <a:cubicBezTo>
                  <a:pt x="73431" y="34871"/>
                  <a:pt x="69540" y="38762"/>
                  <a:pt x="69540" y="43562"/>
                </a:cubicBezTo>
                <a:cubicBezTo>
                  <a:pt x="69540" y="48362"/>
                  <a:pt x="73431" y="52253"/>
                  <a:pt x="78231" y="52253"/>
                </a:cubicBezTo>
                <a:cubicBezTo>
                  <a:pt x="83031" y="52253"/>
                  <a:pt x="86922" y="48362"/>
                  <a:pt x="86922" y="43562"/>
                </a:cubicBezTo>
                <a:cubicBezTo>
                  <a:pt x="86922" y="38762"/>
                  <a:pt x="83031" y="34871"/>
                  <a:pt x="78231" y="34871"/>
                </a:cubicBezTo>
                <a:close/>
                <a:moveTo>
                  <a:pt x="112996" y="34871"/>
                </a:moveTo>
                <a:cubicBezTo>
                  <a:pt x="108196" y="34871"/>
                  <a:pt x="104305" y="38762"/>
                  <a:pt x="104305" y="43562"/>
                </a:cubicBezTo>
                <a:cubicBezTo>
                  <a:pt x="104305" y="48362"/>
                  <a:pt x="108196" y="52253"/>
                  <a:pt x="112996" y="52253"/>
                </a:cubicBezTo>
                <a:cubicBezTo>
                  <a:pt x="117796" y="52253"/>
                  <a:pt x="121687" y="48362"/>
                  <a:pt x="121687" y="43562"/>
                </a:cubicBezTo>
                <a:cubicBezTo>
                  <a:pt x="121687" y="38762"/>
                  <a:pt x="117796" y="34871"/>
                  <a:pt x="112996" y="34871"/>
                </a:cubicBezTo>
                <a:close/>
                <a:moveTo>
                  <a:pt x="17393" y="87018"/>
                </a:moveTo>
                <a:lnTo>
                  <a:pt x="469334" y="87018"/>
                </a:lnTo>
                <a:lnTo>
                  <a:pt x="469334" y="469430"/>
                </a:lnTo>
                <a:lnTo>
                  <a:pt x="17393" y="469430"/>
                </a:lnTo>
                <a:lnTo>
                  <a:pt x="17393" y="87018"/>
                </a:lnTo>
                <a:close/>
                <a:moveTo>
                  <a:pt x="303663" y="173391"/>
                </a:moveTo>
                <a:cubicBezTo>
                  <a:pt x="302919" y="173476"/>
                  <a:pt x="302189" y="173657"/>
                  <a:pt x="301490" y="173930"/>
                </a:cubicBezTo>
                <a:cubicBezTo>
                  <a:pt x="299352" y="174684"/>
                  <a:pt x="297593" y="176243"/>
                  <a:pt x="296588" y="178275"/>
                </a:cubicBezTo>
                <a:lnTo>
                  <a:pt x="174912" y="386325"/>
                </a:lnTo>
                <a:cubicBezTo>
                  <a:pt x="172511" y="390529"/>
                  <a:pt x="173975" y="395883"/>
                  <a:pt x="178180" y="398284"/>
                </a:cubicBezTo>
                <a:cubicBezTo>
                  <a:pt x="182385" y="400684"/>
                  <a:pt x="187738" y="399221"/>
                  <a:pt x="190139" y="395016"/>
                </a:cubicBezTo>
                <a:lnTo>
                  <a:pt x="311815" y="186967"/>
                </a:lnTo>
                <a:cubicBezTo>
                  <a:pt x="314546" y="183019"/>
                  <a:pt x="313560" y="177604"/>
                  <a:pt x="309613" y="174874"/>
                </a:cubicBezTo>
                <a:cubicBezTo>
                  <a:pt x="307871" y="173669"/>
                  <a:pt x="305749" y="173142"/>
                  <a:pt x="303646" y="173391"/>
                </a:cubicBezTo>
                <a:close/>
                <a:moveTo>
                  <a:pt x="147761" y="208695"/>
                </a:moveTo>
                <a:cubicBezTo>
                  <a:pt x="145484" y="208759"/>
                  <a:pt x="143330" y="209736"/>
                  <a:pt x="141781" y="211406"/>
                </a:cubicBezTo>
                <a:lnTo>
                  <a:pt x="74963" y="278763"/>
                </a:lnTo>
                <a:cubicBezTo>
                  <a:pt x="73920" y="279197"/>
                  <a:pt x="73104" y="280084"/>
                  <a:pt x="72252" y="280936"/>
                </a:cubicBezTo>
                <a:cubicBezTo>
                  <a:pt x="68949" y="284094"/>
                  <a:pt x="68833" y="289331"/>
                  <a:pt x="71991" y="292634"/>
                </a:cubicBezTo>
                <a:cubicBezTo>
                  <a:pt x="72076" y="292723"/>
                  <a:pt x="72163" y="292809"/>
                  <a:pt x="72252" y="292895"/>
                </a:cubicBezTo>
                <a:cubicBezTo>
                  <a:pt x="73121" y="293746"/>
                  <a:pt x="73920" y="294633"/>
                  <a:pt x="74981" y="295067"/>
                </a:cubicBezTo>
                <a:lnTo>
                  <a:pt x="141781" y="362424"/>
                </a:lnTo>
                <a:cubicBezTo>
                  <a:pt x="144940" y="365727"/>
                  <a:pt x="150177" y="365843"/>
                  <a:pt x="153479" y="362685"/>
                </a:cubicBezTo>
                <a:cubicBezTo>
                  <a:pt x="153568" y="362600"/>
                  <a:pt x="153655" y="362513"/>
                  <a:pt x="153740" y="362424"/>
                </a:cubicBezTo>
                <a:cubicBezTo>
                  <a:pt x="157043" y="359266"/>
                  <a:pt x="157159" y="354028"/>
                  <a:pt x="154001" y="350726"/>
                </a:cubicBezTo>
                <a:cubicBezTo>
                  <a:pt x="153916" y="350637"/>
                  <a:pt x="153829" y="350550"/>
                  <a:pt x="153740" y="350465"/>
                </a:cubicBezTo>
                <a:lnTo>
                  <a:pt x="90190" y="286915"/>
                </a:lnTo>
                <a:lnTo>
                  <a:pt x="153740" y="223365"/>
                </a:lnTo>
                <a:cubicBezTo>
                  <a:pt x="157043" y="220207"/>
                  <a:pt x="157159" y="214970"/>
                  <a:pt x="154001" y="211667"/>
                </a:cubicBezTo>
                <a:cubicBezTo>
                  <a:pt x="153916" y="211578"/>
                  <a:pt x="153829" y="211491"/>
                  <a:pt x="153740" y="211406"/>
                </a:cubicBezTo>
                <a:cubicBezTo>
                  <a:pt x="152193" y="209734"/>
                  <a:pt x="150038" y="208757"/>
                  <a:pt x="147761" y="208695"/>
                </a:cubicBezTo>
                <a:close/>
                <a:moveTo>
                  <a:pt x="338966" y="208695"/>
                </a:moveTo>
                <a:cubicBezTo>
                  <a:pt x="336689" y="208759"/>
                  <a:pt x="334536" y="209736"/>
                  <a:pt x="332987" y="211406"/>
                </a:cubicBezTo>
                <a:cubicBezTo>
                  <a:pt x="329684" y="214565"/>
                  <a:pt x="329568" y="219802"/>
                  <a:pt x="332726" y="223104"/>
                </a:cubicBezTo>
                <a:cubicBezTo>
                  <a:pt x="332811" y="223193"/>
                  <a:pt x="332898" y="223280"/>
                  <a:pt x="332987" y="223365"/>
                </a:cubicBezTo>
                <a:lnTo>
                  <a:pt x="396554" y="286915"/>
                </a:lnTo>
                <a:lnTo>
                  <a:pt x="332987" y="350465"/>
                </a:lnTo>
                <a:cubicBezTo>
                  <a:pt x="329684" y="353623"/>
                  <a:pt x="329568" y="358861"/>
                  <a:pt x="332726" y="362163"/>
                </a:cubicBezTo>
                <a:cubicBezTo>
                  <a:pt x="332811" y="362252"/>
                  <a:pt x="332898" y="362339"/>
                  <a:pt x="332987" y="362424"/>
                </a:cubicBezTo>
                <a:cubicBezTo>
                  <a:pt x="336145" y="365727"/>
                  <a:pt x="341383" y="365843"/>
                  <a:pt x="344685" y="362685"/>
                </a:cubicBezTo>
                <a:cubicBezTo>
                  <a:pt x="344774" y="362600"/>
                  <a:pt x="344861" y="362513"/>
                  <a:pt x="344946" y="362424"/>
                </a:cubicBezTo>
                <a:lnTo>
                  <a:pt x="411746" y="295067"/>
                </a:lnTo>
                <a:cubicBezTo>
                  <a:pt x="412789" y="294633"/>
                  <a:pt x="413624" y="293746"/>
                  <a:pt x="414475" y="292895"/>
                </a:cubicBezTo>
                <a:cubicBezTo>
                  <a:pt x="417778" y="289736"/>
                  <a:pt x="417894" y="284499"/>
                  <a:pt x="414736" y="281196"/>
                </a:cubicBezTo>
                <a:cubicBezTo>
                  <a:pt x="414651" y="281108"/>
                  <a:pt x="414564" y="281021"/>
                  <a:pt x="414475" y="280936"/>
                </a:cubicBezTo>
                <a:cubicBezTo>
                  <a:pt x="413606" y="280084"/>
                  <a:pt x="412807" y="279197"/>
                  <a:pt x="411746" y="278763"/>
                </a:cubicBezTo>
                <a:lnTo>
                  <a:pt x="344946" y="211406"/>
                </a:lnTo>
                <a:cubicBezTo>
                  <a:pt x="343397" y="209736"/>
                  <a:pt x="341244" y="208759"/>
                  <a:pt x="338966" y="208695"/>
                </a:cubicBezTo>
                <a:close/>
              </a:path>
            </a:pathLst>
          </a:custGeom>
          <a:solidFill>
            <a:srgbClr val="373939"/>
          </a:solidFill>
          <a:ln w="17264" cap="flat">
            <a:noFill/>
            <a:prstDash val="solid"/>
            <a:miter/>
          </a:ln>
        </p:spPr>
        <p:txBody>
          <a:bodyPr rtlCol="0" anchor="ctr"/>
          <a:lstStyle/>
          <a:p>
            <a:endParaRPr lang="en-US"/>
          </a:p>
        </p:txBody>
      </p:sp>
      <p:sp>
        <p:nvSpPr>
          <p:cNvPr id="363" name="Freeform 362">
            <a:extLst>
              <a:ext uri="{FF2B5EF4-FFF2-40B4-BE49-F238E27FC236}">
                <a16:creationId xmlns:a16="http://schemas.microsoft.com/office/drawing/2014/main" id="{29E3043C-7CEF-C391-034D-D77E5ADD5553}"/>
              </a:ext>
            </a:extLst>
          </p:cNvPr>
          <p:cNvSpPr/>
          <p:nvPr/>
        </p:nvSpPr>
        <p:spPr>
          <a:xfrm>
            <a:off x="2971466" y="3422930"/>
            <a:ext cx="305992" cy="305991"/>
          </a:xfrm>
          <a:custGeom>
            <a:avLst/>
            <a:gdLst>
              <a:gd name="connsiteX0" fmla="*/ 151894 w 305992"/>
              <a:gd name="connsiteY0" fmla="*/ 305991 h 305991"/>
              <a:gd name="connsiteX1" fmla="*/ 152924 w 305992"/>
              <a:gd name="connsiteY1" fmla="*/ 305991 h 305991"/>
              <a:gd name="connsiteX2" fmla="*/ 305986 w 305992"/>
              <a:gd name="connsiteY2" fmla="*/ 154092 h 305991"/>
              <a:gd name="connsiteX3" fmla="*/ 261861 w 305992"/>
              <a:gd name="connsiteY3" fmla="*/ 45562 h 305991"/>
              <a:gd name="connsiteX4" fmla="*/ 153921 w 305992"/>
              <a:gd name="connsiteY4" fmla="*/ 1 h 305991"/>
              <a:gd name="connsiteX5" fmla="*/ 152866 w 305992"/>
              <a:gd name="connsiteY5" fmla="*/ 1 h 305991"/>
              <a:gd name="connsiteX6" fmla="*/ 45473 w 305992"/>
              <a:gd name="connsiteY6" fmla="*/ 44142 h 305991"/>
              <a:gd name="connsiteX7" fmla="*/ 3 w 305992"/>
              <a:gd name="connsiteY7" fmla="*/ 152074 h 305991"/>
              <a:gd name="connsiteX8" fmla="*/ 151902 w 305992"/>
              <a:gd name="connsiteY8" fmla="*/ 305991 h 305991"/>
              <a:gd name="connsiteX9" fmla="*/ 57142 w 305992"/>
              <a:gd name="connsiteY9" fmla="*/ 55943 h 305991"/>
              <a:gd name="connsiteX10" fmla="*/ 152874 w 305992"/>
              <a:gd name="connsiteY10" fmla="*/ 16611 h 305991"/>
              <a:gd name="connsiteX11" fmla="*/ 153813 w 305992"/>
              <a:gd name="connsiteY11" fmla="*/ 16611 h 305991"/>
              <a:gd name="connsiteX12" fmla="*/ 250043 w 305992"/>
              <a:gd name="connsiteY12" fmla="*/ 57222 h 305991"/>
              <a:gd name="connsiteX13" fmla="*/ 289384 w 305992"/>
              <a:gd name="connsiteY13" fmla="*/ 153984 h 305991"/>
              <a:gd name="connsiteX14" fmla="*/ 248772 w 305992"/>
              <a:gd name="connsiteY14" fmla="*/ 250115 h 305991"/>
              <a:gd name="connsiteX15" fmla="*/ 152932 w 305992"/>
              <a:gd name="connsiteY15" fmla="*/ 289381 h 305991"/>
              <a:gd name="connsiteX16" fmla="*/ 152010 w 305992"/>
              <a:gd name="connsiteY16" fmla="*/ 289381 h 305991"/>
              <a:gd name="connsiteX17" fmla="*/ 16613 w 305992"/>
              <a:gd name="connsiteY17" fmla="*/ 152182 h 305991"/>
              <a:gd name="connsiteX18" fmla="*/ 57142 w 305992"/>
              <a:gd name="connsiteY18" fmla="*/ 55943 h 305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5992" h="305991">
                <a:moveTo>
                  <a:pt x="151894" y="305991"/>
                </a:moveTo>
                <a:lnTo>
                  <a:pt x="152924" y="305991"/>
                </a:lnTo>
                <a:cubicBezTo>
                  <a:pt x="236871" y="305991"/>
                  <a:pt x="305437" y="238064"/>
                  <a:pt x="305986" y="154092"/>
                </a:cubicBezTo>
                <a:cubicBezTo>
                  <a:pt x="306362" y="113474"/>
                  <a:pt x="290473" y="74394"/>
                  <a:pt x="261861" y="45562"/>
                </a:cubicBezTo>
                <a:cubicBezTo>
                  <a:pt x="233411" y="16566"/>
                  <a:pt x="194542" y="159"/>
                  <a:pt x="153921" y="1"/>
                </a:cubicBezTo>
                <a:lnTo>
                  <a:pt x="152866" y="1"/>
                </a:lnTo>
                <a:cubicBezTo>
                  <a:pt x="112632" y="-106"/>
                  <a:pt x="74003" y="15772"/>
                  <a:pt x="45473" y="44142"/>
                </a:cubicBezTo>
                <a:cubicBezTo>
                  <a:pt x="16524" y="72611"/>
                  <a:pt x="153" y="111471"/>
                  <a:pt x="3" y="152074"/>
                </a:cubicBezTo>
                <a:cubicBezTo>
                  <a:pt x="-553" y="236378"/>
                  <a:pt x="67590" y="305426"/>
                  <a:pt x="151902" y="305991"/>
                </a:cubicBezTo>
                <a:close/>
                <a:moveTo>
                  <a:pt x="57142" y="55943"/>
                </a:moveTo>
                <a:cubicBezTo>
                  <a:pt x="82577" y="30659"/>
                  <a:pt x="117011" y="16512"/>
                  <a:pt x="152874" y="16611"/>
                </a:cubicBezTo>
                <a:lnTo>
                  <a:pt x="153813" y="16611"/>
                </a:lnTo>
                <a:cubicBezTo>
                  <a:pt x="190247" y="16860"/>
                  <a:pt x="224430" y="31277"/>
                  <a:pt x="250043" y="57222"/>
                </a:cubicBezTo>
                <a:cubicBezTo>
                  <a:pt x="275656" y="83167"/>
                  <a:pt x="289625" y="117542"/>
                  <a:pt x="289384" y="153984"/>
                </a:cubicBezTo>
                <a:cubicBezTo>
                  <a:pt x="289248" y="190169"/>
                  <a:pt x="274621" y="224792"/>
                  <a:pt x="248772" y="250115"/>
                </a:cubicBezTo>
                <a:cubicBezTo>
                  <a:pt x="223279" y="275369"/>
                  <a:pt x="188816" y="289488"/>
                  <a:pt x="152932" y="289381"/>
                </a:cubicBezTo>
                <a:lnTo>
                  <a:pt x="152010" y="289381"/>
                </a:lnTo>
                <a:cubicBezTo>
                  <a:pt x="76858" y="288883"/>
                  <a:pt x="16123" y="227326"/>
                  <a:pt x="16613" y="152182"/>
                </a:cubicBezTo>
                <a:cubicBezTo>
                  <a:pt x="16746" y="115981"/>
                  <a:pt x="31337" y="81333"/>
                  <a:pt x="57142" y="55943"/>
                </a:cubicBezTo>
                <a:close/>
              </a:path>
            </a:pathLst>
          </a:custGeom>
          <a:solidFill>
            <a:srgbClr val="373939"/>
          </a:solidFill>
          <a:ln w="8226" cap="flat">
            <a:noFill/>
            <a:prstDash val="solid"/>
            <a:miter/>
          </a:ln>
        </p:spPr>
        <p:txBody>
          <a:bodyPr rtlCol="0" anchor="ctr"/>
          <a:lstStyle/>
          <a:p>
            <a:endParaRPr lang="en-US"/>
          </a:p>
        </p:txBody>
      </p:sp>
      <p:sp>
        <p:nvSpPr>
          <p:cNvPr id="364" name="Freeform 363">
            <a:extLst>
              <a:ext uri="{FF2B5EF4-FFF2-40B4-BE49-F238E27FC236}">
                <a16:creationId xmlns:a16="http://schemas.microsoft.com/office/drawing/2014/main" id="{3AC990A0-7301-5D4B-058E-24AA5CF82198}"/>
              </a:ext>
            </a:extLst>
          </p:cNvPr>
          <p:cNvSpPr/>
          <p:nvPr/>
        </p:nvSpPr>
        <p:spPr>
          <a:xfrm>
            <a:off x="2858704" y="3310165"/>
            <a:ext cx="531530" cy="531521"/>
          </a:xfrm>
          <a:custGeom>
            <a:avLst/>
            <a:gdLst>
              <a:gd name="connsiteX0" fmla="*/ 6544 w 531530"/>
              <a:gd name="connsiteY0" fmla="*/ 316862 h 531521"/>
              <a:gd name="connsiteX1" fmla="*/ 64356 w 531530"/>
              <a:gd name="connsiteY1" fmla="*/ 329386 h 531521"/>
              <a:gd name="connsiteX2" fmla="*/ 78208 w 531530"/>
              <a:gd name="connsiteY2" fmla="*/ 363212 h 531521"/>
              <a:gd name="connsiteX3" fmla="*/ 46284 w 531530"/>
              <a:gd name="connsiteY3" fmla="*/ 413375 h 531521"/>
              <a:gd name="connsiteX4" fmla="*/ 47447 w 531530"/>
              <a:gd name="connsiteY4" fmla="*/ 423731 h 531521"/>
              <a:gd name="connsiteX5" fmla="*/ 108156 w 531530"/>
              <a:gd name="connsiteY5" fmla="*/ 483818 h 531521"/>
              <a:gd name="connsiteX6" fmla="*/ 118446 w 531530"/>
              <a:gd name="connsiteY6" fmla="*/ 484931 h 531521"/>
              <a:gd name="connsiteX7" fmla="*/ 168252 w 531530"/>
              <a:gd name="connsiteY7" fmla="*/ 453338 h 531521"/>
              <a:gd name="connsiteX8" fmla="*/ 202178 w 531530"/>
              <a:gd name="connsiteY8" fmla="*/ 467291 h 531521"/>
              <a:gd name="connsiteX9" fmla="*/ 214967 w 531530"/>
              <a:gd name="connsiteY9" fmla="*/ 525011 h 531521"/>
              <a:gd name="connsiteX10" fmla="*/ 223081 w 531530"/>
              <a:gd name="connsiteY10" fmla="*/ 531522 h 531521"/>
              <a:gd name="connsiteX11" fmla="*/ 308449 w 531530"/>
              <a:gd name="connsiteY11" fmla="*/ 531522 h 531521"/>
              <a:gd name="connsiteX12" fmla="*/ 316555 w 531530"/>
              <a:gd name="connsiteY12" fmla="*/ 525019 h 531521"/>
              <a:gd name="connsiteX13" fmla="*/ 329361 w 531530"/>
              <a:gd name="connsiteY13" fmla="*/ 467258 h 531521"/>
              <a:gd name="connsiteX14" fmla="*/ 363245 w 531530"/>
              <a:gd name="connsiteY14" fmla="*/ 453313 h 531521"/>
              <a:gd name="connsiteX15" fmla="*/ 413084 w 531530"/>
              <a:gd name="connsiteY15" fmla="*/ 484931 h 531521"/>
              <a:gd name="connsiteX16" fmla="*/ 423382 w 531530"/>
              <a:gd name="connsiteY16" fmla="*/ 483801 h 531521"/>
              <a:gd name="connsiteX17" fmla="*/ 484939 w 531530"/>
              <a:gd name="connsiteY17" fmla="*/ 413375 h 531521"/>
              <a:gd name="connsiteX18" fmla="*/ 453073 w 531530"/>
              <a:gd name="connsiteY18" fmla="*/ 363304 h 531521"/>
              <a:gd name="connsiteX19" fmla="*/ 467258 w 531530"/>
              <a:gd name="connsiteY19" fmla="*/ 329369 h 531521"/>
              <a:gd name="connsiteX20" fmla="*/ 524978 w 531530"/>
              <a:gd name="connsiteY20" fmla="*/ 316862 h 531521"/>
              <a:gd name="connsiteX21" fmla="*/ 531530 w 531530"/>
              <a:gd name="connsiteY21" fmla="*/ 308748 h 531521"/>
              <a:gd name="connsiteX22" fmla="*/ 531530 w 531530"/>
              <a:gd name="connsiteY22" fmla="*/ 223073 h 531521"/>
              <a:gd name="connsiteX23" fmla="*/ 525027 w 531530"/>
              <a:gd name="connsiteY23" fmla="*/ 214967 h 531521"/>
              <a:gd name="connsiteX24" fmla="*/ 467249 w 531530"/>
              <a:gd name="connsiteY24" fmla="*/ 202161 h 531521"/>
              <a:gd name="connsiteX25" fmla="*/ 460290 w 531530"/>
              <a:gd name="connsiteY25" fmla="*/ 183134 h 531521"/>
              <a:gd name="connsiteX26" fmla="*/ 453089 w 531530"/>
              <a:gd name="connsiteY26" fmla="*/ 168202 h 531521"/>
              <a:gd name="connsiteX27" fmla="*/ 484922 w 531530"/>
              <a:gd name="connsiteY27" fmla="*/ 118471 h 531521"/>
              <a:gd name="connsiteX28" fmla="*/ 483818 w 531530"/>
              <a:gd name="connsiteY28" fmla="*/ 108132 h 531521"/>
              <a:gd name="connsiteX29" fmla="*/ 423415 w 531530"/>
              <a:gd name="connsiteY29" fmla="*/ 47422 h 531521"/>
              <a:gd name="connsiteX30" fmla="*/ 413067 w 531530"/>
              <a:gd name="connsiteY30" fmla="*/ 46276 h 531521"/>
              <a:gd name="connsiteX31" fmla="*/ 362988 w 531530"/>
              <a:gd name="connsiteY31" fmla="*/ 78150 h 531521"/>
              <a:gd name="connsiteX32" fmla="*/ 344833 w 531530"/>
              <a:gd name="connsiteY32" fmla="*/ 70053 h 531521"/>
              <a:gd name="connsiteX33" fmla="*/ 329361 w 531530"/>
              <a:gd name="connsiteY33" fmla="*/ 64281 h 531521"/>
              <a:gd name="connsiteX34" fmla="*/ 316555 w 531530"/>
              <a:gd name="connsiteY34" fmla="*/ 6495 h 531521"/>
              <a:gd name="connsiteX35" fmla="*/ 308449 w 531530"/>
              <a:gd name="connsiteY35" fmla="*/ 0 h 531521"/>
              <a:gd name="connsiteX36" fmla="*/ 223073 w 531530"/>
              <a:gd name="connsiteY36" fmla="*/ 0 h 531521"/>
              <a:gd name="connsiteX37" fmla="*/ 214967 w 531530"/>
              <a:gd name="connsiteY37" fmla="*/ 6503 h 531521"/>
              <a:gd name="connsiteX38" fmla="*/ 202161 w 531530"/>
              <a:gd name="connsiteY38" fmla="*/ 64289 h 531521"/>
              <a:gd name="connsiteX39" fmla="*/ 187295 w 531530"/>
              <a:gd name="connsiteY39" fmla="*/ 69820 h 531521"/>
              <a:gd name="connsiteX40" fmla="*/ 168268 w 531530"/>
              <a:gd name="connsiteY40" fmla="*/ 78167 h 531521"/>
              <a:gd name="connsiteX41" fmla="*/ 118471 w 531530"/>
              <a:gd name="connsiteY41" fmla="*/ 46292 h 531521"/>
              <a:gd name="connsiteX42" fmla="*/ 108123 w 531530"/>
              <a:gd name="connsiteY42" fmla="*/ 47422 h 531521"/>
              <a:gd name="connsiteX43" fmla="*/ 47413 w 531530"/>
              <a:gd name="connsiteY43" fmla="*/ 108132 h 531521"/>
              <a:gd name="connsiteX44" fmla="*/ 46292 w 531530"/>
              <a:gd name="connsiteY44" fmla="*/ 118480 h 531521"/>
              <a:gd name="connsiteX45" fmla="*/ 78150 w 531530"/>
              <a:gd name="connsiteY45" fmla="*/ 168243 h 531521"/>
              <a:gd name="connsiteX46" fmla="*/ 64555 w 531530"/>
              <a:gd name="connsiteY46" fmla="*/ 201879 h 531521"/>
              <a:gd name="connsiteX47" fmla="*/ 6478 w 531530"/>
              <a:gd name="connsiteY47" fmla="*/ 214992 h 531521"/>
              <a:gd name="connsiteX48" fmla="*/ 0 w 531530"/>
              <a:gd name="connsiteY48" fmla="*/ 223090 h 531521"/>
              <a:gd name="connsiteX49" fmla="*/ 0 w 531530"/>
              <a:gd name="connsiteY49" fmla="*/ 308756 h 531521"/>
              <a:gd name="connsiteX50" fmla="*/ 6544 w 531530"/>
              <a:gd name="connsiteY50" fmla="*/ 316870 h 531521"/>
              <a:gd name="connsiteX51" fmla="*/ 16610 w 531530"/>
              <a:gd name="connsiteY51" fmla="*/ 229725 h 531521"/>
              <a:gd name="connsiteX52" fmla="*/ 73001 w 531530"/>
              <a:gd name="connsiteY52" fmla="*/ 217010 h 531521"/>
              <a:gd name="connsiteX53" fmla="*/ 79164 w 531530"/>
              <a:gd name="connsiteY53" fmla="*/ 211147 h 531521"/>
              <a:gd name="connsiteX54" fmla="*/ 86505 w 531530"/>
              <a:gd name="connsiteY54" fmla="*/ 189679 h 531521"/>
              <a:gd name="connsiteX55" fmla="*/ 94993 w 531530"/>
              <a:gd name="connsiteY55" fmla="*/ 172089 h 531521"/>
              <a:gd name="connsiteX56" fmla="*/ 94802 w 531530"/>
              <a:gd name="connsiteY56" fmla="*/ 163443 h 531521"/>
              <a:gd name="connsiteX57" fmla="*/ 63891 w 531530"/>
              <a:gd name="connsiteY57" fmla="*/ 115149 h 531521"/>
              <a:gd name="connsiteX58" fmla="*/ 115149 w 531530"/>
              <a:gd name="connsiteY58" fmla="*/ 63882 h 531521"/>
              <a:gd name="connsiteX59" fmla="*/ 163451 w 531530"/>
              <a:gd name="connsiteY59" fmla="*/ 94802 h 531521"/>
              <a:gd name="connsiteX60" fmla="*/ 172005 w 531530"/>
              <a:gd name="connsiteY60" fmla="*/ 95026 h 531521"/>
              <a:gd name="connsiteX61" fmla="*/ 193532 w 531530"/>
              <a:gd name="connsiteY61" fmla="*/ 85210 h 531521"/>
              <a:gd name="connsiteX62" fmla="*/ 211488 w 531530"/>
              <a:gd name="connsiteY62" fmla="*/ 78848 h 531521"/>
              <a:gd name="connsiteX63" fmla="*/ 217326 w 531530"/>
              <a:gd name="connsiteY63" fmla="*/ 72661 h 531521"/>
              <a:gd name="connsiteX64" fmla="*/ 229750 w 531530"/>
              <a:gd name="connsiteY64" fmla="*/ 16610 h 531521"/>
              <a:gd name="connsiteX65" fmla="*/ 301772 w 531530"/>
              <a:gd name="connsiteY65" fmla="*/ 16610 h 531521"/>
              <a:gd name="connsiteX66" fmla="*/ 314196 w 531530"/>
              <a:gd name="connsiteY66" fmla="*/ 72661 h 531521"/>
              <a:gd name="connsiteX67" fmla="*/ 320034 w 531530"/>
              <a:gd name="connsiteY67" fmla="*/ 78848 h 531521"/>
              <a:gd name="connsiteX68" fmla="*/ 338596 w 531530"/>
              <a:gd name="connsiteY68" fmla="*/ 85442 h 531521"/>
              <a:gd name="connsiteX69" fmla="*/ 359201 w 531530"/>
              <a:gd name="connsiteY69" fmla="*/ 95026 h 531521"/>
              <a:gd name="connsiteX70" fmla="*/ 367755 w 531530"/>
              <a:gd name="connsiteY70" fmla="*/ 94810 h 531521"/>
              <a:gd name="connsiteX71" fmla="*/ 416339 w 531530"/>
              <a:gd name="connsiteY71" fmla="*/ 63882 h 531521"/>
              <a:gd name="connsiteX72" fmla="*/ 467332 w 531530"/>
              <a:gd name="connsiteY72" fmla="*/ 115133 h 531521"/>
              <a:gd name="connsiteX73" fmla="*/ 436413 w 531530"/>
              <a:gd name="connsiteY73" fmla="*/ 163443 h 531521"/>
              <a:gd name="connsiteX74" fmla="*/ 436213 w 531530"/>
              <a:gd name="connsiteY74" fmla="*/ 172080 h 531521"/>
              <a:gd name="connsiteX75" fmla="*/ 444984 w 531530"/>
              <a:gd name="connsiteY75" fmla="*/ 189604 h 531521"/>
              <a:gd name="connsiteX76" fmla="*/ 452666 w 531530"/>
              <a:gd name="connsiteY76" fmla="*/ 211454 h 531521"/>
              <a:gd name="connsiteX77" fmla="*/ 458861 w 531530"/>
              <a:gd name="connsiteY77" fmla="*/ 217326 h 531521"/>
              <a:gd name="connsiteX78" fmla="*/ 514912 w 531530"/>
              <a:gd name="connsiteY78" fmla="*/ 229750 h 531521"/>
              <a:gd name="connsiteX79" fmla="*/ 514912 w 531530"/>
              <a:gd name="connsiteY79" fmla="*/ 302046 h 531521"/>
              <a:gd name="connsiteX80" fmla="*/ 458903 w 531530"/>
              <a:gd name="connsiteY80" fmla="*/ 314179 h 531521"/>
              <a:gd name="connsiteX81" fmla="*/ 452657 w 531530"/>
              <a:gd name="connsiteY81" fmla="*/ 320084 h 531521"/>
              <a:gd name="connsiteX82" fmla="*/ 436189 w 531530"/>
              <a:gd name="connsiteY82" fmla="*/ 359475 h 531521"/>
              <a:gd name="connsiteX83" fmla="*/ 436396 w 531530"/>
              <a:gd name="connsiteY83" fmla="*/ 368054 h 531521"/>
              <a:gd name="connsiteX84" fmla="*/ 467332 w 531530"/>
              <a:gd name="connsiteY84" fmla="*/ 416655 h 531521"/>
              <a:gd name="connsiteX85" fmla="*/ 416373 w 531530"/>
              <a:gd name="connsiteY85" fmla="*/ 467341 h 531521"/>
              <a:gd name="connsiteX86" fmla="*/ 368037 w 531530"/>
              <a:gd name="connsiteY86" fmla="*/ 436695 h 531521"/>
              <a:gd name="connsiteX87" fmla="*/ 359608 w 531530"/>
              <a:gd name="connsiteY87" fmla="*/ 436429 h 531521"/>
              <a:gd name="connsiteX88" fmla="*/ 320092 w 531530"/>
              <a:gd name="connsiteY88" fmla="*/ 452657 h 531521"/>
              <a:gd name="connsiteX89" fmla="*/ 314196 w 531530"/>
              <a:gd name="connsiteY89" fmla="*/ 458861 h 531521"/>
              <a:gd name="connsiteX90" fmla="*/ 301772 w 531530"/>
              <a:gd name="connsiteY90" fmla="*/ 514912 h 531521"/>
              <a:gd name="connsiteX91" fmla="*/ 229750 w 531530"/>
              <a:gd name="connsiteY91" fmla="*/ 514912 h 531521"/>
              <a:gd name="connsiteX92" fmla="*/ 217326 w 531530"/>
              <a:gd name="connsiteY92" fmla="*/ 458861 h 531521"/>
              <a:gd name="connsiteX93" fmla="*/ 211388 w 531530"/>
              <a:gd name="connsiteY93" fmla="*/ 452649 h 531521"/>
              <a:gd name="connsiteX94" fmla="*/ 171989 w 531530"/>
              <a:gd name="connsiteY94" fmla="*/ 436471 h 531521"/>
              <a:gd name="connsiteX95" fmla="*/ 163485 w 531530"/>
              <a:gd name="connsiteY95" fmla="*/ 436695 h 531521"/>
              <a:gd name="connsiteX96" fmla="*/ 115133 w 531530"/>
              <a:gd name="connsiteY96" fmla="*/ 467349 h 531521"/>
              <a:gd name="connsiteX97" fmla="*/ 63891 w 531530"/>
              <a:gd name="connsiteY97" fmla="*/ 416638 h 531521"/>
              <a:gd name="connsiteX98" fmla="*/ 94819 w 531530"/>
              <a:gd name="connsiteY98" fmla="*/ 368054 h 531521"/>
              <a:gd name="connsiteX99" fmla="*/ 95093 w 531530"/>
              <a:gd name="connsiteY99" fmla="*/ 359608 h 531521"/>
              <a:gd name="connsiteX100" fmla="*/ 78815 w 531530"/>
              <a:gd name="connsiteY100" fmla="*/ 319926 h 531521"/>
              <a:gd name="connsiteX101" fmla="*/ 72619 w 531530"/>
              <a:gd name="connsiteY101" fmla="*/ 314179 h 531521"/>
              <a:gd name="connsiteX102" fmla="*/ 16610 w 531530"/>
              <a:gd name="connsiteY102" fmla="*/ 302054 h 531521"/>
              <a:gd name="connsiteX103" fmla="*/ 16610 w 531530"/>
              <a:gd name="connsiteY103" fmla="*/ 229717 h 53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31530" h="531521">
                <a:moveTo>
                  <a:pt x="6544" y="316862"/>
                </a:moveTo>
                <a:lnTo>
                  <a:pt x="64356" y="329386"/>
                </a:lnTo>
                <a:cubicBezTo>
                  <a:pt x="68029" y="341025"/>
                  <a:pt x="72662" y="352340"/>
                  <a:pt x="78208" y="363212"/>
                </a:cubicBezTo>
                <a:lnTo>
                  <a:pt x="46284" y="413375"/>
                </a:lnTo>
                <a:cubicBezTo>
                  <a:pt x="44188" y="416671"/>
                  <a:pt x="44672" y="420982"/>
                  <a:pt x="47447" y="423731"/>
                </a:cubicBezTo>
                <a:lnTo>
                  <a:pt x="108156" y="483818"/>
                </a:lnTo>
                <a:cubicBezTo>
                  <a:pt x="110904" y="486551"/>
                  <a:pt x="115178" y="487014"/>
                  <a:pt x="118446" y="484931"/>
                </a:cubicBezTo>
                <a:lnTo>
                  <a:pt x="168252" y="453338"/>
                </a:lnTo>
                <a:cubicBezTo>
                  <a:pt x="179083" y="459075"/>
                  <a:pt x="190445" y="463747"/>
                  <a:pt x="202178" y="467291"/>
                </a:cubicBezTo>
                <a:lnTo>
                  <a:pt x="214967" y="525011"/>
                </a:lnTo>
                <a:cubicBezTo>
                  <a:pt x="215810" y="528816"/>
                  <a:pt x="219184" y="531524"/>
                  <a:pt x="223081" y="531522"/>
                </a:cubicBezTo>
                <a:lnTo>
                  <a:pt x="308449" y="531522"/>
                </a:lnTo>
                <a:cubicBezTo>
                  <a:pt x="312341" y="531521"/>
                  <a:pt x="315710" y="528818"/>
                  <a:pt x="316555" y="525019"/>
                </a:cubicBezTo>
                <a:lnTo>
                  <a:pt x="329361" y="467258"/>
                </a:lnTo>
                <a:cubicBezTo>
                  <a:pt x="340739" y="463770"/>
                  <a:pt x="352100" y="459094"/>
                  <a:pt x="363245" y="453313"/>
                </a:cubicBezTo>
                <a:lnTo>
                  <a:pt x="413084" y="484931"/>
                </a:lnTo>
                <a:cubicBezTo>
                  <a:pt x="416359" y="487004"/>
                  <a:pt x="420634" y="486535"/>
                  <a:pt x="423382" y="483801"/>
                </a:cubicBezTo>
                <a:cubicBezTo>
                  <a:pt x="478004" y="426181"/>
                  <a:pt x="491384" y="423507"/>
                  <a:pt x="484939" y="413375"/>
                </a:cubicBezTo>
                <a:lnTo>
                  <a:pt x="453073" y="363304"/>
                </a:lnTo>
                <a:cubicBezTo>
                  <a:pt x="458894" y="352481"/>
                  <a:pt x="463646" y="341116"/>
                  <a:pt x="467258" y="329369"/>
                </a:cubicBezTo>
                <a:lnTo>
                  <a:pt x="524978" y="316862"/>
                </a:lnTo>
                <a:cubicBezTo>
                  <a:pt x="528800" y="316037"/>
                  <a:pt x="531529" y="312658"/>
                  <a:pt x="531530" y="308748"/>
                </a:cubicBezTo>
                <a:lnTo>
                  <a:pt x="531530" y="223073"/>
                </a:lnTo>
                <a:cubicBezTo>
                  <a:pt x="531529" y="219181"/>
                  <a:pt x="528826" y="215812"/>
                  <a:pt x="525027" y="214967"/>
                </a:cubicBezTo>
                <a:lnTo>
                  <a:pt x="467249" y="202161"/>
                </a:lnTo>
                <a:cubicBezTo>
                  <a:pt x="465230" y="195713"/>
                  <a:pt x="462907" y="189364"/>
                  <a:pt x="460290" y="183134"/>
                </a:cubicBezTo>
                <a:cubicBezTo>
                  <a:pt x="458115" y="178051"/>
                  <a:pt x="455713" y="173069"/>
                  <a:pt x="453089" y="168202"/>
                </a:cubicBezTo>
                <a:lnTo>
                  <a:pt x="484922" y="118471"/>
                </a:lnTo>
                <a:cubicBezTo>
                  <a:pt x="487024" y="115192"/>
                  <a:pt x="486565" y="110893"/>
                  <a:pt x="483818" y="108132"/>
                </a:cubicBezTo>
                <a:lnTo>
                  <a:pt x="423415" y="47422"/>
                </a:lnTo>
                <a:cubicBezTo>
                  <a:pt x="420661" y="44663"/>
                  <a:pt x="416359" y="44186"/>
                  <a:pt x="413067" y="46276"/>
                </a:cubicBezTo>
                <a:lnTo>
                  <a:pt x="362988" y="78150"/>
                </a:lnTo>
                <a:cubicBezTo>
                  <a:pt x="357137" y="75023"/>
                  <a:pt x="351069" y="72317"/>
                  <a:pt x="344833" y="70053"/>
                </a:cubicBezTo>
                <a:cubicBezTo>
                  <a:pt x="339798" y="67815"/>
                  <a:pt x="334631" y="65888"/>
                  <a:pt x="329361" y="64281"/>
                </a:cubicBezTo>
                <a:lnTo>
                  <a:pt x="316555" y="6495"/>
                </a:lnTo>
                <a:cubicBezTo>
                  <a:pt x="315707" y="2699"/>
                  <a:pt x="312338" y="0"/>
                  <a:pt x="308449" y="0"/>
                </a:cubicBezTo>
                <a:lnTo>
                  <a:pt x="223073" y="0"/>
                </a:lnTo>
                <a:cubicBezTo>
                  <a:pt x="219181" y="1"/>
                  <a:pt x="215812" y="2704"/>
                  <a:pt x="214967" y="6503"/>
                </a:cubicBezTo>
                <a:lnTo>
                  <a:pt x="202161" y="64289"/>
                </a:lnTo>
                <a:cubicBezTo>
                  <a:pt x="196372" y="66091"/>
                  <a:pt x="191472" y="67919"/>
                  <a:pt x="187295" y="69820"/>
                </a:cubicBezTo>
                <a:cubicBezTo>
                  <a:pt x="180770" y="72166"/>
                  <a:pt x="174413" y="74955"/>
                  <a:pt x="168268" y="78167"/>
                </a:cubicBezTo>
                <a:lnTo>
                  <a:pt x="118471" y="46292"/>
                </a:lnTo>
                <a:cubicBezTo>
                  <a:pt x="115185" y="44192"/>
                  <a:pt x="110880" y="44662"/>
                  <a:pt x="108123" y="47422"/>
                </a:cubicBezTo>
                <a:lnTo>
                  <a:pt x="47413" y="108132"/>
                </a:lnTo>
                <a:cubicBezTo>
                  <a:pt x="44653" y="110888"/>
                  <a:pt x="44187" y="115196"/>
                  <a:pt x="46292" y="118480"/>
                </a:cubicBezTo>
                <a:lnTo>
                  <a:pt x="78150" y="168243"/>
                </a:lnTo>
                <a:cubicBezTo>
                  <a:pt x="72575" y="179004"/>
                  <a:pt x="68023" y="190266"/>
                  <a:pt x="64555" y="201879"/>
                </a:cubicBezTo>
                <a:lnTo>
                  <a:pt x="6478" y="214992"/>
                </a:lnTo>
                <a:cubicBezTo>
                  <a:pt x="2692" y="215846"/>
                  <a:pt x="2" y="219209"/>
                  <a:pt x="0" y="223090"/>
                </a:cubicBezTo>
                <a:lnTo>
                  <a:pt x="0" y="308756"/>
                </a:lnTo>
                <a:cubicBezTo>
                  <a:pt x="1" y="312664"/>
                  <a:pt x="2726" y="316042"/>
                  <a:pt x="6544" y="316870"/>
                </a:cubicBezTo>
                <a:close/>
                <a:moveTo>
                  <a:pt x="16610" y="229725"/>
                </a:moveTo>
                <a:lnTo>
                  <a:pt x="73001" y="217010"/>
                </a:lnTo>
                <a:cubicBezTo>
                  <a:pt x="75976" y="216336"/>
                  <a:pt x="78342" y="214085"/>
                  <a:pt x="79164" y="211147"/>
                </a:cubicBezTo>
                <a:cubicBezTo>
                  <a:pt x="81381" y="203257"/>
                  <a:pt x="83789" y="196206"/>
                  <a:pt x="86505" y="189679"/>
                </a:cubicBezTo>
                <a:cubicBezTo>
                  <a:pt x="88864" y="184189"/>
                  <a:pt x="91654" y="177844"/>
                  <a:pt x="94993" y="172089"/>
                </a:cubicBezTo>
                <a:cubicBezTo>
                  <a:pt x="96553" y="169399"/>
                  <a:pt x="96480" y="166062"/>
                  <a:pt x="94802" y="163443"/>
                </a:cubicBezTo>
                <a:lnTo>
                  <a:pt x="63891" y="115149"/>
                </a:lnTo>
                <a:lnTo>
                  <a:pt x="115149" y="63882"/>
                </a:lnTo>
                <a:lnTo>
                  <a:pt x="163451" y="94802"/>
                </a:lnTo>
                <a:cubicBezTo>
                  <a:pt x="166034" y="96463"/>
                  <a:pt x="169331" y="96538"/>
                  <a:pt x="172005" y="95026"/>
                </a:cubicBezTo>
                <a:cubicBezTo>
                  <a:pt x="178666" y="91272"/>
                  <a:pt x="185692" y="88050"/>
                  <a:pt x="193532" y="85210"/>
                </a:cubicBezTo>
                <a:cubicBezTo>
                  <a:pt x="198648" y="82893"/>
                  <a:pt x="204354" y="80874"/>
                  <a:pt x="211488" y="78848"/>
                </a:cubicBezTo>
                <a:cubicBezTo>
                  <a:pt x="214419" y="78017"/>
                  <a:pt x="216662" y="75634"/>
                  <a:pt x="217326" y="72661"/>
                </a:cubicBezTo>
                <a:lnTo>
                  <a:pt x="229750" y="16610"/>
                </a:lnTo>
                <a:lnTo>
                  <a:pt x="301772" y="16610"/>
                </a:lnTo>
                <a:lnTo>
                  <a:pt x="314196" y="72661"/>
                </a:lnTo>
                <a:cubicBezTo>
                  <a:pt x="314860" y="75634"/>
                  <a:pt x="317103" y="78017"/>
                  <a:pt x="320034" y="78848"/>
                </a:cubicBezTo>
                <a:cubicBezTo>
                  <a:pt x="327168" y="80874"/>
                  <a:pt x="332874" y="82893"/>
                  <a:pt x="338596" y="85442"/>
                </a:cubicBezTo>
                <a:cubicBezTo>
                  <a:pt x="345448" y="87917"/>
                  <a:pt x="352000" y="90957"/>
                  <a:pt x="359201" y="95026"/>
                </a:cubicBezTo>
                <a:cubicBezTo>
                  <a:pt x="361873" y="96543"/>
                  <a:pt x="365164" y="96460"/>
                  <a:pt x="367755" y="94810"/>
                </a:cubicBezTo>
                <a:lnTo>
                  <a:pt x="416339" y="63882"/>
                </a:lnTo>
                <a:lnTo>
                  <a:pt x="467332" y="115133"/>
                </a:lnTo>
                <a:lnTo>
                  <a:pt x="436413" y="163443"/>
                </a:lnTo>
                <a:cubicBezTo>
                  <a:pt x="434734" y="166057"/>
                  <a:pt x="434657" y="169391"/>
                  <a:pt x="436213" y="172080"/>
                </a:cubicBezTo>
                <a:cubicBezTo>
                  <a:pt x="439419" y="177620"/>
                  <a:pt x="442384" y="183541"/>
                  <a:pt x="444984" y="189604"/>
                </a:cubicBezTo>
                <a:cubicBezTo>
                  <a:pt x="448148" y="197195"/>
                  <a:pt x="450731" y="204545"/>
                  <a:pt x="452666" y="211454"/>
                </a:cubicBezTo>
                <a:cubicBezTo>
                  <a:pt x="453496" y="214403"/>
                  <a:pt x="455880" y="216662"/>
                  <a:pt x="458861" y="217326"/>
                </a:cubicBezTo>
                <a:lnTo>
                  <a:pt x="514912" y="229750"/>
                </a:lnTo>
                <a:lnTo>
                  <a:pt x="514912" y="302046"/>
                </a:lnTo>
                <a:lnTo>
                  <a:pt x="458903" y="314179"/>
                </a:lnTo>
                <a:cubicBezTo>
                  <a:pt x="455888" y="314844"/>
                  <a:pt x="453488" y="317111"/>
                  <a:pt x="452657" y="320084"/>
                </a:cubicBezTo>
                <a:cubicBezTo>
                  <a:pt x="448825" y="333847"/>
                  <a:pt x="443293" y="347080"/>
                  <a:pt x="436189" y="359475"/>
                </a:cubicBezTo>
                <a:cubicBezTo>
                  <a:pt x="434660" y="362152"/>
                  <a:pt x="434740" y="365455"/>
                  <a:pt x="436396" y="368054"/>
                </a:cubicBezTo>
                <a:lnTo>
                  <a:pt x="467332" y="416655"/>
                </a:lnTo>
                <a:lnTo>
                  <a:pt x="416373" y="467341"/>
                </a:lnTo>
                <a:lnTo>
                  <a:pt x="368037" y="436695"/>
                </a:lnTo>
                <a:cubicBezTo>
                  <a:pt x="365485" y="435078"/>
                  <a:pt x="362256" y="434977"/>
                  <a:pt x="359608" y="436429"/>
                </a:cubicBezTo>
                <a:cubicBezTo>
                  <a:pt x="347105" y="443342"/>
                  <a:pt x="333846" y="448788"/>
                  <a:pt x="320092" y="452657"/>
                </a:cubicBezTo>
                <a:cubicBezTo>
                  <a:pt x="317136" y="453480"/>
                  <a:pt x="314860" y="455871"/>
                  <a:pt x="314196" y="458861"/>
                </a:cubicBezTo>
                <a:lnTo>
                  <a:pt x="301772" y="514912"/>
                </a:lnTo>
                <a:lnTo>
                  <a:pt x="229750" y="514912"/>
                </a:lnTo>
                <a:lnTo>
                  <a:pt x="217326" y="458861"/>
                </a:lnTo>
                <a:cubicBezTo>
                  <a:pt x="216653" y="455849"/>
                  <a:pt x="214367" y="453457"/>
                  <a:pt x="211388" y="452649"/>
                </a:cubicBezTo>
                <a:cubicBezTo>
                  <a:pt x="197638" y="448901"/>
                  <a:pt x="184405" y="443467"/>
                  <a:pt x="171989" y="436471"/>
                </a:cubicBezTo>
                <a:cubicBezTo>
                  <a:pt x="169326" y="434985"/>
                  <a:pt x="166065" y="435071"/>
                  <a:pt x="163485" y="436695"/>
                </a:cubicBezTo>
                <a:lnTo>
                  <a:pt x="115133" y="467349"/>
                </a:lnTo>
                <a:lnTo>
                  <a:pt x="63891" y="416638"/>
                </a:lnTo>
                <a:lnTo>
                  <a:pt x="94819" y="368054"/>
                </a:lnTo>
                <a:cubicBezTo>
                  <a:pt x="96442" y="365499"/>
                  <a:pt x="96548" y="362263"/>
                  <a:pt x="95093" y="359608"/>
                </a:cubicBezTo>
                <a:cubicBezTo>
                  <a:pt x="88615" y="347798"/>
                  <a:pt x="83150" y="334444"/>
                  <a:pt x="78815" y="319926"/>
                </a:cubicBezTo>
                <a:cubicBezTo>
                  <a:pt x="77953" y="317024"/>
                  <a:pt x="75578" y="314821"/>
                  <a:pt x="72619" y="314179"/>
                </a:cubicBezTo>
                <a:lnTo>
                  <a:pt x="16610" y="302054"/>
                </a:lnTo>
                <a:lnTo>
                  <a:pt x="16610" y="229717"/>
                </a:lnTo>
                <a:close/>
              </a:path>
            </a:pathLst>
          </a:custGeom>
          <a:solidFill>
            <a:srgbClr val="373939"/>
          </a:solidFill>
          <a:ln w="8226" cap="flat">
            <a:noFill/>
            <a:prstDash val="solid"/>
            <a:miter/>
          </a:ln>
        </p:spPr>
        <p:txBody>
          <a:bodyPr rtlCol="0" anchor="ctr"/>
          <a:lstStyle/>
          <a:p>
            <a:endParaRPr lang="en-US"/>
          </a:p>
        </p:txBody>
      </p:sp>
      <p:sp>
        <p:nvSpPr>
          <p:cNvPr id="365" name="Freeform 364">
            <a:extLst>
              <a:ext uri="{FF2B5EF4-FFF2-40B4-BE49-F238E27FC236}">
                <a16:creationId xmlns:a16="http://schemas.microsoft.com/office/drawing/2014/main" id="{AB3B440B-54A2-EF2F-FF72-217603B35F4F}"/>
              </a:ext>
            </a:extLst>
          </p:cNvPr>
          <p:cNvSpPr/>
          <p:nvPr/>
        </p:nvSpPr>
        <p:spPr>
          <a:xfrm>
            <a:off x="3034410" y="3462696"/>
            <a:ext cx="180126" cy="226447"/>
          </a:xfrm>
          <a:custGeom>
            <a:avLst/>
            <a:gdLst>
              <a:gd name="connsiteX0" fmla="*/ 18332 w 180126"/>
              <a:gd name="connsiteY0" fmla="*/ 160809 h 226447"/>
              <a:gd name="connsiteX1" fmla="*/ 26632 w 180126"/>
              <a:gd name="connsiteY1" fmla="*/ 152499 h 226447"/>
              <a:gd name="connsiteX2" fmla="*/ 25599 w 180126"/>
              <a:gd name="connsiteY2" fmla="*/ 148493 h 226447"/>
              <a:gd name="connsiteX3" fmla="*/ 38015 w 180126"/>
              <a:gd name="connsiteY3" fmla="*/ 61232 h 226447"/>
              <a:gd name="connsiteX4" fmla="*/ 110493 w 180126"/>
              <a:gd name="connsiteY4" fmla="*/ 42537 h 226447"/>
              <a:gd name="connsiteX5" fmla="*/ 92762 w 180126"/>
              <a:gd name="connsiteY5" fmla="*/ 52520 h 226447"/>
              <a:gd name="connsiteX6" fmla="*/ 89606 w 180126"/>
              <a:gd name="connsiteY6" fmla="*/ 63840 h 226447"/>
              <a:gd name="connsiteX7" fmla="*/ 100926 w 180126"/>
              <a:gd name="connsiteY7" fmla="*/ 66995 h 226447"/>
              <a:gd name="connsiteX8" fmla="*/ 133631 w 180126"/>
              <a:gd name="connsiteY8" fmla="*/ 48558 h 226447"/>
              <a:gd name="connsiteX9" fmla="*/ 133889 w 180126"/>
              <a:gd name="connsiteY9" fmla="*/ 48342 h 226447"/>
              <a:gd name="connsiteX10" fmla="*/ 135583 w 180126"/>
              <a:gd name="connsiteY10" fmla="*/ 46881 h 226447"/>
              <a:gd name="connsiteX11" fmla="*/ 136330 w 180126"/>
              <a:gd name="connsiteY11" fmla="*/ 45992 h 226447"/>
              <a:gd name="connsiteX12" fmla="*/ 136829 w 180126"/>
              <a:gd name="connsiteY12" fmla="*/ 45411 h 226447"/>
              <a:gd name="connsiteX13" fmla="*/ 137161 w 180126"/>
              <a:gd name="connsiteY13" fmla="*/ 44356 h 226447"/>
              <a:gd name="connsiteX14" fmla="*/ 137601 w 180126"/>
              <a:gd name="connsiteY14" fmla="*/ 42936 h 226447"/>
              <a:gd name="connsiteX15" fmla="*/ 137734 w 180126"/>
              <a:gd name="connsiteY15" fmla="*/ 41350 h 226447"/>
              <a:gd name="connsiteX16" fmla="*/ 137584 w 180126"/>
              <a:gd name="connsiteY16" fmla="*/ 39697 h 226447"/>
              <a:gd name="connsiteX17" fmla="*/ 137144 w 180126"/>
              <a:gd name="connsiteY17" fmla="*/ 38343 h 226447"/>
              <a:gd name="connsiteX18" fmla="*/ 136795 w 180126"/>
              <a:gd name="connsiteY18" fmla="*/ 37263 h 226447"/>
              <a:gd name="connsiteX19" fmla="*/ 118242 w 180126"/>
              <a:gd name="connsiteY19" fmla="*/ 4243 h 226447"/>
              <a:gd name="connsiteX20" fmla="*/ 106926 w 180126"/>
              <a:gd name="connsiteY20" fmla="*/ 1066 h 226447"/>
              <a:gd name="connsiteX21" fmla="*/ 103750 w 180126"/>
              <a:gd name="connsiteY21" fmla="*/ 12382 h 226447"/>
              <a:gd name="connsiteX22" fmla="*/ 111166 w 180126"/>
              <a:gd name="connsiteY22" fmla="*/ 25570 h 226447"/>
              <a:gd name="connsiteX23" fmla="*/ 26272 w 180126"/>
              <a:gd name="connsiteY23" fmla="*/ 49488 h 226447"/>
              <a:gd name="connsiteX24" fmla="*/ 11049 w 180126"/>
              <a:gd name="connsiteY24" fmla="*/ 156507 h 226447"/>
              <a:gd name="connsiteX25" fmla="*/ 18332 w 180126"/>
              <a:gd name="connsiteY25" fmla="*/ 160809 h 226447"/>
              <a:gd name="connsiteX26" fmla="*/ 69940 w 180126"/>
              <a:gd name="connsiteY26" fmla="*/ 183822 h 226447"/>
              <a:gd name="connsiteX27" fmla="*/ 87497 w 180126"/>
              <a:gd name="connsiteY27" fmla="*/ 173931 h 226447"/>
              <a:gd name="connsiteX28" fmla="*/ 90657 w 180126"/>
              <a:gd name="connsiteY28" fmla="*/ 162615 h 226447"/>
              <a:gd name="connsiteX29" fmla="*/ 79341 w 180126"/>
              <a:gd name="connsiteY29" fmla="*/ 159455 h 226447"/>
              <a:gd name="connsiteX30" fmla="*/ 48397 w 180126"/>
              <a:gd name="connsiteY30" fmla="*/ 176896 h 226447"/>
              <a:gd name="connsiteX31" fmla="*/ 43438 w 180126"/>
              <a:gd name="connsiteY31" fmla="*/ 180866 h 226447"/>
              <a:gd name="connsiteX32" fmla="*/ 42948 w 180126"/>
              <a:gd name="connsiteY32" fmla="*/ 182394 h 226447"/>
              <a:gd name="connsiteX33" fmla="*/ 42674 w 180126"/>
              <a:gd name="connsiteY33" fmla="*/ 183283 h 226447"/>
              <a:gd name="connsiteX34" fmla="*/ 42533 w 180126"/>
              <a:gd name="connsiteY34" fmla="*/ 185010 h 226447"/>
              <a:gd name="connsiteX35" fmla="*/ 42699 w 180126"/>
              <a:gd name="connsiteY35" fmla="*/ 186820 h 226447"/>
              <a:gd name="connsiteX36" fmla="*/ 42948 w 180126"/>
              <a:gd name="connsiteY36" fmla="*/ 187618 h 226447"/>
              <a:gd name="connsiteX37" fmla="*/ 43463 w 180126"/>
              <a:gd name="connsiteY37" fmla="*/ 189196 h 226447"/>
              <a:gd name="connsiteX38" fmla="*/ 62025 w 180126"/>
              <a:gd name="connsiteY38" fmla="*/ 222208 h 226447"/>
              <a:gd name="connsiteX39" fmla="*/ 73337 w 180126"/>
              <a:gd name="connsiteY39" fmla="*/ 225381 h 226447"/>
              <a:gd name="connsiteX40" fmla="*/ 76509 w 180126"/>
              <a:gd name="connsiteY40" fmla="*/ 214069 h 226447"/>
              <a:gd name="connsiteX41" fmla="*/ 68993 w 180126"/>
              <a:gd name="connsiteY41" fmla="*/ 200706 h 226447"/>
              <a:gd name="connsiteX42" fmla="*/ 89888 w 180126"/>
              <a:gd name="connsiteY42" fmla="*/ 203231 h 226447"/>
              <a:gd name="connsiteX43" fmla="*/ 153713 w 180126"/>
              <a:gd name="connsiteY43" fmla="*/ 176937 h 226447"/>
              <a:gd name="connsiteX44" fmla="*/ 169226 w 180126"/>
              <a:gd name="connsiteY44" fmla="*/ 69803 h 226447"/>
              <a:gd name="connsiteX45" fmla="*/ 157860 w 180126"/>
              <a:gd name="connsiteY45" fmla="*/ 66799 h 226447"/>
              <a:gd name="connsiteX46" fmla="*/ 154643 w 180126"/>
              <a:gd name="connsiteY46" fmla="*/ 77775 h 226447"/>
              <a:gd name="connsiteX47" fmla="*/ 141969 w 180126"/>
              <a:gd name="connsiteY47" fmla="*/ 165194 h 226447"/>
              <a:gd name="connsiteX48" fmla="*/ 69940 w 180126"/>
              <a:gd name="connsiteY48" fmla="*/ 183822 h 226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80126" h="226447">
                <a:moveTo>
                  <a:pt x="18332" y="160809"/>
                </a:moveTo>
                <a:cubicBezTo>
                  <a:pt x="22919" y="160807"/>
                  <a:pt x="26635" y="157086"/>
                  <a:pt x="26632" y="152499"/>
                </a:cubicBezTo>
                <a:cubicBezTo>
                  <a:pt x="26632" y="151098"/>
                  <a:pt x="26276" y="149719"/>
                  <a:pt x="25599" y="148493"/>
                </a:cubicBezTo>
                <a:cubicBezTo>
                  <a:pt x="9953" y="120073"/>
                  <a:pt x="15068" y="84187"/>
                  <a:pt x="38015" y="61232"/>
                </a:cubicBezTo>
                <a:cubicBezTo>
                  <a:pt x="57167" y="42089"/>
                  <a:pt x="85221" y="35320"/>
                  <a:pt x="110493" y="42537"/>
                </a:cubicBezTo>
                <a:lnTo>
                  <a:pt x="92762" y="52520"/>
                </a:lnTo>
                <a:cubicBezTo>
                  <a:pt x="88765" y="54774"/>
                  <a:pt x="87352" y="59842"/>
                  <a:pt x="89606" y="63840"/>
                </a:cubicBezTo>
                <a:cubicBezTo>
                  <a:pt x="91860" y="67837"/>
                  <a:pt x="96929" y="69249"/>
                  <a:pt x="100926" y="66995"/>
                </a:cubicBezTo>
                <a:lnTo>
                  <a:pt x="133631" y="48558"/>
                </a:lnTo>
                <a:cubicBezTo>
                  <a:pt x="133739" y="48508"/>
                  <a:pt x="133797" y="48401"/>
                  <a:pt x="133889" y="48342"/>
                </a:cubicBezTo>
                <a:cubicBezTo>
                  <a:pt x="134519" y="47937"/>
                  <a:pt x="135089" y="47445"/>
                  <a:pt x="135583" y="46881"/>
                </a:cubicBezTo>
                <a:cubicBezTo>
                  <a:pt x="135857" y="46590"/>
                  <a:pt x="136114" y="46316"/>
                  <a:pt x="136330" y="45992"/>
                </a:cubicBezTo>
                <a:cubicBezTo>
                  <a:pt x="136480" y="45776"/>
                  <a:pt x="136704" y="45643"/>
                  <a:pt x="136829" y="45411"/>
                </a:cubicBezTo>
                <a:cubicBezTo>
                  <a:pt x="137011" y="45079"/>
                  <a:pt x="137028" y="44705"/>
                  <a:pt x="137161" y="44356"/>
                </a:cubicBezTo>
                <a:cubicBezTo>
                  <a:pt x="137351" y="43898"/>
                  <a:pt x="137498" y="43422"/>
                  <a:pt x="137601" y="42936"/>
                </a:cubicBezTo>
                <a:cubicBezTo>
                  <a:pt x="137698" y="42413"/>
                  <a:pt x="137742" y="41881"/>
                  <a:pt x="137734" y="41350"/>
                </a:cubicBezTo>
                <a:cubicBezTo>
                  <a:pt x="137742" y="40795"/>
                  <a:pt x="137691" y="40241"/>
                  <a:pt x="137584" y="39697"/>
                </a:cubicBezTo>
                <a:cubicBezTo>
                  <a:pt x="137478" y="39233"/>
                  <a:pt x="137330" y="38781"/>
                  <a:pt x="137144" y="38343"/>
                </a:cubicBezTo>
                <a:cubicBezTo>
                  <a:pt x="137003" y="37986"/>
                  <a:pt x="136986" y="37604"/>
                  <a:pt x="136795" y="37263"/>
                </a:cubicBezTo>
                <a:lnTo>
                  <a:pt x="118242" y="4243"/>
                </a:lnTo>
                <a:cubicBezTo>
                  <a:pt x="115995" y="240"/>
                  <a:pt x="110928" y="-1181"/>
                  <a:pt x="106926" y="1066"/>
                </a:cubicBezTo>
                <a:cubicBezTo>
                  <a:pt x="102924" y="3313"/>
                  <a:pt x="101502" y="8379"/>
                  <a:pt x="103750" y="12382"/>
                </a:cubicBezTo>
                <a:lnTo>
                  <a:pt x="111166" y="25570"/>
                </a:lnTo>
                <a:cubicBezTo>
                  <a:pt x="81235" y="18494"/>
                  <a:pt x="48754" y="27023"/>
                  <a:pt x="26272" y="49488"/>
                </a:cubicBezTo>
                <a:cubicBezTo>
                  <a:pt x="-1882" y="77643"/>
                  <a:pt x="-8136" y="121643"/>
                  <a:pt x="11049" y="156507"/>
                </a:cubicBezTo>
                <a:cubicBezTo>
                  <a:pt x="12508" y="159164"/>
                  <a:pt x="15301" y="160813"/>
                  <a:pt x="18332" y="160809"/>
                </a:cubicBezTo>
                <a:close/>
                <a:moveTo>
                  <a:pt x="69940" y="183822"/>
                </a:moveTo>
                <a:lnTo>
                  <a:pt x="87497" y="173931"/>
                </a:lnTo>
                <a:cubicBezTo>
                  <a:pt x="91494" y="171679"/>
                  <a:pt x="92909" y="166613"/>
                  <a:pt x="90657" y="162615"/>
                </a:cubicBezTo>
                <a:cubicBezTo>
                  <a:pt x="88404" y="158618"/>
                  <a:pt x="83338" y="157203"/>
                  <a:pt x="79341" y="159455"/>
                </a:cubicBezTo>
                <a:lnTo>
                  <a:pt x="48397" y="176896"/>
                </a:lnTo>
                <a:cubicBezTo>
                  <a:pt x="46282" y="177507"/>
                  <a:pt x="44497" y="178936"/>
                  <a:pt x="43438" y="180866"/>
                </a:cubicBezTo>
                <a:cubicBezTo>
                  <a:pt x="43164" y="181347"/>
                  <a:pt x="43115" y="181879"/>
                  <a:pt x="42948" y="182394"/>
                </a:cubicBezTo>
                <a:cubicBezTo>
                  <a:pt x="42849" y="182693"/>
                  <a:pt x="42741" y="182975"/>
                  <a:pt x="42674" y="183283"/>
                </a:cubicBezTo>
                <a:cubicBezTo>
                  <a:pt x="42565" y="183851"/>
                  <a:pt x="42517" y="184431"/>
                  <a:pt x="42533" y="185010"/>
                </a:cubicBezTo>
                <a:cubicBezTo>
                  <a:pt x="42519" y="185618"/>
                  <a:pt x="42575" y="186225"/>
                  <a:pt x="42699" y="186820"/>
                </a:cubicBezTo>
                <a:cubicBezTo>
                  <a:pt x="42757" y="187103"/>
                  <a:pt x="42857" y="187352"/>
                  <a:pt x="42948" y="187618"/>
                </a:cubicBezTo>
                <a:cubicBezTo>
                  <a:pt x="43115" y="188149"/>
                  <a:pt x="43181" y="188697"/>
                  <a:pt x="43463" y="189196"/>
                </a:cubicBezTo>
                <a:lnTo>
                  <a:pt x="62025" y="222208"/>
                </a:lnTo>
                <a:cubicBezTo>
                  <a:pt x="64272" y="226208"/>
                  <a:pt x="69337" y="227628"/>
                  <a:pt x="73337" y="225381"/>
                </a:cubicBezTo>
                <a:cubicBezTo>
                  <a:pt x="77336" y="223133"/>
                  <a:pt x="78756" y="218069"/>
                  <a:pt x="76509" y="214069"/>
                </a:cubicBezTo>
                <a:lnTo>
                  <a:pt x="68993" y="200706"/>
                </a:lnTo>
                <a:cubicBezTo>
                  <a:pt x="75878" y="202351"/>
                  <a:pt x="82887" y="203231"/>
                  <a:pt x="89888" y="203231"/>
                </a:cubicBezTo>
                <a:cubicBezTo>
                  <a:pt x="113267" y="203231"/>
                  <a:pt x="136455" y="194195"/>
                  <a:pt x="153713" y="176937"/>
                </a:cubicBezTo>
                <a:cubicBezTo>
                  <a:pt x="181900" y="148750"/>
                  <a:pt x="188270" y="104709"/>
                  <a:pt x="169226" y="69803"/>
                </a:cubicBezTo>
                <a:cubicBezTo>
                  <a:pt x="166917" y="65834"/>
                  <a:pt x="161828" y="64490"/>
                  <a:pt x="157860" y="66799"/>
                </a:cubicBezTo>
                <a:cubicBezTo>
                  <a:pt x="154041" y="69021"/>
                  <a:pt x="152628" y="73843"/>
                  <a:pt x="154643" y="77775"/>
                </a:cubicBezTo>
                <a:cubicBezTo>
                  <a:pt x="170181" y="106237"/>
                  <a:pt x="164974" y="142181"/>
                  <a:pt x="141969" y="165194"/>
                </a:cubicBezTo>
                <a:cubicBezTo>
                  <a:pt x="122934" y="184229"/>
                  <a:pt x="95087" y="190956"/>
                  <a:pt x="69940" y="183822"/>
                </a:cubicBezTo>
                <a:close/>
              </a:path>
            </a:pathLst>
          </a:custGeom>
          <a:solidFill>
            <a:srgbClr val="373939"/>
          </a:solidFill>
          <a:ln w="8226" cap="flat">
            <a:noFill/>
            <a:prstDash val="solid"/>
            <a:miter/>
          </a:ln>
        </p:spPr>
        <p:txBody>
          <a:bodyPr rtlCol="0" anchor="ctr"/>
          <a:lstStyle/>
          <a:p>
            <a:endParaRPr lang="en-US"/>
          </a:p>
        </p:txBody>
      </p:sp>
      <p:sp>
        <p:nvSpPr>
          <p:cNvPr id="366" name="Graphic 24">
            <a:extLst>
              <a:ext uri="{FF2B5EF4-FFF2-40B4-BE49-F238E27FC236}">
                <a16:creationId xmlns:a16="http://schemas.microsoft.com/office/drawing/2014/main" id="{E65615B9-DA08-84C7-8A9F-16B33B896092}"/>
              </a:ext>
            </a:extLst>
          </p:cNvPr>
          <p:cNvSpPr/>
          <p:nvPr/>
        </p:nvSpPr>
        <p:spPr>
          <a:xfrm>
            <a:off x="5101934" y="3355267"/>
            <a:ext cx="442161" cy="442150"/>
          </a:xfrm>
          <a:custGeom>
            <a:avLst/>
            <a:gdLst>
              <a:gd name="connsiteX0" fmla="*/ 175024 w 442161"/>
              <a:gd name="connsiteY0" fmla="*/ 368460 h 442150"/>
              <a:gd name="connsiteX1" fmla="*/ 175024 w 442161"/>
              <a:gd name="connsiteY1" fmla="*/ 248709 h 442150"/>
              <a:gd name="connsiteX2" fmla="*/ 184235 w 442161"/>
              <a:gd name="connsiteY2" fmla="*/ 239498 h 442150"/>
              <a:gd name="connsiteX3" fmla="*/ 193447 w 442161"/>
              <a:gd name="connsiteY3" fmla="*/ 248709 h 442150"/>
              <a:gd name="connsiteX4" fmla="*/ 193447 w 442161"/>
              <a:gd name="connsiteY4" fmla="*/ 368460 h 442150"/>
              <a:gd name="connsiteX5" fmla="*/ 184235 w 442161"/>
              <a:gd name="connsiteY5" fmla="*/ 377671 h 442150"/>
              <a:gd name="connsiteX6" fmla="*/ 175024 w 442161"/>
              <a:gd name="connsiteY6" fmla="*/ 368460 h 442150"/>
              <a:gd name="connsiteX7" fmla="*/ 432953 w 442161"/>
              <a:gd name="connsiteY7" fmla="*/ 405305 h 442150"/>
              <a:gd name="connsiteX8" fmla="*/ 359257 w 442161"/>
              <a:gd name="connsiteY8" fmla="*/ 405305 h 442150"/>
              <a:gd name="connsiteX9" fmla="*/ 350048 w 442161"/>
              <a:gd name="connsiteY9" fmla="*/ 396108 h 442150"/>
              <a:gd name="connsiteX10" fmla="*/ 340839 w 442161"/>
              <a:gd name="connsiteY10" fmla="*/ 405305 h 442150"/>
              <a:gd name="connsiteX11" fmla="*/ 276352 w 442161"/>
              <a:gd name="connsiteY11" fmla="*/ 405305 h 442150"/>
              <a:gd name="connsiteX12" fmla="*/ 267138 w 442161"/>
              <a:gd name="connsiteY12" fmla="*/ 396108 h 442150"/>
              <a:gd name="connsiteX13" fmla="*/ 257929 w 442161"/>
              <a:gd name="connsiteY13" fmla="*/ 405305 h 442150"/>
              <a:gd name="connsiteX14" fmla="*/ 193447 w 442161"/>
              <a:gd name="connsiteY14" fmla="*/ 405305 h 442150"/>
              <a:gd name="connsiteX15" fmla="*/ 184235 w 442161"/>
              <a:gd name="connsiteY15" fmla="*/ 396094 h 442150"/>
              <a:gd name="connsiteX16" fmla="*/ 175024 w 442161"/>
              <a:gd name="connsiteY16" fmla="*/ 405305 h 442150"/>
              <a:gd name="connsiteX17" fmla="*/ 110542 w 442161"/>
              <a:gd name="connsiteY17" fmla="*/ 405305 h 442150"/>
              <a:gd name="connsiteX18" fmla="*/ 101330 w 442161"/>
              <a:gd name="connsiteY18" fmla="*/ 396094 h 442150"/>
              <a:gd name="connsiteX19" fmla="*/ 92119 w 442161"/>
              <a:gd name="connsiteY19" fmla="*/ 405305 h 442150"/>
              <a:gd name="connsiteX20" fmla="*/ 36851 w 442161"/>
              <a:gd name="connsiteY20" fmla="*/ 405305 h 442150"/>
              <a:gd name="connsiteX21" fmla="*/ 36851 w 442161"/>
              <a:gd name="connsiteY21" fmla="*/ 336224 h 442150"/>
              <a:gd name="connsiteX22" fmla="*/ 45832 w 442161"/>
              <a:gd name="connsiteY22" fmla="*/ 326794 h 442150"/>
              <a:gd name="connsiteX23" fmla="*/ 36851 w 442161"/>
              <a:gd name="connsiteY23" fmla="*/ 317812 h 442150"/>
              <a:gd name="connsiteX24" fmla="*/ 36851 w 442161"/>
              <a:gd name="connsiteY24" fmla="*/ 253319 h 442150"/>
              <a:gd name="connsiteX25" fmla="*/ 45832 w 442161"/>
              <a:gd name="connsiteY25" fmla="*/ 243889 h 442150"/>
              <a:gd name="connsiteX26" fmla="*/ 36851 w 442161"/>
              <a:gd name="connsiteY26" fmla="*/ 234907 h 442150"/>
              <a:gd name="connsiteX27" fmla="*/ 36851 w 442161"/>
              <a:gd name="connsiteY27" fmla="*/ 170414 h 442150"/>
              <a:gd name="connsiteX28" fmla="*/ 45832 w 442161"/>
              <a:gd name="connsiteY28" fmla="*/ 160984 h 442150"/>
              <a:gd name="connsiteX29" fmla="*/ 36851 w 442161"/>
              <a:gd name="connsiteY29" fmla="*/ 152002 h 442150"/>
              <a:gd name="connsiteX30" fmla="*/ 36851 w 442161"/>
              <a:gd name="connsiteY30" fmla="*/ 87509 h 442150"/>
              <a:gd name="connsiteX31" fmla="*/ 46060 w 442161"/>
              <a:gd name="connsiteY31" fmla="*/ 78301 h 442150"/>
              <a:gd name="connsiteX32" fmla="*/ 36851 w 442161"/>
              <a:gd name="connsiteY32" fmla="*/ 69092 h 442150"/>
              <a:gd name="connsiteX33" fmla="*/ 36851 w 442161"/>
              <a:gd name="connsiteY33" fmla="*/ 9214 h 442150"/>
              <a:gd name="connsiteX34" fmla="*/ 27637 w 442161"/>
              <a:gd name="connsiteY34" fmla="*/ 0 h 442150"/>
              <a:gd name="connsiteX35" fmla="*/ 18423 w 442161"/>
              <a:gd name="connsiteY35" fmla="*/ 9214 h 442150"/>
              <a:gd name="connsiteX36" fmla="*/ 18423 w 442161"/>
              <a:gd name="connsiteY36" fmla="*/ 69092 h 442150"/>
              <a:gd name="connsiteX37" fmla="*/ 9214 w 442161"/>
              <a:gd name="connsiteY37" fmla="*/ 78301 h 442150"/>
              <a:gd name="connsiteX38" fmla="*/ 18423 w 442161"/>
              <a:gd name="connsiteY38" fmla="*/ 87509 h 442150"/>
              <a:gd name="connsiteX39" fmla="*/ 18423 w 442161"/>
              <a:gd name="connsiteY39" fmla="*/ 151997 h 442150"/>
              <a:gd name="connsiteX40" fmla="*/ 8992 w 442161"/>
              <a:gd name="connsiteY40" fmla="*/ 160978 h 442150"/>
              <a:gd name="connsiteX41" fmla="*/ 17973 w 442161"/>
              <a:gd name="connsiteY41" fmla="*/ 170409 h 442150"/>
              <a:gd name="connsiteX42" fmla="*/ 18423 w 442161"/>
              <a:gd name="connsiteY42" fmla="*/ 170409 h 442150"/>
              <a:gd name="connsiteX43" fmla="*/ 18423 w 442161"/>
              <a:gd name="connsiteY43" fmla="*/ 234902 h 442150"/>
              <a:gd name="connsiteX44" fmla="*/ 8992 w 442161"/>
              <a:gd name="connsiteY44" fmla="*/ 243883 h 442150"/>
              <a:gd name="connsiteX45" fmla="*/ 17973 w 442161"/>
              <a:gd name="connsiteY45" fmla="*/ 253314 h 442150"/>
              <a:gd name="connsiteX46" fmla="*/ 18423 w 442161"/>
              <a:gd name="connsiteY46" fmla="*/ 253314 h 442150"/>
              <a:gd name="connsiteX47" fmla="*/ 18423 w 442161"/>
              <a:gd name="connsiteY47" fmla="*/ 317801 h 442150"/>
              <a:gd name="connsiteX48" fmla="*/ 8992 w 442161"/>
              <a:gd name="connsiteY48" fmla="*/ 326783 h 442150"/>
              <a:gd name="connsiteX49" fmla="*/ 17973 w 442161"/>
              <a:gd name="connsiteY49" fmla="*/ 336213 h 442150"/>
              <a:gd name="connsiteX50" fmla="*/ 18423 w 442161"/>
              <a:gd name="connsiteY50" fmla="*/ 336213 h 442150"/>
              <a:gd name="connsiteX51" fmla="*/ 18423 w 442161"/>
              <a:gd name="connsiteY51" fmla="*/ 405294 h 442150"/>
              <a:gd name="connsiteX52" fmla="*/ 9214 w 442161"/>
              <a:gd name="connsiteY52" fmla="*/ 405294 h 442150"/>
              <a:gd name="connsiteX53" fmla="*/ 0 w 442161"/>
              <a:gd name="connsiteY53" fmla="*/ 414508 h 442150"/>
              <a:gd name="connsiteX54" fmla="*/ 9214 w 442161"/>
              <a:gd name="connsiteY54" fmla="*/ 423723 h 442150"/>
              <a:gd name="connsiteX55" fmla="*/ 18423 w 442161"/>
              <a:gd name="connsiteY55" fmla="*/ 423723 h 442150"/>
              <a:gd name="connsiteX56" fmla="*/ 18423 w 442161"/>
              <a:gd name="connsiteY56" fmla="*/ 432937 h 442150"/>
              <a:gd name="connsiteX57" fmla="*/ 27637 w 442161"/>
              <a:gd name="connsiteY57" fmla="*/ 442151 h 442150"/>
              <a:gd name="connsiteX58" fmla="*/ 36851 w 442161"/>
              <a:gd name="connsiteY58" fmla="*/ 432937 h 442150"/>
              <a:gd name="connsiteX59" fmla="*/ 36851 w 442161"/>
              <a:gd name="connsiteY59" fmla="*/ 423723 h 442150"/>
              <a:gd name="connsiteX60" fmla="*/ 92119 w 442161"/>
              <a:gd name="connsiteY60" fmla="*/ 423723 h 442150"/>
              <a:gd name="connsiteX61" fmla="*/ 101330 w 442161"/>
              <a:gd name="connsiteY61" fmla="*/ 432934 h 442150"/>
              <a:gd name="connsiteX62" fmla="*/ 110542 w 442161"/>
              <a:gd name="connsiteY62" fmla="*/ 423723 h 442150"/>
              <a:gd name="connsiteX63" fmla="*/ 175024 w 442161"/>
              <a:gd name="connsiteY63" fmla="*/ 423723 h 442150"/>
              <a:gd name="connsiteX64" fmla="*/ 184235 w 442161"/>
              <a:gd name="connsiteY64" fmla="*/ 432934 h 442150"/>
              <a:gd name="connsiteX65" fmla="*/ 193447 w 442161"/>
              <a:gd name="connsiteY65" fmla="*/ 423723 h 442150"/>
              <a:gd name="connsiteX66" fmla="*/ 257929 w 442161"/>
              <a:gd name="connsiteY66" fmla="*/ 423723 h 442150"/>
              <a:gd name="connsiteX67" fmla="*/ 267140 w 442161"/>
              <a:gd name="connsiteY67" fmla="*/ 432934 h 442150"/>
              <a:gd name="connsiteX68" fmla="*/ 276352 w 442161"/>
              <a:gd name="connsiteY68" fmla="*/ 423723 h 442150"/>
              <a:gd name="connsiteX69" fmla="*/ 340834 w 442161"/>
              <a:gd name="connsiteY69" fmla="*/ 423723 h 442150"/>
              <a:gd name="connsiteX70" fmla="*/ 350043 w 442161"/>
              <a:gd name="connsiteY70" fmla="*/ 432931 h 442150"/>
              <a:gd name="connsiteX71" fmla="*/ 359251 w 442161"/>
              <a:gd name="connsiteY71" fmla="*/ 423723 h 442150"/>
              <a:gd name="connsiteX72" fmla="*/ 432948 w 442161"/>
              <a:gd name="connsiteY72" fmla="*/ 423723 h 442150"/>
              <a:gd name="connsiteX73" fmla="*/ 442159 w 442161"/>
              <a:gd name="connsiteY73" fmla="*/ 414517 h 442150"/>
              <a:gd name="connsiteX74" fmla="*/ 432953 w 442161"/>
              <a:gd name="connsiteY74" fmla="*/ 405305 h 442150"/>
              <a:gd name="connsiteX75" fmla="*/ 101333 w 442161"/>
              <a:gd name="connsiteY75" fmla="*/ 377674 h 442150"/>
              <a:gd name="connsiteX76" fmla="*/ 110547 w 442161"/>
              <a:gd name="connsiteY76" fmla="*/ 368471 h 442150"/>
              <a:gd name="connsiteX77" fmla="*/ 110547 w 442161"/>
              <a:gd name="connsiteY77" fmla="*/ 368460 h 442150"/>
              <a:gd name="connsiteX78" fmla="*/ 110547 w 442161"/>
              <a:gd name="connsiteY78" fmla="*/ 156607 h 442150"/>
              <a:gd name="connsiteX79" fmla="*/ 101336 w 442161"/>
              <a:gd name="connsiteY79" fmla="*/ 147395 h 442150"/>
              <a:gd name="connsiteX80" fmla="*/ 92125 w 442161"/>
              <a:gd name="connsiteY80" fmla="*/ 156607 h 442150"/>
              <a:gd name="connsiteX81" fmla="*/ 92125 w 442161"/>
              <a:gd name="connsiteY81" fmla="*/ 368460 h 442150"/>
              <a:gd name="connsiteX82" fmla="*/ 101306 w 442161"/>
              <a:gd name="connsiteY82" fmla="*/ 377674 h 442150"/>
              <a:gd name="connsiteX83" fmla="*/ 101333 w 442161"/>
              <a:gd name="connsiteY83" fmla="*/ 377674 h 442150"/>
              <a:gd name="connsiteX84" fmla="*/ 267143 w 442161"/>
              <a:gd name="connsiteY84" fmla="*/ 377674 h 442150"/>
              <a:gd name="connsiteX85" fmla="*/ 276357 w 442161"/>
              <a:gd name="connsiteY85" fmla="*/ 368471 h 442150"/>
              <a:gd name="connsiteX86" fmla="*/ 276357 w 442161"/>
              <a:gd name="connsiteY86" fmla="*/ 368460 h 442150"/>
              <a:gd name="connsiteX87" fmla="*/ 276357 w 442161"/>
              <a:gd name="connsiteY87" fmla="*/ 285555 h 442150"/>
              <a:gd name="connsiteX88" fmla="*/ 267143 w 442161"/>
              <a:gd name="connsiteY88" fmla="*/ 276357 h 442150"/>
              <a:gd name="connsiteX89" fmla="*/ 257934 w 442161"/>
              <a:gd name="connsiteY89" fmla="*/ 285555 h 442150"/>
              <a:gd name="connsiteX90" fmla="*/ 257934 w 442161"/>
              <a:gd name="connsiteY90" fmla="*/ 368460 h 442150"/>
              <a:gd name="connsiteX91" fmla="*/ 267116 w 442161"/>
              <a:gd name="connsiteY91" fmla="*/ 377674 h 442150"/>
              <a:gd name="connsiteX92" fmla="*/ 267143 w 442161"/>
              <a:gd name="connsiteY92" fmla="*/ 377674 h 442150"/>
              <a:gd name="connsiteX93" fmla="*/ 442162 w 442161"/>
              <a:gd name="connsiteY93" fmla="*/ 303989 h 442150"/>
              <a:gd name="connsiteX94" fmla="*/ 442162 w 442161"/>
              <a:gd name="connsiteY94" fmla="*/ 340834 h 442150"/>
              <a:gd name="connsiteX95" fmla="*/ 441981 w 442161"/>
              <a:gd name="connsiteY95" fmla="*/ 342643 h 442150"/>
              <a:gd name="connsiteX96" fmla="*/ 441740 w 442161"/>
              <a:gd name="connsiteY96" fmla="*/ 343454 h 442150"/>
              <a:gd name="connsiteX97" fmla="*/ 441460 w 442161"/>
              <a:gd name="connsiteY97" fmla="*/ 344353 h 442150"/>
              <a:gd name="connsiteX98" fmla="*/ 440956 w 442161"/>
              <a:gd name="connsiteY98" fmla="*/ 345323 h 442150"/>
              <a:gd name="connsiteX99" fmla="*/ 440616 w 442161"/>
              <a:gd name="connsiteY99" fmla="*/ 345943 h 442150"/>
              <a:gd name="connsiteX100" fmla="*/ 439465 w 442161"/>
              <a:gd name="connsiteY100" fmla="*/ 347357 h 442150"/>
              <a:gd name="connsiteX101" fmla="*/ 438056 w 442161"/>
              <a:gd name="connsiteY101" fmla="*/ 348502 h 442150"/>
              <a:gd name="connsiteX102" fmla="*/ 437442 w 442161"/>
              <a:gd name="connsiteY102" fmla="*/ 348826 h 442150"/>
              <a:gd name="connsiteX103" fmla="*/ 436472 w 442161"/>
              <a:gd name="connsiteY103" fmla="*/ 349341 h 442150"/>
              <a:gd name="connsiteX104" fmla="*/ 435595 w 442161"/>
              <a:gd name="connsiteY104" fmla="*/ 349621 h 442150"/>
              <a:gd name="connsiteX105" fmla="*/ 434751 w 442161"/>
              <a:gd name="connsiteY105" fmla="*/ 349856 h 442150"/>
              <a:gd name="connsiteX106" fmla="*/ 432948 w 442161"/>
              <a:gd name="connsiteY106" fmla="*/ 350048 h 442150"/>
              <a:gd name="connsiteX107" fmla="*/ 396102 w 442161"/>
              <a:gd name="connsiteY107" fmla="*/ 350048 h 442150"/>
              <a:gd name="connsiteX108" fmla="*/ 386888 w 442161"/>
              <a:gd name="connsiteY108" fmla="*/ 340834 h 442150"/>
              <a:gd name="connsiteX109" fmla="*/ 396102 w 442161"/>
              <a:gd name="connsiteY109" fmla="*/ 331620 h 442150"/>
              <a:gd name="connsiteX110" fmla="*/ 410715 w 442161"/>
              <a:gd name="connsiteY110" fmla="*/ 331620 h 442150"/>
              <a:gd name="connsiteX111" fmla="*/ 371135 w 442161"/>
              <a:gd name="connsiteY111" fmla="*/ 292039 h 442150"/>
              <a:gd name="connsiteX112" fmla="*/ 359257 w 442161"/>
              <a:gd name="connsiteY112" fmla="*/ 294780 h 442150"/>
              <a:gd name="connsiteX113" fmla="*/ 331625 w 442161"/>
              <a:gd name="connsiteY113" fmla="*/ 267149 h 442150"/>
              <a:gd name="connsiteX114" fmla="*/ 331680 w 442161"/>
              <a:gd name="connsiteY114" fmla="*/ 266030 h 442150"/>
              <a:gd name="connsiteX115" fmla="*/ 287852 w 442161"/>
              <a:gd name="connsiteY115" fmla="*/ 248496 h 442150"/>
              <a:gd name="connsiteX116" fmla="*/ 267143 w 442161"/>
              <a:gd name="connsiteY116" fmla="*/ 257934 h 442150"/>
              <a:gd name="connsiteX117" fmla="*/ 239506 w 442161"/>
              <a:gd name="connsiteY117" fmla="*/ 230303 h 442150"/>
              <a:gd name="connsiteX118" fmla="*/ 239616 w 442161"/>
              <a:gd name="connsiteY118" fmla="*/ 228138 h 442150"/>
              <a:gd name="connsiteX119" fmla="*/ 204272 w 442161"/>
              <a:gd name="connsiteY119" fmla="*/ 212434 h 442150"/>
              <a:gd name="connsiteX120" fmla="*/ 184238 w 442161"/>
              <a:gd name="connsiteY120" fmla="*/ 221089 h 442150"/>
              <a:gd name="connsiteX121" fmla="*/ 156601 w 442161"/>
              <a:gd name="connsiteY121" fmla="*/ 193458 h 442150"/>
              <a:gd name="connsiteX122" fmla="*/ 160641 w 442161"/>
              <a:gd name="connsiteY122" fmla="*/ 179162 h 442150"/>
              <a:gd name="connsiteX123" fmla="*/ 110673 w 442161"/>
              <a:gd name="connsiteY123" fmla="*/ 118090 h 442150"/>
              <a:gd name="connsiteX124" fmla="*/ 101328 w 442161"/>
              <a:gd name="connsiteY124" fmla="*/ 119756 h 442150"/>
              <a:gd name="connsiteX125" fmla="*/ 73691 w 442161"/>
              <a:gd name="connsiteY125" fmla="*/ 92125 h 442150"/>
              <a:gd name="connsiteX126" fmla="*/ 77895 w 442161"/>
              <a:gd name="connsiteY126" fmla="*/ 77583 h 442150"/>
              <a:gd name="connsiteX127" fmla="*/ 57291 w 442161"/>
              <a:gd name="connsiteY127" fmla="*/ 51820 h 442150"/>
              <a:gd name="connsiteX128" fmla="*/ 58535 w 442161"/>
              <a:gd name="connsiteY128" fmla="*/ 38857 h 442150"/>
              <a:gd name="connsiteX129" fmla="*/ 71498 w 442161"/>
              <a:gd name="connsiteY129" fmla="*/ 40101 h 442150"/>
              <a:gd name="connsiteX130" fmla="*/ 71674 w 442161"/>
              <a:gd name="connsiteY130" fmla="*/ 40321 h 442150"/>
              <a:gd name="connsiteX131" fmla="*/ 92267 w 442161"/>
              <a:gd name="connsiteY131" fmla="*/ 66050 h 442150"/>
              <a:gd name="connsiteX132" fmla="*/ 101328 w 442161"/>
              <a:gd name="connsiteY132" fmla="*/ 64488 h 442150"/>
              <a:gd name="connsiteX133" fmla="*/ 128965 w 442161"/>
              <a:gd name="connsiteY133" fmla="*/ 92119 h 442150"/>
              <a:gd name="connsiteX134" fmla="*/ 124925 w 442161"/>
              <a:gd name="connsiteY134" fmla="*/ 106414 h 442150"/>
              <a:gd name="connsiteX135" fmla="*/ 174898 w 442161"/>
              <a:gd name="connsiteY135" fmla="*/ 167487 h 442150"/>
              <a:gd name="connsiteX136" fmla="*/ 184238 w 442161"/>
              <a:gd name="connsiteY136" fmla="*/ 165810 h 442150"/>
              <a:gd name="connsiteX137" fmla="*/ 211875 w 442161"/>
              <a:gd name="connsiteY137" fmla="*/ 193458 h 442150"/>
              <a:gd name="connsiteX138" fmla="*/ 211765 w 442161"/>
              <a:gd name="connsiteY138" fmla="*/ 195606 h 442150"/>
              <a:gd name="connsiteX139" fmla="*/ 247131 w 442161"/>
              <a:gd name="connsiteY139" fmla="*/ 211327 h 442150"/>
              <a:gd name="connsiteX140" fmla="*/ 267143 w 442161"/>
              <a:gd name="connsiteY140" fmla="*/ 202655 h 442150"/>
              <a:gd name="connsiteX141" fmla="*/ 294780 w 442161"/>
              <a:gd name="connsiteY141" fmla="*/ 230298 h 442150"/>
              <a:gd name="connsiteX142" fmla="*/ 294725 w 442161"/>
              <a:gd name="connsiteY142" fmla="*/ 231416 h 442150"/>
              <a:gd name="connsiteX143" fmla="*/ 338554 w 442161"/>
              <a:gd name="connsiteY143" fmla="*/ 248934 h 442150"/>
              <a:gd name="connsiteX144" fmla="*/ 359262 w 442161"/>
              <a:gd name="connsiteY144" fmla="*/ 239512 h 442150"/>
              <a:gd name="connsiteX145" fmla="*/ 386899 w 442161"/>
              <a:gd name="connsiteY145" fmla="*/ 267143 h 442150"/>
              <a:gd name="connsiteX146" fmla="*/ 384164 w 442161"/>
              <a:gd name="connsiteY146" fmla="*/ 279021 h 442150"/>
              <a:gd name="connsiteX147" fmla="*/ 423744 w 442161"/>
              <a:gd name="connsiteY147" fmla="*/ 318591 h 442150"/>
              <a:gd name="connsiteX148" fmla="*/ 423744 w 442161"/>
              <a:gd name="connsiteY148" fmla="*/ 303989 h 442150"/>
              <a:gd name="connsiteX149" fmla="*/ 432953 w 442161"/>
              <a:gd name="connsiteY149" fmla="*/ 294780 h 442150"/>
              <a:gd name="connsiteX150" fmla="*/ 442162 w 442161"/>
              <a:gd name="connsiteY150" fmla="*/ 303989 h 442150"/>
              <a:gd name="connsiteX151" fmla="*/ 110542 w 442161"/>
              <a:gd name="connsiteY151" fmla="*/ 92119 h 442150"/>
              <a:gd name="connsiteX152" fmla="*/ 101328 w 442161"/>
              <a:gd name="connsiteY152" fmla="*/ 82905 h 442150"/>
              <a:gd name="connsiteX153" fmla="*/ 92119 w 442161"/>
              <a:gd name="connsiteY153" fmla="*/ 92119 h 442150"/>
              <a:gd name="connsiteX154" fmla="*/ 101328 w 442161"/>
              <a:gd name="connsiteY154" fmla="*/ 101333 h 442150"/>
              <a:gd name="connsiteX155" fmla="*/ 110542 w 442161"/>
              <a:gd name="connsiteY155" fmla="*/ 92119 h 442150"/>
              <a:gd name="connsiteX156" fmla="*/ 193447 w 442161"/>
              <a:gd name="connsiteY156" fmla="*/ 193452 h 442150"/>
              <a:gd name="connsiteX157" fmla="*/ 184233 w 442161"/>
              <a:gd name="connsiteY157" fmla="*/ 184238 h 442150"/>
              <a:gd name="connsiteX158" fmla="*/ 175024 w 442161"/>
              <a:gd name="connsiteY158" fmla="*/ 193452 h 442150"/>
              <a:gd name="connsiteX159" fmla="*/ 177441 w 442161"/>
              <a:gd name="connsiteY159" fmla="*/ 199602 h 442150"/>
              <a:gd name="connsiteX160" fmla="*/ 178231 w 442161"/>
              <a:gd name="connsiteY160" fmla="*/ 200370 h 442150"/>
              <a:gd name="connsiteX161" fmla="*/ 178894 w 442161"/>
              <a:gd name="connsiteY161" fmla="*/ 200912 h 442150"/>
              <a:gd name="connsiteX162" fmla="*/ 180056 w 442161"/>
              <a:gd name="connsiteY162" fmla="*/ 201603 h 442150"/>
              <a:gd name="connsiteX163" fmla="*/ 184233 w 442161"/>
              <a:gd name="connsiteY163" fmla="*/ 202650 h 442150"/>
              <a:gd name="connsiteX164" fmla="*/ 193447 w 442161"/>
              <a:gd name="connsiteY164" fmla="*/ 193452 h 442150"/>
              <a:gd name="connsiteX165" fmla="*/ 276352 w 442161"/>
              <a:gd name="connsiteY165" fmla="*/ 230298 h 442150"/>
              <a:gd name="connsiteX166" fmla="*/ 267138 w 442161"/>
              <a:gd name="connsiteY166" fmla="*/ 221084 h 442150"/>
              <a:gd name="connsiteX167" fmla="*/ 257929 w 442161"/>
              <a:gd name="connsiteY167" fmla="*/ 230298 h 442150"/>
              <a:gd name="connsiteX168" fmla="*/ 263558 w 442161"/>
              <a:gd name="connsiteY168" fmla="*/ 238777 h 442150"/>
              <a:gd name="connsiteX169" fmla="*/ 263569 w 442161"/>
              <a:gd name="connsiteY169" fmla="*/ 238777 h 442150"/>
              <a:gd name="connsiteX170" fmla="*/ 267143 w 442161"/>
              <a:gd name="connsiteY170" fmla="*/ 239512 h 442150"/>
              <a:gd name="connsiteX171" fmla="*/ 276352 w 442161"/>
              <a:gd name="connsiteY171" fmla="*/ 230298 h 442150"/>
              <a:gd name="connsiteX172" fmla="*/ 368471 w 442161"/>
              <a:gd name="connsiteY172" fmla="*/ 267143 h 442150"/>
              <a:gd name="connsiteX173" fmla="*/ 364404 w 442161"/>
              <a:gd name="connsiteY173" fmla="*/ 259519 h 442150"/>
              <a:gd name="connsiteX174" fmla="*/ 364398 w 442161"/>
              <a:gd name="connsiteY174" fmla="*/ 259502 h 442150"/>
              <a:gd name="connsiteX175" fmla="*/ 363433 w 442161"/>
              <a:gd name="connsiteY175" fmla="*/ 258987 h 442150"/>
              <a:gd name="connsiteX176" fmla="*/ 362776 w 442161"/>
              <a:gd name="connsiteY176" fmla="*/ 258636 h 442150"/>
              <a:gd name="connsiteX177" fmla="*/ 359262 w 442161"/>
              <a:gd name="connsiteY177" fmla="*/ 257929 h 442150"/>
              <a:gd name="connsiteX178" fmla="*/ 350054 w 442161"/>
              <a:gd name="connsiteY178" fmla="*/ 267143 h 442150"/>
              <a:gd name="connsiteX179" fmla="*/ 359262 w 442161"/>
              <a:gd name="connsiteY179" fmla="*/ 276357 h 442150"/>
              <a:gd name="connsiteX180" fmla="*/ 368471 w 442161"/>
              <a:gd name="connsiteY180" fmla="*/ 267143 h 442150"/>
              <a:gd name="connsiteX181" fmla="*/ 350048 w 442161"/>
              <a:gd name="connsiteY181" fmla="*/ 377674 h 442150"/>
              <a:gd name="connsiteX182" fmla="*/ 359257 w 442161"/>
              <a:gd name="connsiteY182" fmla="*/ 368465 h 442150"/>
              <a:gd name="connsiteX183" fmla="*/ 359257 w 442161"/>
              <a:gd name="connsiteY183" fmla="*/ 368460 h 442150"/>
              <a:gd name="connsiteX184" fmla="*/ 359257 w 442161"/>
              <a:gd name="connsiteY184" fmla="*/ 322400 h 442150"/>
              <a:gd name="connsiteX185" fmla="*/ 350048 w 442161"/>
              <a:gd name="connsiteY185" fmla="*/ 313203 h 442150"/>
              <a:gd name="connsiteX186" fmla="*/ 340839 w 442161"/>
              <a:gd name="connsiteY186" fmla="*/ 322400 h 442150"/>
              <a:gd name="connsiteX187" fmla="*/ 340839 w 442161"/>
              <a:gd name="connsiteY187" fmla="*/ 368460 h 442150"/>
              <a:gd name="connsiteX188" fmla="*/ 350021 w 442161"/>
              <a:gd name="connsiteY188" fmla="*/ 377674 h 442150"/>
              <a:gd name="connsiteX189" fmla="*/ 350048 w 442161"/>
              <a:gd name="connsiteY189" fmla="*/ 377674 h 44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442161" h="442150">
                <a:moveTo>
                  <a:pt x="175024" y="368460"/>
                </a:moveTo>
                <a:lnTo>
                  <a:pt x="175024" y="248709"/>
                </a:lnTo>
                <a:cubicBezTo>
                  <a:pt x="175024" y="243622"/>
                  <a:pt x="179148" y="239498"/>
                  <a:pt x="184235" y="239498"/>
                </a:cubicBezTo>
                <a:cubicBezTo>
                  <a:pt x="189323" y="239498"/>
                  <a:pt x="193447" y="243622"/>
                  <a:pt x="193447" y="248709"/>
                </a:cubicBezTo>
                <a:lnTo>
                  <a:pt x="193447" y="368460"/>
                </a:lnTo>
                <a:cubicBezTo>
                  <a:pt x="193447" y="373547"/>
                  <a:pt x="189323" y="377671"/>
                  <a:pt x="184235" y="377671"/>
                </a:cubicBezTo>
                <a:cubicBezTo>
                  <a:pt x="179148" y="377671"/>
                  <a:pt x="175024" y="373547"/>
                  <a:pt x="175024" y="368460"/>
                </a:cubicBezTo>
                <a:close/>
                <a:moveTo>
                  <a:pt x="432953" y="405305"/>
                </a:moveTo>
                <a:lnTo>
                  <a:pt x="359257" y="405305"/>
                </a:lnTo>
                <a:cubicBezTo>
                  <a:pt x="359257" y="400230"/>
                  <a:pt x="355140" y="396108"/>
                  <a:pt x="350048" y="396108"/>
                </a:cubicBezTo>
                <a:cubicBezTo>
                  <a:pt x="344956" y="396108"/>
                  <a:pt x="340839" y="400230"/>
                  <a:pt x="340839" y="405305"/>
                </a:cubicBezTo>
                <a:lnTo>
                  <a:pt x="276352" y="405305"/>
                </a:lnTo>
                <a:cubicBezTo>
                  <a:pt x="276352" y="400230"/>
                  <a:pt x="272235" y="396108"/>
                  <a:pt x="267138" y="396108"/>
                </a:cubicBezTo>
                <a:cubicBezTo>
                  <a:pt x="262045" y="396108"/>
                  <a:pt x="257929" y="400230"/>
                  <a:pt x="257929" y="405305"/>
                </a:cubicBezTo>
                <a:lnTo>
                  <a:pt x="193447" y="405305"/>
                </a:lnTo>
                <a:cubicBezTo>
                  <a:pt x="193447" y="400218"/>
                  <a:pt x="189323" y="396094"/>
                  <a:pt x="184235" y="396094"/>
                </a:cubicBezTo>
                <a:cubicBezTo>
                  <a:pt x="179148" y="396094"/>
                  <a:pt x="175024" y="400218"/>
                  <a:pt x="175024" y="405305"/>
                </a:cubicBezTo>
                <a:lnTo>
                  <a:pt x="110542" y="405305"/>
                </a:lnTo>
                <a:cubicBezTo>
                  <a:pt x="110542" y="400218"/>
                  <a:pt x="106418" y="396094"/>
                  <a:pt x="101330" y="396094"/>
                </a:cubicBezTo>
                <a:cubicBezTo>
                  <a:pt x="96243" y="396094"/>
                  <a:pt x="92119" y="400218"/>
                  <a:pt x="92119" y="405305"/>
                </a:cubicBezTo>
                <a:lnTo>
                  <a:pt x="36851" y="405305"/>
                </a:lnTo>
                <a:lnTo>
                  <a:pt x="36851" y="336224"/>
                </a:lnTo>
                <a:cubicBezTo>
                  <a:pt x="41935" y="336100"/>
                  <a:pt x="45956" y="331878"/>
                  <a:pt x="45832" y="326794"/>
                </a:cubicBezTo>
                <a:cubicBezTo>
                  <a:pt x="45713" y="321884"/>
                  <a:pt x="41761" y="317932"/>
                  <a:pt x="36851" y="317812"/>
                </a:cubicBezTo>
                <a:lnTo>
                  <a:pt x="36851" y="253319"/>
                </a:lnTo>
                <a:cubicBezTo>
                  <a:pt x="41935" y="253195"/>
                  <a:pt x="45956" y="248973"/>
                  <a:pt x="45832" y="243889"/>
                </a:cubicBezTo>
                <a:cubicBezTo>
                  <a:pt x="45713" y="238979"/>
                  <a:pt x="41761" y="235027"/>
                  <a:pt x="36851" y="234907"/>
                </a:cubicBezTo>
                <a:lnTo>
                  <a:pt x="36851" y="170414"/>
                </a:lnTo>
                <a:cubicBezTo>
                  <a:pt x="41935" y="170290"/>
                  <a:pt x="45956" y="166068"/>
                  <a:pt x="45832" y="160984"/>
                </a:cubicBezTo>
                <a:cubicBezTo>
                  <a:pt x="45713" y="156074"/>
                  <a:pt x="41761" y="152123"/>
                  <a:pt x="36851" y="152002"/>
                </a:cubicBezTo>
                <a:lnTo>
                  <a:pt x="36851" y="87509"/>
                </a:lnTo>
                <a:cubicBezTo>
                  <a:pt x="41936" y="87509"/>
                  <a:pt x="46060" y="83386"/>
                  <a:pt x="46060" y="78301"/>
                </a:cubicBezTo>
                <a:cubicBezTo>
                  <a:pt x="46060" y="73215"/>
                  <a:pt x="41936" y="69092"/>
                  <a:pt x="36851" y="69092"/>
                </a:cubicBezTo>
                <a:lnTo>
                  <a:pt x="36851" y="9214"/>
                </a:lnTo>
                <a:cubicBezTo>
                  <a:pt x="36851" y="4125"/>
                  <a:pt x="32726" y="0"/>
                  <a:pt x="27637" y="0"/>
                </a:cubicBezTo>
                <a:cubicBezTo>
                  <a:pt x="22548" y="0"/>
                  <a:pt x="18423" y="4125"/>
                  <a:pt x="18423" y="9214"/>
                </a:cubicBezTo>
                <a:lnTo>
                  <a:pt x="18423" y="69092"/>
                </a:lnTo>
                <a:cubicBezTo>
                  <a:pt x="13337" y="69092"/>
                  <a:pt x="9214" y="73215"/>
                  <a:pt x="9214" y="78301"/>
                </a:cubicBezTo>
                <a:cubicBezTo>
                  <a:pt x="9214" y="83386"/>
                  <a:pt x="13337" y="87509"/>
                  <a:pt x="18423" y="87509"/>
                </a:cubicBezTo>
                <a:lnTo>
                  <a:pt x="18423" y="151997"/>
                </a:lnTo>
                <a:cubicBezTo>
                  <a:pt x="13338" y="151873"/>
                  <a:pt x="9117" y="155894"/>
                  <a:pt x="8992" y="160978"/>
                </a:cubicBezTo>
                <a:cubicBezTo>
                  <a:pt x="8868" y="166063"/>
                  <a:pt x="12889" y="170285"/>
                  <a:pt x="17973" y="170409"/>
                </a:cubicBezTo>
                <a:cubicBezTo>
                  <a:pt x="18123" y="170413"/>
                  <a:pt x="18273" y="170413"/>
                  <a:pt x="18423" y="170409"/>
                </a:cubicBezTo>
                <a:lnTo>
                  <a:pt x="18423" y="234902"/>
                </a:lnTo>
                <a:cubicBezTo>
                  <a:pt x="13338" y="234778"/>
                  <a:pt x="9117" y="238799"/>
                  <a:pt x="8992" y="243883"/>
                </a:cubicBezTo>
                <a:cubicBezTo>
                  <a:pt x="8868" y="248968"/>
                  <a:pt x="12889" y="253190"/>
                  <a:pt x="17973" y="253314"/>
                </a:cubicBezTo>
                <a:cubicBezTo>
                  <a:pt x="18123" y="253318"/>
                  <a:pt x="18273" y="253318"/>
                  <a:pt x="18423" y="253314"/>
                </a:cubicBezTo>
                <a:lnTo>
                  <a:pt x="18423" y="317801"/>
                </a:lnTo>
                <a:cubicBezTo>
                  <a:pt x="13338" y="317678"/>
                  <a:pt x="9117" y="321698"/>
                  <a:pt x="8992" y="326783"/>
                </a:cubicBezTo>
                <a:cubicBezTo>
                  <a:pt x="8868" y="331867"/>
                  <a:pt x="12889" y="336089"/>
                  <a:pt x="17973" y="336213"/>
                </a:cubicBezTo>
                <a:cubicBezTo>
                  <a:pt x="18123" y="336217"/>
                  <a:pt x="18273" y="336217"/>
                  <a:pt x="18423" y="336213"/>
                </a:cubicBezTo>
                <a:lnTo>
                  <a:pt x="18423" y="405294"/>
                </a:lnTo>
                <a:lnTo>
                  <a:pt x="9214" y="405294"/>
                </a:lnTo>
                <a:cubicBezTo>
                  <a:pt x="4125" y="405294"/>
                  <a:pt x="0" y="409420"/>
                  <a:pt x="0" y="414508"/>
                </a:cubicBezTo>
                <a:cubicBezTo>
                  <a:pt x="0" y="419597"/>
                  <a:pt x="4125" y="423723"/>
                  <a:pt x="9214" y="423723"/>
                </a:cubicBezTo>
                <a:lnTo>
                  <a:pt x="18423" y="423723"/>
                </a:lnTo>
                <a:lnTo>
                  <a:pt x="18423" y="432937"/>
                </a:lnTo>
                <a:cubicBezTo>
                  <a:pt x="18423" y="438012"/>
                  <a:pt x="22550" y="442151"/>
                  <a:pt x="27637" y="442151"/>
                </a:cubicBezTo>
                <a:cubicBezTo>
                  <a:pt x="32723" y="442151"/>
                  <a:pt x="36851" y="438012"/>
                  <a:pt x="36851" y="432937"/>
                </a:cubicBezTo>
                <a:lnTo>
                  <a:pt x="36851" y="423723"/>
                </a:lnTo>
                <a:lnTo>
                  <a:pt x="92119" y="423723"/>
                </a:lnTo>
                <a:cubicBezTo>
                  <a:pt x="92119" y="428810"/>
                  <a:pt x="96243" y="432934"/>
                  <a:pt x="101330" y="432934"/>
                </a:cubicBezTo>
                <a:cubicBezTo>
                  <a:pt x="106418" y="432934"/>
                  <a:pt x="110542" y="428810"/>
                  <a:pt x="110542" y="423723"/>
                </a:cubicBezTo>
                <a:lnTo>
                  <a:pt x="175024" y="423723"/>
                </a:lnTo>
                <a:cubicBezTo>
                  <a:pt x="175024" y="428810"/>
                  <a:pt x="179148" y="432934"/>
                  <a:pt x="184235" y="432934"/>
                </a:cubicBezTo>
                <a:cubicBezTo>
                  <a:pt x="189323" y="432934"/>
                  <a:pt x="193447" y="428810"/>
                  <a:pt x="193447" y="423723"/>
                </a:cubicBezTo>
                <a:lnTo>
                  <a:pt x="257929" y="423723"/>
                </a:lnTo>
                <a:cubicBezTo>
                  <a:pt x="257929" y="428810"/>
                  <a:pt x="262053" y="432934"/>
                  <a:pt x="267140" y="432934"/>
                </a:cubicBezTo>
                <a:cubicBezTo>
                  <a:pt x="272228" y="432934"/>
                  <a:pt x="276352" y="428810"/>
                  <a:pt x="276352" y="423723"/>
                </a:cubicBezTo>
                <a:lnTo>
                  <a:pt x="340834" y="423723"/>
                </a:lnTo>
                <a:cubicBezTo>
                  <a:pt x="340834" y="428808"/>
                  <a:pt x="344957" y="432931"/>
                  <a:pt x="350043" y="432931"/>
                </a:cubicBezTo>
                <a:cubicBezTo>
                  <a:pt x="355128" y="432931"/>
                  <a:pt x="359251" y="428808"/>
                  <a:pt x="359251" y="423723"/>
                </a:cubicBezTo>
                <a:lnTo>
                  <a:pt x="432948" y="423723"/>
                </a:lnTo>
                <a:cubicBezTo>
                  <a:pt x="438033" y="423724"/>
                  <a:pt x="442157" y="419602"/>
                  <a:pt x="442159" y="414517"/>
                </a:cubicBezTo>
                <a:cubicBezTo>
                  <a:pt x="442161" y="409431"/>
                  <a:pt x="438039" y="405307"/>
                  <a:pt x="432953" y="405305"/>
                </a:cubicBezTo>
                <a:close/>
                <a:moveTo>
                  <a:pt x="101333" y="377674"/>
                </a:moveTo>
                <a:cubicBezTo>
                  <a:pt x="106419" y="377677"/>
                  <a:pt x="110544" y="373556"/>
                  <a:pt x="110547" y="368471"/>
                </a:cubicBezTo>
                <a:cubicBezTo>
                  <a:pt x="110547" y="368467"/>
                  <a:pt x="110547" y="368464"/>
                  <a:pt x="110547" y="368460"/>
                </a:cubicBezTo>
                <a:lnTo>
                  <a:pt x="110547" y="156607"/>
                </a:lnTo>
                <a:cubicBezTo>
                  <a:pt x="110547" y="151520"/>
                  <a:pt x="106423" y="147395"/>
                  <a:pt x="101336" y="147395"/>
                </a:cubicBezTo>
                <a:cubicBezTo>
                  <a:pt x="96249" y="147395"/>
                  <a:pt x="92125" y="151520"/>
                  <a:pt x="92125" y="156607"/>
                </a:cubicBezTo>
                <a:lnTo>
                  <a:pt x="92125" y="368460"/>
                </a:lnTo>
                <a:cubicBezTo>
                  <a:pt x="92115" y="373539"/>
                  <a:pt x="96226" y="377665"/>
                  <a:pt x="101306" y="377674"/>
                </a:cubicBezTo>
                <a:cubicBezTo>
                  <a:pt x="101315" y="377674"/>
                  <a:pt x="101324" y="377674"/>
                  <a:pt x="101333" y="377674"/>
                </a:cubicBezTo>
                <a:close/>
                <a:moveTo>
                  <a:pt x="267143" y="377674"/>
                </a:moveTo>
                <a:cubicBezTo>
                  <a:pt x="272229" y="377677"/>
                  <a:pt x="276354" y="373556"/>
                  <a:pt x="276357" y="368471"/>
                </a:cubicBezTo>
                <a:cubicBezTo>
                  <a:pt x="276357" y="368467"/>
                  <a:pt x="276357" y="368464"/>
                  <a:pt x="276357" y="368460"/>
                </a:cubicBezTo>
                <a:lnTo>
                  <a:pt x="276357" y="285555"/>
                </a:lnTo>
                <a:cubicBezTo>
                  <a:pt x="276357" y="280474"/>
                  <a:pt x="272241" y="276357"/>
                  <a:pt x="267143" y="276357"/>
                </a:cubicBezTo>
                <a:cubicBezTo>
                  <a:pt x="262051" y="276357"/>
                  <a:pt x="257934" y="280479"/>
                  <a:pt x="257934" y="285555"/>
                </a:cubicBezTo>
                <a:lnTo>
                  <a:pt x="257934" y="368460"/>
                </a:lnTo>
                <a:cubicBezTo>
                  <a:pt x="257925" y="373539"/>
                  <a:pt x="262036" y="377665"/>
                  <a:pt x="267116" y="377674"/>
                </a:cubicBezTo>
                <a:cubicBezTo>
                  <a:pt x="267125" y="377674"/>
                  <a:pt x="267134" y="377674"/>
                  <a:pt x="267143" y="377674"/>
                </a:cubicBezTo>
                <a:close/>
                <a:moveTo>
                  <a:pt x="442162" y="303989"/>
                </a:moveTo>
                <a:lnTo>
                  <a:pt x="442162" y="340834"/>
                </a:lnTo>
                <a:cubicBezTo>
                  <a:pt x="442162" y="341453"/>
                  <a:pt x="442096" y="342056"/>
                  <a:pt x="441981" y="342643"/>
                </a:cubicBezTo>
                <a:cubicBezTo>
                  <a:pt x="441926" y="342906"/>
                  <a:pt x="441816" y="343175"/>
                  <a:pt x="441740" y="343454"/>
                </a:cubicBezTo>
                <a:cubicBezTo>
                  <a:pt x="441652" y="343761"/>
                  <a:pt x="441581" y="344073"/>
                  <a:pt x="441460" y="344353"/>
                </a:cubicBezTo>
                <a:cubicBezTo>
                  <a:pt x="441323" y="344693"/>
                  <a:pt x="441131" y="345000"/>
                  <a:pt x="440956" y="345323"/>
                </a:cubicBezTo>
                <a:cubicBezTo>
                  <a:pt x="440841" y="345515"/>
                  <a:pt x="440747" y="345734"/>
                  <a:pt x="440616" y="345943"/>
                </a:cubicBezTo>
                <a:cubicBezTo>
                  <a:pt x="440287" y="346441"/>
                  <a:pt x="439903" y="346913"/>
                  <a:pt x="439465" y="347357"/>
                </a:cubicBezTo>
                <a:cubicBezTo>
                  <a:pt x="439031" y="347780"/>
                  <a:pt x="438559" y="348164"/>
                  <a:pt x="438056" y="348502"/>
                </a:cubicBezTo>
                <a:cubicBezTo>
                  <a:pt x="437864" y="348617"/>
                  <a:pt x="437640" y="348722"/>
                  <a:pt x="437442" y="348826"/>
                </a:cubicBezTo>
                <a:cubicBezTo>
                  <a:pt x="437124" y="349018"/>
                  <a:pt x="436806" y="349209"/>
                  <a:pt x="436472" y="349341"/>
                </a:cubicBezTo>
                <a:cubicBezTo>
                  <a:pt x="436193" y="349456"/>
                  <a:pt x="435891" y="349533"/>
                  <a:pt x="435595" y="349621"/>
                </a:cubicBezTo>
                <a:cubicBezTo>
                  <a:pt x="435310" y="349692"/>
                  <a:pt x="435036" y="349812"/>
                  <a:pt x="434751" y="349856"/>
                </a:cubicBezTo>
                <a:cubicBezTo>
                  <a:pt x="434157" y="349979"/>
                  <a:pt x="433554" y="350043"/>
                  <a:pt x="432948" y="350048"/>
                </a:cubicBezTo>
                <a:lnTo>
                  <a:pt x="396102" y="350048"/>
                </a:lnTo>
                <a:cubicBezTo>
                  <a:pt x="391013" y="350048"/>
                  <a:pt x="386888" y="345923"/>
                  <a:pt x="386888" y="340834"/>
                </a:cubicBezTo>
                <a:cubicBezTo>
                  <a:pt x="386888" y="335745"/>
                  <a:pt x="391013" y="331620"/>
                  <a:pt x="396102" y="331620"/>
                </a:cubicBezTo>
                <a:lnTo>
                  <a:pt x="410715" y="331620"/>
                </a:lnTo>
                <a:lnTo>
                  <a:pt x="371135" y="292039"/>
                </a:lnTo>
                <a:cubicBezTo>
                  <a:pt x="367528" y="293777"/>
                  <a:pt x="363510" y="294780"/>
                  <a:pt x="359257" y="294780"/>
                </a:cubicBezTo>
                <a:cubicBezTo>
                  <a:pt x="344014" y="294738"/>
                  <a:pt x="331668" y="282392"/>
                  <a:pt x="331625" y="267149"/>
                </a:cubicBezTo>
                <a:cubicBezTo>
                  <a:pt x="331625" y="266765"/>
                  <a:pt x="331664" y="266414"/>
                  <a:pt x="331680" y="266030"/>
                </a:cubicBezTo>
                <a:lnTo>
                  <a:pt x="287852" y="248496"/>
                </a:lnTo>
                <a:cubicBezTo>
                  <a:pt x="282632" y="254480"/>
                  <a:pt x="275084" y="257920"/>
                  <a:pt x="267143" y="257934"/>
                </a:cubicBezTo>
                <a:cubicBezTo>
                  <a:pt x="251938" y="257934"/>
                  <a:pt x="239506" y="245497"/>
                  <a:pt x="239506" y="230303"/>
                </a:cubicBezTo>
                <a:cubicBezTo>
                  <a:pt x="239506" y="229569"/>
                  <a:pt x="239561" y="228862"/>
                  <a:pt x="239616" y="228138"/>
                </a:cubicBezTo>
                <a:lnTo>
                  <a:pt x="204272" y="212434"/>
                </a:lnTo>
                <a:cubicBezTo>
                  <a:pt x="199073" y="217957"/>
                  <a:pt x="191824" y="221089"/>
                  <a:pt x="184238" y="221089"/>
                </a:cubicBezTo>
                <a:cubicBezTo>
                  <a:pt x="169033" y="221089"/>
                  <a:pt x="156601" y="208652"/>
                  <a:pt x="156601" y="193458"/>
                </a:cubicBezTo>
                <a:cubicBezTo>
                  <a:pt x="156601" y="188234"/>
                  <a:pt x="158098" y="183345"/>
                  <a:pt x="160641" y="179162"/>
                </a:cubicBezTo>
                <a:lnTo>
                  <a:pt x="110673" y="118090"/>
                </a:lnTo>
                <a:cubicBezTo>
                  <a:pt x="107679" y="119184"/>
                  <a:pt x="104516" y="119748"/>
                  <a:pt x="101328" y="119756"/>
                </a:cubicBezTo>
                <a:cubicBezTo>
                  <a:pt x="86082" y="119717"/>
                  <a:pt x="73733" y="107370"/>
                  <a:pt x="73691" y="92125"/>
                </a:cubicBezTo>
                <a:cubicBezTo>
                  <a:pt x="73691" y="86797"/>
                  <a:pt x="75248" y="81803"/>
                  <a:pt x="77895" y="77583"/>
                </a:cubicBezTo>
                <a:lnTo>
                  <a:pt x="57291" y="51820"/>
                </a:lnTo>
                <a:cubicBezTo>
                  <a:pt x="54055" y="47897"/>
                  <a:pt x="54612" y="42093"/>
                  <a:pt x="58535" y="38857"/>
                </a:cubicBezTo>
                <a:cubicBezTo>
                  <a:pt x="62459" y="35621"/>
                  <a:pt x="68262" y="36178"/>
                  <a:pt x="71498" y="40101"/>
                </a:cubicBezTo>
                <a:cubicBezTo>
                  <a:pt x="71558" y="40174"/>
                  <a:pt x="71616" y="40247"/>
                  <a:pt x="71674" y="40321"/>
                </a:cubicBezTo>
                <a:lnTo>
                  <a:pt x="92267" y="66050"/>
                </a:lnTo>
                <a:cubicBezTo>
                  <a:pt x="95177" y="65018"/>
                  <a:pt x="98241" y="64490"/>
                  <a:pt x="101328" y="64488"/>
                </a:cubicBezTo>
                <a:cubicBezTo>
                  <a:pt x="116527" y="64488"/>
                  <a:pt x="128965" y="76914"/>
                  <a:pt x="128965" y="92119"/>
                </a:cubicBezTo>
                <a:cubicBezTo>
                  <a:pt x="128965" y="97343"/>
                  <a:pt x="127468" y="102232"/>
                  <a:pt x="124925" y="106414"/>
                </a:cubicBezTo>
                <a:lnTo>
                  <a:pt x="174898" y="167487"/>
                </a:lnTo>
                <a:cubicBezTo>
                  <a:pt x="177890" y="166389"/>
                  <a:pt x="181051" y="165821"/>
                  <a:pt x="184238" y="165810"/>
                </a:cubicBezTo>
                <a:cubicBezTo>
                  <a:pt x="199438" y="165810"/>
                  <a:pt x="211875" y="178247"/>
                  <a:pt x="211875" y="193458"/>
                </a:cubicBezTo>
                <a:cubicBezTo>
                  <a:pt x="211875" y="194181"/>
                  <a:pt x="211826" y="194899"/>
                  <a:pt x="211765" y="195606"/>
                </a:cubicBezTo>
                <a:lnTo>
                  <a:pt x="247131" y="211327"/>
                </a:lnTo>
                <a:cubicBezTo>
                  <a:pt x="252326" y="205809"/>
                  <a:pt x="259564" y="202672"/>
                  <a:pt x="267143" y="202655"/>
                </a:cubicBezTo>
                <a:cubicBezTo>
                  <a:pt x="282337" y="202655"/>
                  <a:pt x="294780" y="215092"/>
                  <a:pt x="294780" y="230298"/>
                </a:cubicBezTo>
                <a:cubicBezTo>
                  <a:pt x="294780" y="230665"/>
                  <a:pt x="294736" y="231032"/>
                  <a:pt x="294725" y="231416"/>
                </a:cubicBezTo>
                <a:lnTo>
                  <a:pt x="338554" y="248934"/>
                </a:lnTo>
                <a:cubicBezTo>
                  <a:pt x="343779" y="242959"/>
                  <a:pt x="351325" y="239525"/>
                  <a:pt x="359262" y="239512"/>
                </a:cubicBezTo>
                <a:cubicBezTo>
                  <a:pt x="374456" y="239512"/>
                  <a:pt x="386899" y="251938"/>
                  <a:pt x="386899" y="267143"/>
                </a:cubicBezTo>
                <a:cubicBezTo>
                  <a:pt x="386892" y="271258"/>
                  <a:pt x="385957" y="275318"/>
                  <a:pt x="384164" y="279021"/>
                </a:cubicBezTo>
                <a:lnTo>
                  <a:pt x="423744" y="318591"/>
                </a:lnTo>
                <a:lnTo>
                  <a:pt x="423744" y="303989"/>
                </a:lnTo>
                <a:cubicBezTo>
                  <a:pt x="423744" y="298903"/>
                  <a:pt x="427867" y="294780"/>
                  <a:pt x="432953" y="294780"/>
                </a:cubicBezTo>
                <a:cubicBezTo>
                  <a:pt x="438039" y="294780"/>
                  <a:pt x="442162" y="298903"/>
                  <a:pt x="442162" y="303989"/>
                </a:cubicBezTo>
                <a:close/>
                <a:moveTo>
                  <a:pt x="110542" y="92119"/>
                </a:moveTo>
                <a:cubicBezTo>
                  <a:pt x="110542" y="87054"/>
                  <a:pt x="106398" y="82905"/>
                  <a:pt x="101328" y="82905"/>
                </a:cubicBezTo>
                <a:cubicBezTo>
                  <a:pt x="96257" y="82905"/>
                  <a:pt x="92119" y="87054"/>
                  <a:pt x="92119" y="92119"/>
                </a:cubicBezTo>
                <a:cubicBezTo>
                  <a:pt x="92119" y="97184"/>
                  <a:pt x="96263" y="101333"/>
                  <a:pt x="101328" y="101333"/>
                </a:cubicBezTo>
                <a:cubicBezTo>
                  <a:pt x="106398" y="101333"/>
                  <a:pt x="110542" y="97178"/>
                  <a:pt x="110542" y="92119"/>
                </a:cubicBezTo>
                <a:close/>
                <a:moveTo>
                  <a:pt x="193447" y="193452"/>
                </a:moveTo>
                <a:cubicBezTo>
                  <a:pt x="193447" y="188371"/>
                  <a:pt x="189303" y="184238"/>
                  <a:pt x="184233" y="184238"/>
                </a:cubicBezTo>
                <a:cubicBezTo>
                  <a:pt x="179162" y="184238"/>
                  <a:pt x="175024" y="188377"/>
                  <a:pt x="175024" y="193452"/>
                </a:cubicBezTo>
                <a:cubicBezTo>
                  <a:pt x="175024" y="195820"/>
                  <a:pt x="175956" y="197969"/>
                  <a:pt x="177441" y="199602"/>
                </a:cubicBezTo>
                <a:cubicBezTo>
                  <a:pt x="177693" y="199882"/>
                  <a:pt x="177957" y="200118"/>
                  <a:pt x="178231" y="200370"/>
                </a:cubicBezTo>
                <a:cubicBezTo>
                  <a:pt x="178450" y="200562"/>
                  <a:pt x="178658" y="200753"/>
                  <a:pt x="178894" y="200912"/>
                </a:cubicBezTo>
                <a:cubicBezTo>
                  <a:pt x="179261" y="201175"/>
                  <a:pt x="179656" y="201400"/>
                  <a:pt x="180056" y="201603"/>
                </a:cubicBezTo>
                <a:cubicBezTo>
                  <a:pt x="181317" y="202250"/>
                  <a:pt x="182725" y="202650"/>
                  <a:pt x="184233" y="202650"/>
                </a:cubicBezTo>
                <a:cubicBezTo>
                  <a:pt x="189303" y="202650"/>
                  <a:pt x="193447" y="198517"/>
                  <a:pt x="193447" y="193452"/>
                </a:cubicBezTo>
                <a:close/>
                <a:moveTo>
                  <a:pt x="276352" y="230298"/>
                </a:moveTo>
                <a:cubicBezTo>
                  <a:pt x="276352" y="225233"/>
                  <a:pt x="272208" y="221084"/>
                  <a:pt x="267138" y="221084"/>
                </a:cubicBezTo>
                <a:cubicBezTo>
                  <a:pt x="262073" y="221084"/>
                  <a:pt x="257929" y="225233"/>
                  <a:pt x="257929" y="230298"/>
                </a:cubicBezTo>
                <a:cubicBezTo>
                  <a:pt x="257929" y="234096"/>
                  <a:pt x="260259" y="237363"/>
                  <a:pt x="263558" y="238777"/>
                </a:cubicBezTo>
                <a:lnTo>
                  <a:pt x="263569" y="238777"/>
                </a:lnTo>
                <a:cubicBezTo>
                  <a:pt x="264671" y="239249"/>
                  <a:pt x="265877" y="239512"/>
                  <a:pt x="267143" y="239512"/>
                </a:cubicBezTo>
                <a:cubicBezTo>
                  <a:pt x="272208" y="239512"/>
                  <a:pt x="276352" y="235362"/>
                  <a:pt x="276352" y="230298"/>
                </a:cubicBezTo>
                <a:close/>
                <a:moveTo>
                  <a:pt x="368471" y="267143"/>
                </a:moveTo>
                <a:cubicBezTo>
                  <a:pt x="368471" y="263980"/>
                  <a:pt x="366854" y="261168"/>
                  <a:pt x="364404" y="259519"/>
                </a:cubicBezTo>
                <a:lnTo>
                  <a:pt x="364398" y="259502"/>
                </a:lnTo>
                <a:cubicBezTo>
                  <a:pt x="364097" y="259294"/>
                  <a:pt x="363762" y="259151"/>
                  <a:pt x="363433" y="258987"/>
                </a:cubicBezTo>
                <a:cubicBezTo>
                  <a:pt x="363214" y="258872"/>
                  <a:pt x="363006" y="258735"/>
                  <a:pt x="362776" y="258636"/>
                </a:cubicBezTo>
                <a:cubicBezTo>
                  <a:pt x="361664" y="258169"/>
                  <a:pt x="360469" y="257928"/>
                  <a:pt x="359262" y="257929"/>
                </a:cubicBezTo>
                <a:cubicBezTo>
                  <a:pt x="354197" y="257929"/>
                  <a:pt x="350054" y="262067"/>
                  <a:pt x="350054" y="267143"/>
                </a:cubicBezTo>
                <a:cubicBezTo>
                  <a:pt x="350054" y="272208"/>
                  <a:pt x="354197" y="276357"/>
                  <a:pt x="359262" y="276357"/>
                </a:cubicBezTo>
                <a:cubicBezTo>
                  <a:pt x="364321" y="276357"/>
                  <a:pt x="368471" y="272208"/>
                  <a:pt x="368471" y="267143"/>
                </a:cubicBezTo>
                <a:close/>
                <a:moveTo>
                  <a:pt x="350048" y="377674"/>
                </a:moveTo>
                <a:cubicBezTo>
                  <a:pt x="355134" y="377674"/>
                  <a:pt x="359257" y="373551"/>
                  <a:pt x="359257" y="368465"/>
                </a:cubicBezTo>
                <a:cubicBezTo>
                  <a:pt x="359257" y="368464"/>
                  <a:pt x="359257" y="368461"/>
                  <a:pt x="359257" y="368460"/>
                </a:cubicBezTo>
                <a:lnTo>
                  <a:pt x="359257" y="322400"/>
                </a:lnTo>
                <a:cubicBezTo>
                  <a:pt x="359257" y="317325"/>
                  <a:pt x="355140" y="313203"/>
                  <a:pt x="350048" y="313203"/>
                </a:cubicBezTo>
                <a:cubicBezTo>
                  <a:pt x="344956" y="313203"/>
                  <a:pt x="340839" y="317325"/>
                  <a:pt x="340839" y="322400"/>
                </a:cubicBezTo>
                <a:lnTo>
                  <a:pt x="340839" y="368460"/>
                </a:lnTo>
                <a:cubicBezTo>
                  <a:pt x="340830" y="373539"/>
                  <a:pt x="344941" y="377665"/>
                  <a:pt x="350021" y="377674"/>
                </a:cubicBezTo>
                <a:cubicBezTo>
                  <a:pt x="350030" y="377674"/>
                  <a:pt x="350039" y="377674"/>
                  <a:pt x="350048" y="377674"/>
                </a:cubicBezTo>
                <a:close/>
              </a:path>
            </a:pathLst>
          </a:custGeom>
          <a:solidFill>
            <a:srgbClr val="373939"/>
          </a:solidFill>
          <a:ln w="5429" cap="flat">
            <a:noFill/>
            <a:prstDash val="solid"/>
            <a:miter/>
          </a:ln>
        </p:spPr>
        <p:txBody>
          <a:bodyPr rtlCol="0" anchor="ctr"/>
          <a:lstStyle/>
          <a:p>
            <a:endParaRPr lang="en-US"/>
          </a:p>
        </p:txBody>
      </p:sp>
      <p:sp>
        <p:nvSpPr>
          <p:cNvPr id="368" name="Freeform 367">
            <a:extLst>
              <a:ext uri="{FF2B5EF4-FFF2-40B4-BE49-F238E27FC236}">
                <a16:creationId xmlns:a16="http://schemas.microsoft.com/office/drawing/2014/main" id="{404A9A23-A13B-F166-EE1B-74151E1962C5}"/>
              </a:ext>
            </a:extLst>
          </p:cNvPr>
          <p:cNvSpPr/>
          <p:nvPr/>
        </p:nvSpPr>
        <p:spPr>
          <a:xfrm>
            <a:off x="7276420" y="3687272"/>
            <a:ext cx="154164" cy="154154"/>
          </a:xfrm>
          <a:custGeom>
            <a:avLst/>
            <a:gdLst>
              <a:gd name="connsiteX0" fmla="*/ 55970 w 154164"/>
              <a:gd name="connsiteY0" fmla="*/ 151345 h 154154"/>
              <a:gd name="connsiteX1" fmla="*/ 77039 w 154164"/>
              <a:gd name="connsiteY1" fmla="*/ 154155 h 154154"/>
              <a:gd name="connsiteX2" fmla="*/ 78084 w 154164"/>
              <a:gd name="connsiteY2" fmla="*/ 154146 h 154154"/>
              <a:gd name="connsiteX3" fmla="*/ 98194 w 154164"/>
              <a:gd name="connsiteY3" fmla="*/ 151311 h 154154"/>
              <a:gd name="connsiteX4" fmla="*/ 104540 w 154164"/>
              <a:gd name="connsiteY4" fmla="*/ 143038 h 154154"/>
              <a:gd name="connsiteX5" fmla="*/ 104609 w 154164"/>
              <a:gd name="connsiteY5" fmla="*/ 134482 h 154154"/>
              <a:gd name="connsiteX6" fmla="*/ 114287 w 154164"/>
              <a:gd name="connsiteY6" fmla="*/ 129095 h 154154"/>
              <a:gd name="connsiteX7" fmla="*/ 115143 w 154164"/>
              <a:gd name="connsiteY7" fmla="*/ 129232 h 154154"/>
              <a:gd name="connsiteX8" fmla="*/ 122543 w 154164"/>
              <a:gd name="connsiteY8" fmla="*/ 133360 h 154154"/>
              <a:gd name="connsiteX9" fmla="*/ 132615 w 154164"/>
              <a:gd name="connsiteY9" fmla="*/ 132092 h 154154"/>
              <a:gd name="connsiteX10" fmla="*/ 153872 w 154164"/>
              <a:gd name="connsiteY10" fmla="*/ 96455 h 154154"/>
              <a:gd name="connsiteX11" fmla="*/ 149770 w 154164"/>
              <a:gd name="connsiteY11" fmla="*/ 86760 h 154154"/>
              <a:gd name="connsiteX12" fmla="*/ 142061 w 154164"/>
              <a:gd name="connsiteY12" fmla="*/ 82452 h 154154"/>
              <a:gd name="connsiteX13" fmla="*/ 142318 w 154164"/>
              <a:gd name="connsiteY13" fmla="*/ 77074 h 154154"/>
              <a:gd name="connsiteX14" fmla="*/ 142061 w 154164"/>
              <a:gd name="connsiteY14" fmla="*/ 71695 h 154154"/>
              <a:gd name="connsiteX15" fmla="*/ 149770 w 154164"/>
              <a:gd name="connsiteY15" fmla="*/ 67387 h 154154"/>
              <a:gd name="connsiteX16" fmla="*/ 153872 w 154164"/>
              <a:gd name="connsiteY16" fmla="*/ 57709 h 154154"/>
              <a:gd name="connsiteX17" fmla="*/ 132649 w 154164"/>
              <a:gd name="connsiteY17" fmla="*/ 22029 h 154154"/>
              <a:gd name="connsiteX18" fmla="*/ 122569 w 154164"/>
              <a:gd name="connsiteY18" fmla="*/ 20762 h 154154"/>
              <a:gd name="connsiteX19" fmla="*/ 115126 w 154164"/>
              <a:gd name="connsiteY19" fmla="*/ 24915 h 154154"/>
              <a:gd name="connsiteX20" fmla="*/ 119314 w 154164"/>
              <a:gd name="connsiteY20" fmla="*/ 32392 h 154154"/>
              <a:gd name="connsiteX21" fmla="*/ 114287 w 154164"/>
              <a:gd name="connsiteY21" fmla="*/ 25052 h 154154"/>
              <a:gd name="connsiteX22" fmla="*/ 104540 w 154164"/>
              <a:gd name="connsiteY22" fmla="*/ 19366 h 154154"/>
              <a:gd name="connsiteX23" fmla="*/ 104540 w 154164"/>
              <a:gd name="connsiteY23" fmla="*/ 11075 h 154154"/>
              <a:gd name="connsiteX24" fmla="*/ 98194 w 154164"/>
              <a:gd name="connsiteY24" fmla="*/ 2802 h 154154"/>
              <a:gd name="connsiteX25" fmla="*/ 76072 w 154164"/>
              <a:gd name="connsiteY25" fmla="*/ 1 h 154154"/>
              <a:gd name="connsiteX26" fmla="*/ 55970 w 154164"/>
              <a:gd name="connsiteY26" fmla="*/ 2836 h 154154"/>
              <a:gd name="connsiteX27" fmla="*/ 49624 w 154164"/>
              <a:gd name="connsiteY27" fmla="*/ 11109 h 154154"/>
              <a:gd name="connsiteX28" fmla="*/ 49539 w 154164"/>
              <a:gd name="connsiteY28" fmla="*/ 19665 h 154154"/>
              <a:gd name="connsiteX29" fmla="*/ 39878 w 154164"/>
              <a:gd name="connsiteY29" fmla="*/ 25052 h 154154"/>
              <a:gd name="connsiteX30" fmla="*/ 39021 w 154164"/>
              <a:gd name="connsiteY30" fmla="*/ 24915 h 154154"/>
              <a:gd name="connsiteX31" fmla="*/ 31621 w 154164"/>
              <a:gd name="connsiteY31" fmla="*/ 20787 h 154154"/>
              <a:gd name="connsiteX32" fmla="*/ 21550 w 154164"/>
              <a:gd name="connsiteY32" fmla="*/ 22055 h 154154"/>
              <a:gd name="connsiteX33" fmla="*/ 292 w 154164"/>
              <a:gd name="connsiteY33" fmla="*/ 57692 h 154154"/>
              <a:gd name="connsiteX34" fmla="*/ 4395 w 154164"/>
              <a:gd name="connsiteY34" fmla="*/ 67387 h 154154"/>
              <a:gd name="connsiteX35" fmla="*/ 12103 w 154164"/>
              <a:gd name="connsiteY35" fmla="*/ 71695 h 154154"/>
              <a:gd name="connsiteX36" fmla="*/ 11846 w 154164"/>
              <a:gd name="connsiteY36" fmla="*/ 77074 h 154154"/>
              <a:gd name="connsiteX37" fmla="*/ 12103 w 154164"/>
              <a:gd name="connsiteY37" fmla="*/ 82452 h 154154"/>
              <a:gd name="connsiteX38" fmla="*/ 4395 w 154164"/>
              <a:gd name="connsiteY38" fmla="*/ 86760 h 154154"/>
              <a:gd name="connsiteX39" fmla="*/ 292 w 154164"/>
              <a:gd name="connsiteY39" fmla="*/ 96438 h 154154"/>
              <a:gd name="connsiteX40" fmla="*/ 21507 w 154164"/>
              <a:gd name="connsiteY40" fmla="*/ 132118 h 154154"/>
              <a:gd name="connsiteX41" fmla="*/ 31587 w 154164"/>
              <a:gd name="connsiteY41" fmla="*/ 133386 h 154154"/>
              <a:gd name="connsiteX42" fmla="*/ 39030 w 154164"/>
              <a:gd name="connsiteY42" fmla="*/ 129232 h 154154"/>
              <a:gd name="connsiteX43" fmla="*/ 39886 w 154164"/>
              <a:gd name="connsiteY43" fmla="*/ 129095 h 154154"/>
              <a:gd name="connsiteX44" fmla="*/ 49624 w 154164"/>
              <a:gd name="connsiteY44" fmla="*/ 134782 h 154154"/>
              <a:gd name="connsiteX45" fmla="*/ 49624 w 154164"/>
              <a:gd name="connsiteY45" fmla="*/ 143072 h 154154"/>
              <a:gd name="connsiteX46" fmla="*/ 55970 w 154164"/>
              <a:gd name="connsiteY46" fmla="*/ 151345 h 154154"/>
              <a:gd name="connsiteX47" fmla="*/ 49461 w 154164"/>
              <a:gd name="connsiteY47" fmla="*/ 114895 h 154154"/>
              <a:gd name="connsiteX48" fmla="*/ 30679 w 154164"/>
              <a:gd name="connsiteY48" fmla="*/ 114278 h 154154"/>
              <a:gd name="connsiteX49" fmla="*/ 29043 w 154164"/>
              <a:gd name="connsiteY49" fmla="*/ 115194 h 154154"/>
              <a:gd name="connsiteX50" fmla="*/ 18895 w 154164"/>
              <a:gd name="connsiteY50" fmla="*/ 98279 h 154154"/>
              <a:gd name="connsiteX51" fmla="*/ 25575 w 154164"/>
              <a:gd name="connsiteY51" fmla="*/ 94545 h 154154"/>
              <a:gd name="connsiteX52" fmla="*/ 29806 w 154164"/>
              <a:gd name="connsiteY52" fmla="*/ 85467 h 154154"/>
              <a:gd name="connsiteX53" fmla="*/ 29806 w 154164"/>
              <a:gd name="connsiteY53" fmla="*/ 68680 h 154154"/>
              <a:gd name="connsiteX54" fmla="*/ 25566 w 154164"/>
              <a:gd name="connsiteY54" fmla="*/ 59602 h 154154"/>
              <a:gd name="connsiteX55" fmla="*/ 18895 w 154164"/>
              <a:gd name="connsiteY55" fmla="*/ 55868 h 154154"/>
              <a:gd name="connsiteX56" fmla="*/ 29078 w 154164"/>
              <a:gd name="connsiteY56" fmla="*/ 38978 h 154154"/>
              <a:gd name="connsiteX57" fmla="*/ 30671 w 154164"/>
              <a:gd name="connsiteY57" fmla="*/ 39869 h 154154"/>
              <a:gd name="connsiteX58" fmla="*/ 49427 w 154164"/>
              <a:gd name="connsiteY58" fmla="*/ 39270 h 154154"/>
              <a:gd name="connsiteX59" fmla="*/ 56604 w 154164"/>
              <a:gd name="connsiteY59" fmla="*/ 35270 h 154154"/>
              <a:gd name="connsiteX60" fmla="*/ 66753 w 154164"/>
              <a:gd name="connsiteY60" fmla="*/ 19366 h 154154"/>
              <a:gd name="connsiteX61" fmla="*/ 66753 w 154164"/>
              <a:gd name="connsiteY61" fmla="*/ 17995 h 154154"/>
              <a:gd name="connsiteX62" fmla="*/ 76286 w 154164"/>
              <a:gd name="connsiteY62" fmla="*/ 17130 h 154154"/>
              <a:gd name="connsiteX63" fmla="*/ 87420 w 154164"/>
              <a:gd name="connsiteY63" fmla="*/ 17978 h 154154"/>
              <a:gd name="connsiteX64" fmla="*/ 87420 w 154164"/>
              <a:gd name="connsiteY64" fmla="*/ 19366 h 154154"/>
              <a:gd name="connsiteX65" fmla="*/ 97551 w 154164"/>
              <a:gd name="connsiteY65" fmla="*/ 35270 h 154154"/>
              <a:gd name="connsiteX66" fmla="*/ 104711 w 154164"/>
              <a:gd name="connsiteY66" fmla="*/ 39252 h 154154"/>
              <a:gd name="connsiteX67" fmla="*/ 123493 w 154164"/>
              <a:gd name="connsiteY67" fmla="*/ 39869 h 154154"/>
              <a:gd name="connsiteX68" fmla="*/ 125121 w 154164"/>
              <a:gd name="connsiteY68" fmla="*/ 38961 h 154154"/>
              <a:gd name="connsiteX69" fmla="*/ 135270 w 154164"/>
              <a:gd name="connsiteY69" fmla="*/ 55868 h 154154"/>
              <a:gd name="connsiteX70" fmla="*/ 128589 w 154164"/>
              <a:gd name="connsiteY70" fmla="*/ 59602 h 154154"/>
              <a:gd name="connsiteX71" fmla="*/ 124359 w 154164"/>
              <a:gd name="connsiteY71" fmla="*/ 68680 h 154154"/>
              <a:gd name="connsiteX72" fmla="*/ 124359 w 154164"/>
              <a:gd name="connsiteY72" fmla="*/ 85467 h 154154"/>
              <a:gd name="connsiteX73" fmla="*/ 128598 w 154164"/>
              <a:gd name="connsiteY73" fmla="*/ 94545 h 154154"/>
              <a:gd name="connsiteX74" fmla="*/ 135270 w 154164"/>
              <a:gd name="connsiteY74" fmla="*/ 98279 h 154154"/>
              <a:gd name="connsiteX75" fmla="*/ 125087 w 154164"/>
              <a:gd name="connsiteY75" fmla="*/ 115169 h 154154"/>
              <a:gd name="connsiteX76" fmla="*/ 123493 w 154164"/>
              <a:gd name="connsiteY76" fmla="*/ 114278 h 154154"/>
              <a:gd name="connsiteX77" fmla="*/ 104737 w 154164"/>
              <a:gd name="connsiteY77" fmla="*/ 114878 h 154154"/>
              <a:gd name="connsiteX78" fmla="*/ 97543 w 154164"/>
              <a:gd name="connsiteY78" fmla="*/ 118877 h 154154"/>
              <a:gd name="connsiteX79" fmla="*/ 87411 w 154164"/>
              <a:gd name="connsiteY79" fmla="*/ 134782 h 154154"/>
              <a:gd name="connsiteX80" fmla="*/ 87411 w 154164"/>
              <a:gd name="connsiteY80" fmla="*/ 136152 h 154154"/>
              <a:gd name="connsiteX81" fmla="*/ 77870 w 154164"/>
              <a:gd name="connsiteY81" fmla="*/ 137017 h 154154"/>
              <a:gd name="connsiteX82" fmla="*/ 66753 w 154164"/>
              <a:gd name="connsiteY82" fmla="*/ 136169 h 154154"/>
              <a:gd name="connsiteX83" fmla="*/ 66753 w 154164"/>
              <a:gd name="connsiteY83" fmla="*/ 134782 h 154154"/>
              <a:gd name="connsiteX84" fmla="*/ 56613 w 154164"/>
              <a:gd name="connsiteY84" fmla="*/ 118877 h 154154"/>
              <a:gd name="connsiteX85" fmla="*/ 49453 w 154164"/>
              <a:gd name="connsiteY85" fmla="*/ 114895 h 154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54164" h="154154">
                <a:moveTo>
                  <a:pt x="55970" y="151345"/>
                </a:moveTo>
                <a:cubicBezTo>
                  <a:pt x="62840" y="153199"/>
                  <a:pt x="69924" y="154143"/>
                  <a:pt x="77039" y="154155"/>
                </a:cubicBezTo>
                <a:lnTo>
                  <a:pt x="78084" y="154146"/>
                </a:lnTo>
                <a:cubicBezTo>
                  <a:pt x="84879" y="154039"/>
                  <a:pt x="91634" y="153087"/>
                  <a:pt x="98194" y="151311"/>
                </a:cubicBezTo>
                <a:cubicBezTo>
                  <a:pt x="101937" y="150307"/>
                  <a:pt x="104541" y="146914"/>
                  <a:pt x="104540" y="143038"/>
                </a:cubicBezTo>
                <a:lnTo>
                  <a:pt x="104609" y="134482"/>
                </a:lnTo>
                <a:cubicBezTo>
                  <a:pt x="107978" y="132956"/>
                  <a:pt x="111214" y="131155"/>
                  <a:pt x="114287" y="129095"/>
                </a:cubicBezTo>
                <a:lnTo>
                  <a:pt x="115143" y="129232"/>
                </a:lnTo>
                <a:lnTo>
                  <a:pt x="122543" y="133360"/>
                </a:lnTo>
                <a:cubicBezTo>
                  <a:pt x="125815" y="135190"/>
                  <a:pt x="129898" y="134676"/>
                  <a:pt x="132615" y="132092"/>
                </a:cubicBezTo>
                <a:cubicBezTo>
                  <a:pt x="142847" y="122397"/>
                  <a:pt x="150203" y="110065"/>
                  <a:pt x="153872" y="96455"/>
                </a:cubicBezTo>
                <a:cubicBezTo>
                  <a:pt x="154887" y="92665"/>
                  <a:pt x="153196" y="88671"/>
                  <a:pt x="149770" y="86760"/>
                </a:cubicBezTo>
                <a:lnTo>
                  <a:pt x="142061" y="82452"/>
                </a:lnTo>
                <a:cubicBezTo>
                  <a:pt x="142233" y="80648"/>
                  <a:pt x="142318" y="78855"/>
                  <a:pt x="142318" y="77074"/>
                </a:cubicBezTo>
                <a:cubicBezTo>
                  <a:pt x="142318" y="75292"/>
                  <a:pt x="142233" y="73500"/>
                  <a:pt x="142061" y="71695"/>
                </a:cubicBezTo>
                <a:lnTo>
                  <a:pt x="149770" y="67387"/>
                </a:lnTo>
                <a:cubicBezTo>
                  <a:pt x="153189" y="65478"/>
                  <a:pt x="154877" y="61494"/>
                  <a:pt x="153872" y="57709"/>
                </a:cubicBezTo>
                <a:cubicBezTo>
                  <a:pt x="150223" y="44086"/>
                  <a:pt x="142878" y="31738"/>
                  <a:pt x="132649" y="22029"/>
                </a:cubicBezTo>
                <a:cubicBezTo>
                  <a:pt x="129925" y="19455"/>
                  <a:pt x="125845" y="18942"/>
                  <a:pt x="122569" y="20762"/>
                </a:cubicBezTo>
                <a:lnTo>
                  <a:pt x="115126" y="24915"/>
                </a:lnTo>
                <a:lnTo>
                  <a:pt x="119314" y="32392"/>
                </a:lnTo>
                <a:lnTo>
                  <a:pt x="114287" y="25052"/>
                </a:lnTo>
                <a:cubicBezTo>
                  <a:pt x="111137" y="22992"/>
                  <a:pt x="107884" y="21094"/>
                  <a:pt x="104540" y="19366"/>
                </a:cubicBezTo>
                <a:lnTo>
                  <a:pt x="104540" y="11075"/>
                </a:lnTo>
                <a:cubicBezTo>
                  <a:pt x="104541" y="7199"/>
                  <a:pt x="101937" y="3805"/>
                  <a:pt x="98194" y="2802"/>
                </a:cubicBezTo>
                <a:cubicBezTo>
                  <a:pt x="90974" y="906"/>
                  <a:pt x="83536" y="-37"/>
                  <a:pt x="76072" y="1"/>
                </a:cubicBezTo>
                <a:cubicBezTo>
                  <a:pt x="69280" y="109"/>
                  <a:pt x="62528" y="1061"/>
                  <a:pt x="55970" y="2836"/>
                </a:cubicBezTo>
                <a:cubicBezTo>
                  <a:pt x="52227" y="3840"/>
                  <a:pt x="49623" y="7233"/>
                  <a:pt x="49624" y="11109"/>
                </a:cubicBezTo>
                <a:lnTo>
                  <a:pt x="49539" y="19665"/>
                </a:lnTo>
                <a:cubicBezTo>
                  <a:pt x="46176" y="21192"/>
                  <a:pt x="42945" y="22994"/>
                  <a:pt x="39878" y="25052"/>
                </a:cubicBezTo>
                <a:lnTo>
                  <a:pt x="39021" y="24915"/>
                </a:lnTo>
                <a:lnTo>
                  <a:pt x="31621" y="20787"/>
                </a:lnTo>
                <a:cubicBezTo>
                  <a:pt x="28346" y="18972"/>
                  <a:pt x="24273" y="19485"/>
                  <a:pt x="21550" y="22055"/>
                </a:cubicBezTo>
                <a:cubicBezTo>
                  <a:pt x="11317" y="31750"/>
                  <a:pt x="3961" y="44082"/>
                  <a:pt x="292" y="57692"/>
                </a:cubicBezTo>
                <a:cubicBezTo>
                  <a:pt x="-723" y="61482"/>
                  <a:pt x="968" y="65476"/>
                  <a:pt x="4395" y="67387"/>
                </a:cubicBezTo>
                <a:lnTo>
                  <a:pt x="12103" y="71695"/>
                </a:lnTo>
                <a:cubicBezTo>
                  <a:pt x="11932" y="73505"/>
                  <a:pt x="11846" y="75298"/>
                  <a:pt x="11846" y="77074"/>
                </a:cubicBezTo>
                <a:cubicBezTo>
                  <a:pt x="11846" y="78855"/>
                  <a:pt x="11932" y="80648"/>
                  <a:pt x="12103" y="82452"/>
                </a:cubicBezTo>
                <a:lnTo>
                  <a:pt x="4395" y="86760"/>
                </a:lnTo>
                <a:cubicBezTo>
                  <a:pt x="976" y="88669"/>
                  <a:pt x="-713" y="92653"/>
                  <a:pt x="292" y="96438"/>
                </a:cubicBezTo>
                <a:cubicBezTo>
                  <a:pt x="3937" y="110061"/>
                  <a:pt x="11280" y="122409"/>
                  <a:pt x="21507" y="132118"/>
                </a:cubicBezTo>
                <a:cubicBezTo>
                  <a:pt x="24229" y="134698"/>
                  <a:pt x="28311" y="135212"/>
                  <a:pt x="31587" y="133386"/>
                </a:cubicBezTo>
                <a:lnTo>
                  <a:pt x="39030" y="129232"/>
                </a:lnTo>
                <a:lnTo>
                  <a:pt x="39886" y="129095"/>
                </a:lnTo>
                <a:cubicBezTo>
                  <a:pt x="43032" y="131157"/>
                  <a:pt x="46282" y="133056"/>
                  <a:pt x="49624" y="134782"/>
                </a:cubicBezTo>
                <a:lnTo>
                  <a:pt x="49624" y="143072"/>
                </a:lnTo>
                <a:cubicBezTo>
                  <a:pt x="49623" y="146948"/>
                  <a:pt x="52227" y="150342"/>
                  <a:pt x="55970" y="151345"/>
                </a:cubicBezTo>
                <a:close/>
                <a:moveTo>
                  <a:pt x="49461" y="114895"/>
                </a:moveTo>
                <a:cubicBezTo>
                  <a:pt x="43810" y="111191"/>
                  <a:pt x="36562" y="110952"/>
                  <a:pt x="30679" y="114278"/>
                </a:cubicBezTo>
                <a:lnTo>
                  <a:pt x="29043" y="115194"/>
                </a:lnTo>
                <a:cubicBezTo>
                  <a:pt x="24739" y="110163"/>
                  <a:pt x="21308" y="104445"/>
                  <a:pt x="18895" y="98279"/>
                </a:cubicBezTo>
                <a:lnTo>
                  <a:pt x="25575" y="94545"/>
                </a:lnTo>
                <a:cubicBezTo>
                  <a:pt x="28788" y="92742"/>
                  <a:pt x="30491" y="89087"/>
                  <a:pt x="29806" y="85467"/>
                </a:cubicBezTo>
                <a:cubicBezTo>
                  <a:pt x="28689" y="79927"/>
                  <a:pt x="28689" y="74220"/>
                  <a:pt x="29806" y="68680"/>
                </a:cubicBezTo>
                <a:cubicBezTo>
                  <a:pt x="30489" y="65058"/>
                  <a:pt x="28782" y="61403"/>
                  <a:pt x="25566" y="59602"/>
                </a:cubicBezTo>
                <a:lnTo>
                  <a:pt x="18895" y="55868"/>
                </a:lnTo>
                <a:cubicBezTo>
                  <a:pt x="21323" y="49710"/>
                  <a:pt x="24765" y="44001"/>
                  <a:pt x="29078" y="38978"/>
                </a:cubicBezTo>
                <a:lnTo>
                  <a:pt x="30671" y="39869"/>
                </a:lnTo>
                <a:cubicBezTo>
                  <a:pt x="36543" y="43194"/>
                  <a:pt x="43780" y="42962"/>
                  <a:pt x="49427" y="39270"/>
                </a:cubicBezTo>
                <a:cubicBezTo>
                  <a:pt x="51703" y="37737"/>
                  <a:pt x="54103" y="36399"/>
                  <a:pt x="56604" y="35270"/>
                </a:cubicBezTo>
                <a:cubicBezTo>
                  <a:pt x="62814" y="32418"/>
                  <a:pt x="66782" y="26198"/>
                  <a:pt x="66753" y="19366"/>
                </a:cubicBezTo>
                <a:lnTo>
                  <a:pt x="66753" y="17995"/>
                </a:lnTo>
                <a:cubicBezTo>
                  <a:pt x="69903" y="17458"/>
                  <a:pt x="73090" y="17169"/>
                  <a:pt x="76286" y="17130"/>
                </a:cubicBezTo>
                <a:cubicBezTo>
                  <a:pt x="80015" y="17054"/>
                  <a:pt x="83745" y="17338"/>
                  <a:pt x="87420" y="17978"/>
                </a:cubicBezTo>
                <a:lnTo>
                  <a:pt x="87420" y="19366"/>
                </a:lnTo>
                <a:cubicBezTo>
                  <a:pt x="87394" y="26193"/>
                  <a:pt x="91353" y="32408"/>
                  <a:pt x="97551" y="35270"/>
                </a:cubicBezTo>
                <a:cubicBezTo>
                  <a:pt x="100045" y="36396"/>
                  <a:pt x="102439" y="37729"/>
                  <a:pt x="104711" y="39252"/>
                </a:cubicBezTo>
                <a:cubicBezTo>
                  <a:pt x="110365" y="42953"/>
                  <a:pt x="117610" y="43191"/>
                  <a:pt x="123493" y="39869"/>
                </a:cubicBezTo>
                <a:lnTo>
                  <a:pt x="125121" y="38961"/>
                </a:lnTo>
                <a:cubicBezTo>
                  <a:pt x="129427" y="43989"/>
                  <a:pt x="132858" y="49704"/>
                  <a:pt x="135270" y="55868"/>
                </a:cubicBezTo>
                <a:lnTo>
                  <a:pt x="128589" y="59602"/>
                </a:lnTo>
                <a:cubicBezTo>
                  <a:pt x="125376" y="61406"/>
                  <a:pt x="123673" y="65060"/>
                  <a:pt x="124359" y="68680"/>
                </a:cubicBezTo>
                <a:cubicBezTo>
                  <a:pt x="125475" y="74220"/>
                  <a:pt x="125475" y="79927"/>
                  <a:pt x="124359" y="85467"/>
                </a:cubicBezTo>
                <a:cubicBezTo>
                  <a:pt x="123675" y="89090"/>
                  <a:pt x="125382" y="92744"/>
                  <a:pt x="128598" y="94545"/>
                </a:cubicBezTo>
                <a:lnTo>
                  <a:pt x="135270" y="98279"/>
                </a:lnTo>
                <a:cubicBezTo>
                  <a:pt x="132841" y="104437"/>
                  <a:pt x="129399" y="110146"/>
                  <a:pt x="125087" y="115169"/>
                </a:cubicBezTo>
                <a:lnTo>
                  <a:pt x="123493" y="114278"/>
                </a:lnTo>
                <a:cubicBezTo>
                  <a:pt x="117620" y="110962"/>
                  <a:pt x="110387" y="111193"/>
                  <a:pt x="104737" y="114878"/>
                </a:cubicBezTo>
                <a:cubicBezTo>
                  <a:pt x="102455" y="116409"/>
                  <a:pt x="100048" y="117747"/>
                  <a:pt x="97543" y="118877"/>
                </a:cubicBezTo>
                <a:cubicBezTo>
                  <a:pt x="91345" y="121739"/>
                  <a:pt x="87385" y="127954"/>
                  <a:pt x="87411" y="134782"/>
                </a:cubicBezTo>
                <a:lnTo>
                  <a:pt x="87411" y="136152"/>
                </a:lnTo>
                <a:cubicBezTo>
                  <a:pt x="84258" y="136690"/>
                  <a:pt x="81068" y="136979"/>
                  <a:pt x="77870" y="137017"/>
                </a:cubicBezTo>
                <a:cubicBezTo>
                  <a:pt x="74146" y="137093"/>
                  <a:pt x="70423" y="136810"/>
                  <a:pt x="66753" y="136169"/>
                </a:cubicBezTo>
                <a:lnTo>
                  <a:pt x="66753" y="134782"/>
                </a:lnTo>
                <a:cubicBezTo>
                  <a:pt x="66782" y="127951"/>
                  <a:pt x="62818" y="121734"/>
                  <a:pt x="56613" y="118877"/>
                </a:cubicBezTo>
                <a:cubicBezTo>
                  <a:pt x="54118" y="117754"/>
                  <a:pt x="51722" y="116423"/>
                  <a:pt x="49453" y="114895"/>
                </a:cubicBezTo>
                <a:close/>
              </a:path>
            </a:pathLst>
          </a:custGeom>
          <a:solidFill>
            <a:srgbClr val="373939"/>
          </a:solidFill>
          <a:ln w="8483" cap="flat">
            <a:noFill/>
            <a:prstDash val="solid"/>
            <a:miter/>
          </a:ln>
        </p:spPr>
        <p:txBody>
          <a:bodyPr rtlCol="0" anchor="ctr"/>
          <a:lstStyle/>
          <a:p>
            <a:endParaRPr lang="en-US"/>
          </a:p>
        </p:txBody>
      </p:sp>
      <p:sp>
        <p:nvSpPr>
          <p:cNvPr id="369" name="Freeform 368">
            <a:extLst>
              <a:ext uri="{FF2B5EF4-FFF2-40B4-BE49-F238E27FC236}">
                <a16:creationId xmlns:a16="http://schemas.microsoft.com/office/drawing/2014/main" id="{125ADD51-7BD0-D00A-8238-22499E295506}"/>
              </a:ext>
            </a:extLst>
          </p:cNvPr>
          <p:cNvSpPr/>
          <p:nvPr/>
        </p:nvSpPr>
        <p:spPr>
          <a:xfrm>
            <a:off x="7088001" y="3370376"/>
            <a:ext cx="299759" cy="428228"/>
          </a:xfrm>
          <a:custGeom>
            <a:avLst/>
            <a:gdLst>
              <a:gd name="connsiteX0" fmla="*/ 299760 w 299759"/>
              <a:gd name="connsiteY0" fmla="*/ 393970 h 428228"/>
              <a:gd name="connsiteX1" fmla="*/ 265501 w 299759"/>
              <a:gd name="connsiteY1" fmla="*/ 359712 h 428228"/>
              <a:gd name="connsiteX2" fmla="*/ 231243 w 299759"/>
              <a:gd name="connsiteY2" fmla="*/ 393970 h 428228"/>
              <a:gd name="connsiteX3" fmla="*/ 265501 w 299759"/>
              <a:gd name="connsiteY3" fmla="*/ 428228 h 428228"/>
              <a:gd name="connsiteX4" fmla="*/ 299760 w 299759"/>
              <a:gd name="connsiteY4" fmla="*/ 393970 h 428228"/>
              <a:gd name="connsiteX5" fmla="*/ 248372 w 299759"/>
              <a:gd name="connsiteY5" fmla="*/ 393970 h 428228"/>
              <a:gd name="connsiteX6" fmla="*/ 265501 w 299759"/>
              <a:gd name="connsiteY6" fmla="*/ 376841 h 428228"/>
              <a:gd name="connsiteX7" fmla="*/ 282631 w 299759"/>
              <a:gd name="connsiteY7" fmla="*/ 393970 h 428228"/>
              <a:gd name="connsiteX8" fmla="*/ 265501 w 299759"/>
              <a:gd name="connsiteY8" fmla="*/ 411099 h 428228"/>
              <a:gd name="connsiteX9" fmla="*/ 248372 w 299759"/>
              <a:gd name="connsiteY9" fmla="*/ 393970 h 428228"/>
              <a:gd name="connsiteX10" fmla="*/ 128468 w 299759"/>
              <a:gd name="connsiteY10" fmla="*/ 256937 h 428228"/>
              <a:gd name="connsiteX11" fmla="*/ 256937 w 299759"/>
              <a:gd name="connsiteY11" fmla="*/ 128468 h 428228"/>
              <a:gd name="connsiteX12" fmla="*/ 128468 w 299759"/>
              <a:gd name="connsiteY12" fmla="*/ 0 h 428228"/>
              <a:gd name="connsiteX13" fmla="*/ 0 w 299759"/>
              <a:gd name="connsiteY13" fmla="*/ 128468 h 428228"/>
              <a:gd name="connsiteX14" fmla="*/ 128468 w 299759"/>
              <a:gd name="connsiteY14" fmla="*/ 256937 h 428228"/>
              <a:gd name="connsiteX15" fmla="*/ 128468 w 299759"/>
              <a:gd name="connsiteY15" fmla="*/ 17129 h 428228"/>
              <a:gd name="connsiteX16" fmla="*/ 239808 w 299759"/>
              <a:gd name="connsiteY16" fmla="*/ 128468 h 428228"/>
              <a:gd name="connsiteX17" fmla="*/ 128468 w 299759"/>
              <a:gd name="connsiteY17" fmla="*/ 239808 h 428228"/>
              <a:gd name="connsiteX18" fmla="*/ 17129 w 299759"/>
              <a:gd name="connsiteY18" fmla="*/ 128468 h 428228"/>
              <a:gd name="connsiteX19" fmla="*/ 128468 w 299759"/>
              <a:gd name="connsiteY19" fmla="*/ 17129 h 428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9759" h="428228">
                <a:moveTo>
                  <a:pt x="299760" y="393970"/>
                </a:moveTo>
                <a:cubicBezTo>
                  <a:pt x="299760" y="375050"/>
                  <a:pt x="284421" y="359712"/>
                  <a:pt x="265501" y="359712"/>
                </a:cubicBezTo>
                <a:cubicBezTo>
                  <a:pt x="246581" y="359712"/>
                  <a:pt x="231243" y="375050"/>
                  <a:pt x="231243" y="393970"/>
                </a:cubicBezTo>
                <a:cubicBezTo>
                  <a:pt x="231243" y="412890"/>
                  <a:pt x="246581" y="428228"/>
                  <a:pt x="265501" y="428228"/>
                </a:cubicBezTo>
                <a:cubicBezTo>
                  <a:pt x="284414" y="428209"/>
                  <a:pt x="299741" y="412882"/>
                  <a:pt x="299760" y="393970"/>
                </a:cubicBezTo>
                <a:close/>
                <a:moveTo>
                  <a:pt x="248372" y="393970"/>
                </a:moveTo>
                <a:cubicBezTo>
                  <a:pt x="248372" y="384509"/>
                  <a:pt x="256041" y="376841"/>
                  <a:pt x="265501" y="376841"/>
                </a:cubicBezTo>
                <a:cubicBezTo>
                  <a:pt x="274962" y="376841"/>
                  <a:pt x="282631" y="384509"/>
                  <a:pt x="282631" y="393970"/>
                </a:cubicBezTo>
                <a:cubicBezTo>
                  <a:pt x="282631" y="403430"/>
                  <a:pt x="274962" y="411099"/>
                  <a:pt x="265501" y="411099"/>
                </a:cubicBezTo>
                <a:cubicBezTo>
                  <a:pt x="256047" y="411084"/>
                  <a:pt x="248387" y="403424"/>
                  <a:pt x="248372" y="393970"/>
                </a:cubicBezTo>
                <a:close/>
                <a:moveTo>
                  <a:pt x="128468" y="256937"/>
                </a:moveTo>
                <a:cubicBezTo>
                  <a:pt x="199420" y="256937"/>
                  <a:pt x="256937" y="199420"/>
                  <a:pt x="256937" y="128468"/>
                </a:cubicBezTo>
                <a:cubicBezTo>
                  <a:pt x="256937" y="57517"/>
                  <a:pt x="199420" y="0"/>
                  <a:pt x="128468" y="0"/>
                </a:cubicBezTo>
                <a:cubicBezTo>
                  <a:pt x="57517" y="0"/>
                  <a:pt x="0" y="57517"/>
                  <a:pt x="0" y="128468"/>
                </a:cubicBezTo>
                <a:cubicBezTo>
                  <a:pt x="75" y="199388"/>
                  <a:pt x="57549" y="256862"/>
                  <a:pt x="128468" y="256937"/>
                </a:cubicBezTo>
                <a:close/>
                <a:moveTo>
                  <a:pt x="128468" y="17129"/>
                </a:moveTo>
                <a:cubicBezTo>
                  <a:pt x="189959" y="17129"/>
                  <a:pt x="239808" y="66977"/>
                  <a:pt x="239808" y="128468"/>
                </a:cubicBezTo>
                <a:cubicBezTo>
                  <a:pt x="239808" y="189959"/>
                  <a:pt x="189959" y="239808"/>
                  <a:pt x="128468" y="239808"/>
                </a:cubicBezTo>
                <a:cubicBezTo>
                  <a:pt x="66977" y="239808"/>
                  <a:pt x="17129" y="189959"/>
                  <a:pt x="17129" y="128468"/>
                </a:cubicBezTo>
                <a:cubicBezTo>
                  <a:pt x="17200" y="67007"/>
                  <a:pt x="67007" y="17200"/>
                  <a:pt x="128468" y="17129"/>
                </a:cubicBezTo>
                <a:close/>
              </a:path>
            </a:pathLst>
          </a:custGeom>
          <a:solidFill>
            <a:srgbClr val="373939"/>
          </a:solidFill>
          <a:ln w="8483" cap="flat">
            <a:noFill/>
            <a:prstDash val="solid"/>
            <a:miter/>
          </a:ln>
        </p:spPr>
        <p:txBody>
          <a:bodyPr rtlCol="0" anchor="ctr"/>
          <a:lstStyle/>
          <a:p>
            <a:endParaRPr lang="en-US"/>
          </a:p>
        </p:txBody>
      </p:sp>
      <p:sp>
        <p:nvSpPr>
          <p:cNvPr id="370" name="Freeform 369">
            <a:extLst>
              <a:ext uri="{FF2B5EF4-FFF2-40B4-BE49-F238E27FC236}">
                <a16:creationId xmlns:a16="http://schemas.microsoft.com/office/drawing/2014/main" id="{8C65E0FB-4D08-6E6E-3DAE-A478779C9A11}"/>
              </a:ext>
            </a:extLst>
          </p:cNvPr>
          <p:cNvSpPr/>
          <p:nvPr/>
        </p:nvSpPr>
        <p:spPr>
          <a:xfrm>
            <a:off x="7130824" y="3430328"/>
            <a:ext cx="171291" cy="119903"/>
          </a:xfrm>
          <a:custGeom>
            <a:avLst/>
            <a:gdLst>
              <a:gd name="connsiteX0" fmla="*/ 8565 w 171291"/>
              <a:gd name="connsiteY0" fmla="*/ 119904 h 119903"/>
              <a:gd name="connsiteX1" fmla="*/ 42823 w 171291"/>
              <a:gd name="connsiteY1" fmla="*/ 119904 h 119903"/>
              <a:gd name="connsiteX2" fmla="*/ 51387 w 171291"/>
              <a:gd name="connsiteY2" fmla="*/ 111339 h 119903"/>
              <a:gd name="connsiteX3" fmla="*/ 51387 w 171291"/>
              <a:gd name="connsiteY3" fmla="*/ 68517 h 119903"/>
              <a:gd name="connsiteX4" fmla="*/ 42823 w 171291"/>
              <a:gd name="connsiteY4" fmla="*/ 59952 h 119903"/>
              <a:gd name="connsiteX5" fmla="*/ 8565 w 171291"/>
              <a:gd name="connsiteY5" fmla="*/ 59952 h 119903"/>
              <a:gd name="connsiteX6" fmla="*/ 0 w 171291"/>
              <a:gd name="connsiteY6" fmla="*/ 68517 h 119903"/>
              <a:gd name="connsiteX7" fmla="*/ 0 w 171291"/>
              <a:gd name="connsiteY7" fmla="*/ 111339 h 119903"/>
              <a:gd name="connsiteX8" fmla="*/ 8565 w 171291"/>
              <a:gd name="connsiteY8" fmla="*/ 119904 h 119903"/>
              <a:gd name="connsiteX9" fmla="*/ 17129 w 171291"/>
              <a:gd name="connsiteY9" fmla="*/ 77081 h 119903"/>
              <a:gd name="connsiteX10" fmla="*/ 34258 w 171291"/>
              <a:gd name="connsiteY10" fmla="*/ 77081 h 119903"/>
              <a:gd name="connsiteX11" fmla="*/ 34258 w 171291"/>
              <a:gd name="connsiteY11" fmla="*/ 102775 h 119903"/>
              <a:gd name="connsiteX12" fmla="*/ 17129 w 171291"/>
              <a:gd name="connsiteY12" fmla="*/ 102775 h 119903"/>
              <a:gd name="connsiteX13" fmla="*/ 68517 w 171291"/>
              <a:gd name="connsiteY13" fmla="*/ 119904 h 119903"/>
              <a:gd name="connsiteX14" fmla="*/ 102775 w 171291"/>
              <a:gd name="connsiteY14" fmla="*/ 119904 h 119903"/>
              <a:gd name="connsiteX15" fmla="*/ 111339 w 171291"/>
              <a:gd name="connsiteY15" fmla="*/ 111339 h 119903"/>
              <a:gd name="connsiteX16" fmla="*/ 111339 w 171291"/>
              <a:gd name="connsiteY16" fmla="*/ 8565 h 119903"/>
              <a:gd name="connsiteX17" fmla="*/ 102775 w 171291"/>
              <a:gd name="connsiteY17" fmla="*/ 0 h 119903"/>
              <a:gd name="connsiteX18" fmla="*/ 68517 w 171291"/>
              <a:gd name="connsiteY18" fmla="*/ 0 h 119903"/>
              <a:gd name="connsiteX19" fmla="*/ 59952 w 171291"/>
              <a:gd name="connsiteY19" fmla="*/ 8565 h 119903"/>
              <a:gd name="connsiteX20" fmla="*/ 59952 w 171291"/>
              <a:gd name="connsiteY20" fmla="*/ 111339 h 119903"/>
              <a:gd name="connsiteX21" fmla="*/ 68517 w 171291"/>
              <a:gd name="connsiteY21" fmla="*/ 119904 h 119903"/>
              <a:gd name="connsiteX22" fmla="*/ 77081 w 171291"/>
              <a:gd name="connsiteY22" fmla="*/ 17129 h 119903"/>
              <a:gd name="connsiteX23" fmla="*/ 94210 w 171291"/>
              <a:gd name="connsiteY23" fmla="*/ 17129 h 119903"/>
              <a:gd name="connsiteX24" fmla="*/ 94210 w 171291"/>
              <a:gd name="connsiteY24" fmla="*/ 102775 h 119903"/>
              <a:gd name="connsiteX25" fmla="*/ 77081 w 171291"/>
              <a:gd name="connsiteY25" fmla="*/ 102775 h 119903"/>
              <a:gd name="connsiteX26" fmla="*/ 128468 w 171291"/>
              <a:gd name="connsiteY26" fmla="*/ 119904 h 119903"/>
              <a:gd name="connsiteX27" fmla="*/ 162727 w 171291"/>
              <a:gd name="connsiteY27" fmla="*/ 119904 h 119903"/>
              <a:gd name="connsiteX28" fmla="*/ 171291 w 171291"/>
              <a:gd name="connsiteY28" fmla="*/ 111339 h 119903"/>
              <a:gd name="connsiteX29" fmla="*/ 171291 w 171291"/>
              <a:gd name="connsiteY29" fmla="*/ 42823 h 119903"/>
              <a:gd name="connsiteX30" fmla="*/ 162727 w 171291"/>
              <a:gd name="connsiteY30" fmla="*/ 34258 h 119903"/>
              <a:gd name="connsiteX31" fmla="*/ 128468 w 171291"/>
              <a:gd name="connsiteY31" fmla="*/ 34258 h 119903"/>
              <a:gd name="connsiteX32" fmla="*/ 119904 w 171291"/>
              <a:gd name="connsiteY32" fmla="*/ 42823 h 119903"/>
              <a:gd name="connsiteX33" fmla="*/ 119904 w 171291"/>
              <a:gd name="connsiteY33" fmla="*/ 111339 h 119903"/>
              <a:gd name="connsiteX34" fmla="*/ 128468 w 171291"/>
              <a:gd name="connsiteY34" fmla="*/ 119904 h 119903"/>
              <a:gd name="connsiteX35" fmla="*/ 137033 w 171291"/>
              <a:gd name="connsiteY35" fmla="*/ 51387 h 119903"/>
              <a:gd name="connsiteX36" fmla="*/ 154162 w 171291"/>
              <a:gd name="connsiteY36" fmla="*/ 51387 h 119903"/>
              <a:gd name="connsiteX37" fmla="*/ 154162 w 171291"/>
              <a:gd name="connsiteY37" fmla="*/ 102775 h 119903"/>
              <a:gd name="connsiteX38" fmla="*/ 137033 w 171291"/>
              <a:gd name="connsiteY38" fmla="*/ 102775 h 119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1291" h="119903">
                <a:moveTo>
                  <a:pt x="8565" y="119904"/>
                </a:moveTo>
                <a:lnTo>
                  <a:pt x="42823" y="119904"/>
                </a:lnTo>
                <a:cubicBezTo>
                  <a:pt x="47553" y="119904"/>
                  <a:pt x="51387" y="116070"/>
                  <a:pt x="51387" y="111339"/>
                </a:cubicBezTo>
                <a:lnTo>
                  <a:pt x="51387" y="68517"/>
                </a:lnTo>
                <a:cubicBezTo>
                  <a:pt x="51387" y="63786"/>
                  <a:pt x="47553" y="59952"/>
                  <a:pt x="42823" y="59952"/>
                </a:cubicBezTo>
                <a:lnTo>
                  <a:pt x="8565" y="59952"/>
                </a:lnTo>
                <a:cubicBezTo>
                  <a:pt x="3834" y="59952"/>
                  <a:pt x="0" y="63786"/>
                  <a:pt x="0" y="68517"/>
                </a:cubicBezTo>
                <a:lnTo>
                  <a:pt x="0" y="111339"/>
                </a:lnTo>
                <a:cubicBezTo>
                  <a:pt x="0" y="116070"/>
                  <a:pt x="3834" y="119904"/>
                  <a:pt x="8565" y="119904"/>
                </a:cubicBezTo>
                <a:close/>
                <a:moveTo>
                  <a:pt x="17129" y="77081"/>
                </a:moveTo>
                <a:lnTo>
                  <a:pt x="34258" y="77081"/>
                </a:lnTo>
                <a:lnTo>
                  <a:pt x="34258" y="102775"/>
                </a:lnTo>
                <a:lnTo>
                  <a:pt x="17129" y="102775"/>
                </a:lnTo>
                <a:close/>
                <a:moveTo>
                  <a:pt x="68517" y="119904"/>
                </a:moveTo>
                <a:lnTo>
                  <a:pt x="102775" y="119904"/>
                </a:lnTo>
                <a:cubicBezTo>
                  <a:pt x="107505" y="119904"/>
                  <a:pt x="111339" y="116070"/>
                  <a:pt x="111339" y="111339"/>
                </a:cubicBezTo>
                <a:lnTo>
                  <a:pt x="111339" y="8565"/>
                </a:lnTo>
                <a:cubicBezTo>
                  <a:pt x="111339" y="3834"/>
                  <a:pt x="107505" y="0"/>
                  <a:pt x="102775" y="0"/>
                </a:cubicBezTo>
                <a:lnTo>
                  <a:pt x="68517" y="0"/>
                </a:lnTo>
                <a:cubicBezTo>
                  <a:pt x="63786" y="0"/>
                  <a:pt x="59952" y="3834"/>
                  <a:pt x="59952" y="8565"/>
                </a:cubicBezTo>
                <a:lnTo>
                  <a:pt x="59952" y="111339"/>
                </a:lnTo>
                <a:cubicBezTo>
                  <a:pt x="59952" y="116070"/>
                  <a:pt x="63786" y="119904"/>
                  <a:pt x="68517" y="119904"/>
                </a:cubicBezTo>
                <a:close/>
                <a:moveTo>
                  <a:pt x="77081" y="17129"/>
                </a:moveTo>
                <a:lnTo>
                  <a:pt x="94210" y="17129"/>
                </a:lnTo>
                <a:lnTo>
                  <a:pt x="94210" y="102775"/>
                </a:lnTo>
                <a:lnTo>
                  <a:pt x="77081" y="102775"/>
                </a:lnTo>
                <a:close/>
                <a:moveTo>
                  <a:pt x="128468" y="119904"/>
                </a:moveTo>
                <a:lnTo>
                  <a:pt x="162727" y="119904"/>
                </a:lnTo>
                <a:cubicBezTo>
                  <a:pt x="167457" y="119904"/>
                  <a:pt x="171291" y="116070"/>
                  <a:pt x="171291" y="111339"/>
                </a:cubicBezTo>
                <a:lnTo>
                  <a:pt x="171291" y="42823"/>
                </a:lnTo>
                <a:cubicBezTo>
                  <a:pt x="171291" y="38093"/>
                  <a:pt x="167457" y="34258"/>
                  <a:pt x="162727" y="34258"/>
                </a:cubicBezTo>
                <a:lnTo>
                  <a:pt x="128468" y="34258"/>
                </a:lnTo>
                <a:cubicBezTo>
                  <a:pt x="123738" y="34258"/>
                  <a:pt x="119904" y="38093"/>
                  <a:pt x="119904" y="42823"/>
                </a:cubicBezTo>
                <a:lnTo>
                  <a:pt x="119904" y="111339"/>
                </a:lnTo>
                <a:cubicBezTo>
                  <a:pt x="119904" y="116070"/>
                  <a:pt x="123738" y="119904"/>
                  <a:pt x="128468" y="119904"/>
                </a:cubicBezTo>
                <a:close/>
                <a:moveTo>
                  <a:pt x="137033" y="51387"/>
                </a:moveTo>
                <a:lnTo>
                  <a:pt x="154162" y="51387"/>
                </a:lnTo>
                <a:lnTo>
                  <a:pt x="154162" y="102775"/>
                </a:lnTo>
                <a:lnTo>
                  <a:pt x="137033" y="102775"/>
                </a:lnTo>
                <a:close/>
              </a:path>
            </a:pathLst>
          </a:custGeom>
          <a:solidFill>
            <a:srgbClr val="373939"/>
          </a:solidFill>
          <a:ln w="8483" cap="flat">
            <a:noFill/>
            <a:prstDash val="solid"/>
            <a:miter/>
          </a:ln>
        </p:spPr>
        <p:txBody>
          <a:bodyPr rtlCol="0" anchor="ctr"/>
          <a:lstStyle/>
          <a:p>
            <a:endParaRPr lang="en-US"/>
          </a:p>
        </p:txBody>
      </p:sp>
      <p:sp>
        <p:nvSpPr>
          <p:cNvPr id="371" name="Freeform 370">
            <a:extLst>
              <a:ext uri="{FF2B5EF4-FFF2-40B4-BE49-F238E27FC236}">
                <a16:creationId xmlns:a16="http://schemas.microsoft.com/office/drawing/2014/main" id="{88B1A1BF-858C-C5BC-2AE0-D101BB5012DF}"/>
              </a:ext>
            </a:extLst>
          </p:cNvPr>
          <p:cNvSpPr/>
          <p:nvPr/>
        </p:nvSpPr>
        <p:spPr>
          <a:xfrm>
            <a:off x="6950968" y="3310313"/>
            <a:ext cx="526874" cy="513984"/>
          </a:xfrm>
          <a:custGeom>
            <a:avLst/>
            <a:gdLst>
              <a:gd name="connsiteX0" fmla="*/ 25694 w 526874"/>
              <a:gd name="connsiteY0" fmla="*/ 94321 h 513984"/>
              <a:gd name="connsiteX1" fmla="*/ 51387 w 526874"/>
              <a:gd name="connsiteY1" fmla="*/ 68833 h 513984"/>
              <a:gd name="connsiteX2" fmla="*/ 50891 w 526874"/>
              <a:gd name="connsiteY2" fmla="*/ 63711 h 513984"/>
              <a:gd name="connsiteX3" fmla="*/ 86408 w 526874"/>
              <a:gd name="connsiteY3" fmla="*/ 45443 h 513984"/>
              <a:gd name="connsiteX4" fmla="*/ 117489 w 526874"/>
              <a:gd name="connsiteY4" fmla="*/ 46813 h 513984"/>
              <a:gd name="connsiteX5" fmla="*/ 152406 w 526874"/>
              <a:gd name="connsiteY5" fmla="*/ 71779 h 513984"/>
              <a:gd name="connsiteX6" fmla="*/ 148313 w 526874"/>
              <a:gd name="connsiteY6" fmla="*/ 301388 h 513984"/>
              <a:gd name="connsiteX7" fmla="*/ 239808 w 526874"/>
              <a:gd name="connsiteY7" fmla="*/ 349022 h 513984"/>
              <a:gd name="connsiteX8" fmla="*/ 239808 w 526874"/>
              <a:gd name="connsiteY8" fmla="*/ 376951 h 513984"/>
              <a:gd name="connsiteX9" fmla="*/ 238095 w 526874"/>
              <a:gd name="connsiteY9" fmla="*/ 376951 h 513984"/>
              <a:gd name="connsiteX10" fmla="*/ 222679 w 526874"/>
              <a:gd name="connsiteY10" fmla="*/ 392368 h 513984"/>
              <a:gd name="connsiteX11" fmla="*/ 222679 w 526874"/>
              <a:gd name="connsiteY11" fmla="*/ 496855 h 513984"/>
              <a:gd name="connsiteX12" fmla="*/ 239808 w 526874"/>
              <a:gd name="connsiteY12" fmla="*/ 513984 h 513984"/>
              <a:gd name="connsiteX13" fmla="*/ 291195 w 526874"/>
              <a:gd name="connsiteY13" fmla="*/ 513984 h 513984"/>
              <a:gd name="connsiteX14" fmla="*/ 308324 w 526874"/>
              <a:gd name="connsiteY14" fmla="*/ 496855 h 513984"/>
              <a:gd name="connsiteX15" fmla="*/ 308324 w 526874"/>
              <a:gd name="connsiteY15" fmla="*/ 392368 h 513984"/>
              <a:gd name="connsiteX16" fmla="*/ 292908 w 526874"/>
              <a:gd name="connsiteY16" fmla="*/ 376951 h 513984"/>
              <a:gd name="connsiteX17" fmla="*/ 291195 w 526874"/>
              <a:gd name="connsiteY17" fmla="*/ 376951 h 513984"/>
              <a:gd name="connsiteX18" fmla="*/ 291195 w 526874"/>
              <a:gd name="connsiteY18" fmla="*/ 349031 h 513984"/>
              <a:gd name="connsiteX19" fmla="*/ 426275 w 526874"/>
              <a:gd name="connsiteY19" fmla="*/ 163719 h 513984"/>
              <a:gd name="connsiteX20" fmla="*/ 411056 w 526874"/>
              <a:gd name="connsiteY20" fmla="*/ 116203 h 513984"/>
              <a:gd name="connsiteX21" fmla="*/ 454958 w 526874"/>
              <a:gd name="connsiteY21" fmla="*/ 88497 h 513984"/>
              <a:gd name="connsiteX22" fmla="*/ 484908 w 526874"/>
              <a:gd name="connsiteY22" fmla="*/ 90193 h 513984"/>
              <a:gd name="connsiteX23" fmla="*/ 518002 w 526874"/>
              <a:gd name="connsiteY23" fmla="*/ 110208 h 513984"/>
              <a:gd name="connsiteX24" fmla="*/ 526875 w 526874"/>
              <a:gd name="connsiteY24" fmla="*/ 95563 h 513984"/>
              <a:gd name="connsiteX25" fmla="*/ 495374 w 526874"/>
              <a:gd name="connsiteY25" fmla="*/ 76507 h 513984"/>
              <a:gd name="connsiteX26" fmla="*/ 496745 w 526874"/>
              <a:gd name="connsiteY26" fmla="*/ 68627 h 513984"/>
              <a:gd name="connsiteX27" fmla="*/ 471101 w 526874"/>
              <a:gd name="connsiteY27" fmla="*/ 42884 h 513984"/>
              <a:gd name="connsiteX28" fmla="*/ 445357 w 526874"/>
              <a:gd name="connsiteY28" fmla="*/ 68528 h 513984"/>
              <a:gd name="connsiteX29" fmla="*/ 445923 w 526874"/>
              <a:gd name="connsiteY29" fmla="*/ 73937 h 513984"/>
              <a:gd name="connsiteX30" fmla="*/ 402620 w 526874"/>
              <a:gd name="connsiteY30" fmla="*/ 101258 h 513984"/>
              <a:gd name="connsiteX31" fmla="*/ 179026 w 526874"/>
              <a:gd name="connsiteY31" fmla="*/ 50887 h 513984"/>
              <a:gd name="connsiteX32" fmla="*/ 165741 w 526874"/>
              <a:gd name="connsiteY32" fmla="*/ 60251 h 513984"/>
              <a:gd name="connsiteX33" fmla="*/ 127372 w 526874"/>
              <a:gd name="connsiteY33" fmla="*/ 32819 h 513984"/>
              <a:gd name="connsiteX34" fmla="*/ 128468 w 526874"/>
              <a:gd name="connsiteY34" fmla="*/ 25804 h 513984"/>
              <a:gd name="connsiteX35" fmla="*/ 102885 w 526874"/>
              <a:gd name="connsiteY35" fmla="*/ 0 h 513984"/>
              <a:gd name="connsiteX36" fmla="*/ 77082 w 526874"/>
              <a:gd name="connsiteY36" fmla="*/ 25583 h 513984"/>
              <a:gd name="connsiteX37" fmla="*/ 77578 w 526874"/>
              <a:gd name="connsiteY37" fmla="*/ 30720 h 513984"/>
              <a:gd name="connsiteX38" fmla="*/ 42061 w 526874"/>
              <a:gd name="connsiteY38" fmla="*/ 48989 h 513984"/>
              <a:gd name="connsiteX39" fmla="*/ 25694 w 526874"/>
              <a:gd name="connsiteY39" fmla="*/ 42933 h 513984"/>
              <a:gd name="connsiteX40" fmla="*/ 0 w 526874"/>
              <a:gd name="connsiteY40" fmla="*/ 68627 h 513984"/>
              <a:gd name="connsiteX41" fmla="*/ 25694 w 526874"/>
              <a:gd name="connsiteY41" fmla="*/ 94321 h 513984"/>
              <a:gd name="connsiteX42" fmla="*/ 471051 w 526874"/>
              <a:gd name="connsiteY42" fmla="*/ 60063 h 513984"/>
              <a:gd name="connsiteX43" fmla="*/ 479616 w 526874"/>
              <a:gd name="connsiteY43" fmla="*/ 68627 h 513984"/>
              <a:gd name="connsiteX44" fmla="*/ 471051 w 526874"/>
              <a:gd name="connsiteY44" fmla="*/ 77192 h 513984"/>
              <a:gd name="connsiteX45" fmla="*/ 462486 w 526874"/>
              <a:gd name="connsiteY45" fmla="*/ 68627 h 513984"/>
              <a:gd name="connsiteX46" fmla="*/ 471051 w 526874"/>
              <a:gd name="connsiteY46" fmla="*/ 60063 h 513984"/>
              <a:gd name="connsiteX47" fmla="*/ 291212 w 526874"/>
              <a:gd name="connsiteY47" fmla="*/ 496855 h 513984"/>
              <a:gd name="connsiteX48" fmla="*/ 239808 w 526874"/>
              <a:gd name="connsiteY48" fmla="*/ 496855 h 513984"/>
              <a:gd name="connsiteX49" fmla="*/ 239808 w 526874"/>
              <a:gd name="connsiteY49" fmla="*/ 394081 h 513984"/>
              <a:gd name="connsiteX50" fmla="*/ 291195 w 526874"/>
              <a:gd name="connsiteY50" fmla="*/ 394081 h 513984"/>
              <a:gd name="connsiteX51" fmla="*/ 256937 w 526874"/>
              <a:gd name="connsiteY51" fmla="*/ 376951 h 513984"/>
              <a:gd name="connsiteX52" fmla="*/ 256937 w 526874"/>
              <a:gd name="connsiteY52" fmla="*/ 350829 h 513984"/>
              <a:gd name="connsiteX53" fmla="*/ 265501 w 526874"/>
              <a:gd name="connsiteY53" fmla="*/ 351258 h 513984"/>
              <a:gd name="connsiteX54" fmla="*/ 274066 w 526874"/>
              <a:gd name="connsiteY54" fmla="*/ 350829 h 513984"/>
              <a:gd name="connsiteX55" fmla="*/ 274066 w 526874"/>
              <a:gd name="connsiteY55" fmla="*/ 376951 h 513984"/>
              <a:gd name="connsiteX56" fmla="*/ 265501 w 526874"/>
              <a:gd name="connsiteY56" fmla="*/ 42933 h 513984"/>
              <a:gd name="connsiteX57" fmla="*/ 411099 w 526874"/>
              <a:gd name="connsiteY57" fmla="*/ 188531 h 513984"/>
              <a:gd name="connsiteX58" fmla="*/ 265501 w 526874"/>
              <a:gd name="connsiteY58" fmla="*/ 334129 h 513984"/>
              <a:gd name="connsiteX59" fmla="*/ 119904 w 526874"/>
              <a:gd name="connsiteY59" fmla="*/ 188531 h 513984"/>
              <a:gd name="connsiteX60" fmla="*/ 265501 w 526874"/>
              <a:gd name="connsiteY60" fmla="*/ 42933 h 513984"/>
              <a:gd name="connsiteX61" fmla="*/ 102775 w 526874"/>
              <a:gd name="connsiteY61" fmla="*/ 17240 h 513984"/>
              <a:gd name="connsiteX62" fmla="*/ 111339 w 526874"/>
              <a:gd name="connsiteY62" fmla="*/ 25804 h 513984"/>
              <a:gd name="connsiteX63" fmla="*/ 102775 w 526874"/>
              <a:gd name="connsiteY63" fmla="*/ 34369 h 513984"/>
              <a:gd name="connsiteX64" fmla="*/ 94210 w 526874"/>
              <a:gd name="connsiteY64" fmla="*/ 25804 h 513984"/>
              <a:gd name="connsiteX65" fmla="*/ 102775 w 526874"/>
              <a:gd name="connsiteY65" fmla="*/ 17240 h 513984"/>
              <a:gd name="connsiteX66" fmla="*/ 25694 w 526874"/>
              <a:gd name="connsiteY66" fmla="*/ 60063 h 513984"/>
              <a:gd name="connsiteX67" fmla="*/ 34258 w 526874"/>
              <a:gd name="connsiteY67" fmla="*/ 68627 h 513984"/>
              <a:gd name="connsiteX68" fmla="*/ 25694 w 526874"/>
              <a:gd name="connsiteY68" fmla="*/ 77192 h 513984"/>
              <a:gd name="connsiteX69" fmla="*/ 17129 w 526874"/>
              <a:gd name="connsiteY69" fmla="*/ 68627 h 513984"/>
              <a:gd name="connsiteX70" fmla="*/ 25694 w 526874"/>
              <a:gd name="connsiteY70" fmla="*/ 60063 h 513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26874" h="513984">
                <a:moveTo>
                  <a:pt x="25694" y="94321"/>
                </a:moveTo>
                <a:cubicBezTo>
                  <a:pt x="39827" y="94377"/>
                  <a:pt x="51331" y="82967"/>
                  <a:pt x="51387" y="68833"/>
                </a:cubicBezTo>
                <a:cubicBezTo>
                  <a:pt x="51394" y="67113"/>
                  <a:pt x="51228" y="65397"/>
                  <a:pt x="50891" y="63711"/>
                </a:cubicBezTo>
                <a:lnTo>
                  <a:pt x="86408" y="45443"/>
                </a:lnTo>
                <a:cubicBezTo>
                  <a:pt x="95228" y="52974"/>
                  <a:pt x="108040" y="53539"/>
                  <a:pt x="117489" y="46813"/>
                </a:cubicBezTo>
                <a:lnTo>
                  <a:pt x="152406" y="71779"/>
                </a:lnTo>
                <a:cubicBezTo>
                  <a:pt x="87872" y="134054"/>
                  <a:pt x="86039" y="236853"/>
                  <a:pt x="148313" y="301388"/>
                </a:cubicBezTo>
                <a:cubicBezTo>
                  <a:pt x="172823" y="326789"/>
                  <a:pt x="204943" y="343510"/>
                  <a:pt x="239808" y="349022"/>
                </a:cubicBezTo>
                <a:lnTo>
                  <a:pt x="239808" y="376951"/>
                </a:lnTo>
                <a:lnTo>
                  <a:pt x="238095" y="376951"/>
                </a:lnTo>
                <a:cubicBezTo>
                  <a:pt x="229584" y="376961"/>
                  <a:pt x="222688" y="383857"/>
                  <a:pt x="222679" y="392368"/>
                </a:cubicBezTo>
                <a:lnTo>
                  <a:pt x="222679" y="496855"/>
                </a:lnTo>
                <a:cubicBezTo>
                  <a:pt x="222693" y="506310"/>
                  <a:pt x="230353" y="513970"/>
                  <a:pt x="239808" y="513984"/>
                </a:cubicBezTo>
                <a:lnTo>
                  <a:pt x="291195" y="513984"/>
                </a:lnTo>
                <a:cubicBezTo>
                  <a:pt x="300650" y="513970"/>
                  <a:pt x="308310" y="506310"/>
                  <a:pt x="308324" y="496855"/>
                </a:cubicBezTo>
                <a:lnTo>
                  <a:pt x="308324" y="392368"/>
                </a:lnTo>
                <a:cubicBezTo>
                  <a:pt x="308315" y="383857"/>
                  <a:pt x="301419" y="376961"/>
                  <a:pt x="292908" y="376951"/>
                </a:cubicBezTo>
                <a:lnTo>
                  <a:pt x="291195" y="376951"/>
                </a:lnTo>
                <a:lnTo>
                  <a:pt x="291195" y="349031"/>
                </a:lnTo>
                <a:cubicBezTo>
                  <a:pt x="379669" y="335160"/>
                  <a:pt x="440147" y="252193"/>
                  <a:pt x="426275" y="163719"/>
                </a:cubicBezTo>
                <a:cubicBezTo>
                  <a:pt x="423685" y="147191"/>
                  <a:pt x="418550" y="131162"/>
                  <a:pt x="411056" y="116203"/>
                </a:cubicBezTo>
                <a:lnTo>
                  <a:pt x="454958" y="88497"/>
                </a:lnTo>
                <a:cubicBezTo>
                  <a:pt x="463485" y="95580"/>
                  <a:pt x="475636" y="96268"/>
                  <a:pt x="484908" y="90193"/>
                </a:cubicBezTo>
                <a:lnTo>
                  <a:pt x="518002" y="110208"/>
                </a:lnTo>
                <a:lnTo>
                  <a:pt x="526875" y="95563"/>
                </a:lnTo>
                <a:lnTo>
                  <a:pt x="495374" y="76507"/>
                </a:lnTo>
                <a:cubicBezTo>
                  <a:pt x="496245" y="73969"/>
                  <a:pt x="496708" y="71310"/>
                  <a:pt x="496745" y="68627"/>
                </a:cubicBezTo>
                <a:cubicBezTo>
                  <a:pt x="496772" y="54437"/>
                  <a:pt x="485290" y="42911"/>
                  <a:pt x="471101" y="42884"/>
                </a:cubicBezTo>
                <a:cubicBezTo>
                  <a:pt x="456910" y="42857"/>
                  <a:pt x="445385" y="54338"/>
                  <a:pt x="445357" y="68528"/>
                </a:cubicBezTo>
                <a:cubicBezTo>
                  <a:pt x="445354" y="70346"/>
                  <a:pt x="445543" y="72159"/>
                  <a:pt x="445923" y="73937"/>
                </a:cubicBezTo>
                <a:lnTo>
                  <a:pt x="402620" y="101258"/>
                </a:lnTo>
                <a:cubicBezTo>
                  <a:pt x="354786" y="25605"/>
                  <a:pt x="254679" y="3053"/>
                  <a:pt x="179026" y="50887"/>
                </a:cubicBezTo>
                <a:cubicBezTo>
                  <a:pt x="174444" y="53784"/>
                  <a:pt x="170010" y="56910"/>
                  <a:pt x="165741" y="60251"/>
                </a:cubicBezTo>
                <a:lnTo>
                  <a:pt x="127372" y="32819"/>
                </a:lnTo>
                <a:cubicBezTo>
                  <a:pt x="128065" y="30544"/>
                  <a:pt x="128434" y="28182"/>
                  <a:pt x="128468" y="25804"/>
                </a:cubicBezTo>
                <a:cubicBezTo>
                  <a:pt x="128529" y="11614"/>
                  <a:pt x="117076" y="61"/>
                  <a:pt x="102885" y="0"/>
                </a:cubicBezTo>
                <a:cubicBezTo>
                  <a:pt x="88695" y="-61"/>
                  <a:pt x="77143" y="11393"/>
                  <a:pt x="77082" y="25583"/>
                </a:cubicBezTo>
                <a:cubicBezTo>
                  <a:pt x="77074" y="27308"/>
                  <a:pt x="77240" y="29029"/>
                  <a:pt x="77578" y="30720"/>
                </a:cubicBezTo>
                <a:lnTo>
                  <a:pt x="42061" y="48989"/>
                </a:lnTo>
                <a:cubicBezTo>
                  <a:pt x="37489" y="45104"/>
                  <a:pt x="31692" y="42959"/>
                  <a:pt x="25694" y="42933"/>
                </a:cubicBezTo>
                <a:cubicBezTo>
                  <a:pt x="11503" y="42933"/>
                  <a:pt x="0" y="54437"/>
                  <a:pt x="0" y="68627"/>
                </a:cubicBezTo>
                <a:cubicBezTo>
                  <a:pt x="0" y="82818"/>
                  <a:pt x="11503" y="94321"/>
                  <a:pt x="25694" y="94321"/>
                </a:cubicBezTo>
                <a:close/>
                <a:moveTo>
                  <a:pt x="471051" y="60063"/>
                </a:moveTo>
                <a:cubicBezTo>
                  <a:pt x="475781" y="60063"/>
                  <a:pt x="479616" y="63897"/>
                  <a:pt x="479616" y="68627"/>
                </a:cubicBezTo>
                <a:cubicBezTo>
                  <a:pt x="479616" y="73357"/>
                  <a:pt x="475781" y="77192"/>
                  <a:pt x="471051" y="77192"/>
                </a:cubicBezTo>
                <a:cubicBezTo>
                  <a:pt x="466321" y="77192"/>
                  <a:pt x="462486" y="73357"/>
                  <a:pt x="462486" y="68627"/>
                </a:cubicBezTo>
                <a:cubicBezTo>
                  <a:pt x="462486" y="63897"/>
                  <a:pt x="466321" y="60063"/>
                  <a:pt x="471051" y="60063"/>
                </a:cubicBezTo>
                <a:close/>
                <a:moveTo>
                  <a:pt x="291212" y="496855"/>
                </a:moveTo>
                <a:lnTo>
                  <a:pt x="239808" y="496855"/>
                </a:lnTo>
                <a:lnTo>
                  <a:pt x="239808" y="394081"/>
                </a:lnTo>
                <a:lnTo>
                  <a:pt x="291195" y="394081"/>
                </a:lnTo>
                <a:close/>
                <a:moveTo>
                  <a:pt x="256937" y="376951"/>
                </a:moveTo>
                <a:lnTo>
                  <a:pt x="256937" y="350829"/>
                </a:lnTo>
                <a:cubicBezTo>
                  <a:pt x="259789" y="350975"/>
                  <a:pt x="262607" y="351258"/>
                  <a:pt x="265501" y="351258"/>
                </a:cubicBezTo>
                <a:cubicBezTo>
                  <a:pt x="268396" y="351258"/>
                  <a:pt x="271214" y="350975"/>
                  <a:pt x="274066" y="350829"/>
                </a:cubicBezTo>
                <a:lnTo>
                  <a:pt x="274066" y="376951"/>
                </a:lnTo>
                <a:close/>
                <a:moveTo>
                  <a:pt x="265501" y="42933"/>
                </a:moveTo>
                <a:cubicBezTo>
                  <a:pt x="345912" y="42933"/>
                  <a:pt x="411099" y="108120"/>
                  <a:pt x="411099" y="188531"/>
                </a:cubicBezTo>
                <a:cubicBezTo>
                  <a:pt x="411099" y="268942"/>
                  <a:pt x="345912" y="334129"/>
                  <a:pt x="265501" y="334129"/>
                </a:cubicBezTo>
                <a:cubicBezTo>
                  <a:pt x="185090" y="334129"/>
                  <a:pt x="119904" y="268942"/>
                  <a:pt x="119904" y="188531"/>
                </a:cubicBezTo>
                <a:cubicBezTo>
                  <a:pt x="119994" y="108157"/>
                  <a:pt x="185127" y="43023"/>
                  <a:pt x="265501" y="42933"/>
                </a:cubicBezTo>
                <a:close/>
                <a:moveTo>
                  <a:pt x="102775" y="17240"/>
                </a:moveTo>
                <a:cubicBezTo>
                  <a:pt x="107505" y="17240"/>
                  <a:pt x="111339" y="21074"/>
                  <a:pt x="111339" y="25804"/>
                </a:cubicBezTo>
                <a:cubicBezTo>
                  <a:pt x="111339" y="30534"/>
                  <a:pt x="107505" y="34369"/>
                  <a:pt x="102775" y="34369"/>
                </a:cubicBezTo>
                <a:cubicBezTo>
                  <a:pt x="98045" y="34369"/>
                  <a:pt x="94210" y="30534"/>
                  <a:pt x="94210" y="25804"/>
                </a:cubicBezTo>
                <a:cubicBezTo>
                  <a:pt x="94210" y="21074"/>
                  <a:pt x="98045" y="17240"/>
                  <a:pt x="102775" y="17240"/>
                </a:cubicBezTo>
                <a:close/>
                <a:moveTo>
                  <a:pt x="25694" y="60063"/>
                </a:moveTo>
                <a:cubicBezTo>
                  <a:pt x="30424" y="60063"/>
                  <a:pt x="34258" y="63897"/>
                  <a:pt x="34258" y="68627"/>
                </a:cubicBezTo>
                <a:cubicBezTo>
                  <a:pt x="34258" y="73357"/>
                  <a:pt x="30424" y="77192"/>
                  <a:pt x="25694" y="77192"/>
                </a:cubicBezTo>
                <a:cubicBezTo>
                  <a:pt x="20964" y="77192"/>
                  <a:pt x="17129" y="73357"/>
                  <a:pt x="17129" y="68627"/>
                </a:cubicBezTo>
                <a:cubicBezTo>
                  <a:pt x="17129" y="63897"/>
                  <a:pt x="20964" y="60063"/>
                  <a:pt x="25694" y="60063"/>
                </a:cubicBezTo>
                <a:close/>
              </a:path>
            </a:pathLst>
          </a:custGeom>
          <a:solidFill>
            <a:srgbClr val="373939"/>
          </a:solidFill>
          <a:ln w="8483" cap="flat">
            <a:noFill/>
            <a:prstDash val="solid"/>
            <a:miter/>
          </a:ln>
        </p:spPr>
        <p:txBody>
          <a:bodyPr rtlCol="0" anchor="ctr"/>
          <a:lstStyle/>
          <a:p>
            <a:endParaRPr lang="en-US"/>
          </a:p>
        </p:txBody>
      </p:sp>
      <p:sp>
        <p:nvSpPr>
          <p:cNvPr id="373" name="Freeform 372">
            <a:extLst>
              <a:ext uri="{FF2B5EF4-FFF2-40B4-BE49-F238E27FC236}">
                <a16:creationId xmlns:a16="http://schemas.microsoft.com/office/drawing/2014/main" id="{9AF909D2-64A7-C898-B91A-F51787E43868}"/>
              </a:ext>
            </a:extLst>
          </p:cNvPr>
          <p:cNvSpPr/>
          <p:nvPr/>
        </p:nvSpPr>
        <p:spPr>
          <a:xfrm>
            <a:off x="3973305" y="3315978"/>
            <a:ext cx="531650" cy="520517"/>
          </a:xfrm>
          <a:custGeom>
            <a:avLst/>
            <a:gdLst>
              <a:gd name="connsiteX0" fmla="*/ 0 w 531650"/>
              <a:gd name="connsiteY0" fmla="*/ 8305 h 520517"/>
              <a:gd name="connsiteX1" fmla="*/ 0 w 531650"/>
              <a:gd name="connsiteY1" fmla="*/ 116270 h 520517"/>
              <a:gd name="connsiteX2" fmla="*/ 8305 w 531650"/>
              <a:gd name="connsiteY2" fmla="*/ 124575 h 520517"/>
              <a:gd name="connsiteX3" fmla="*/ 39034 w 531650"/>
              <a:gd name="connsiteY3" fmla="*/ 124575 h 520517"/>
              <a:gd name="connsiteX4" fmla="*/ 39034 w 531650"/>
              <a:gd name="connsiteY4" fmla="*/ 156135 h 520517"/>
              <a:gd name="connsiteX5" fmla="*/ 8305 w 531650"/>
              <a:gd name="connsiteY5" fmla="*/ 156135 h 520517"/>
              <a:gd name="connsiteX6" fmla="*/ 0 w 531650"/>
              <a:gd name="connsiteY6" fmla="*/ 164440 h 520517"/>
              <a:gd name="connsiteX7" fmla="*/ 0 w 531650"/>
              <a:gd name="connsiteY7" fmla="*/ 272405 h 520517"/>
              <a:gd name="connsiteX8" fmla="*/ 8305 w 531650"/>
              <a:gd name="connsiteY8" fmla="*/ 280710 h 520517"/>
              <a:gd name="connsiteX9" fmla="*/ 39034 w 531650"/>
              <a:gd name="connsiteY9" fmla="*/ 280710 h 520517"/>
              <a:gd name="connsiteX10" fmla="*/ 39034 w 531650"/>
              <a:gd name="connsiteY10" fmla="*/ 312269 h 520517"/>
              <a:gd name="connsiteX11" fmla="*/ 8305 w 531650"/>
              <a:gd name="connsiteY11" fmla="*/ 312269 h 520517"/>
              <a:gd name="connsiteX12" fmla="*/ 0 w 531650"/>
              <a:gd name="connsiteY12" fmla="*/ 320574 h 520517"/>
              <a:gd name="connsiteX13" fmla="*/ 0 w 531650"/>
              <a:gd name="connsiteY13" fmla="*/ 428540 h 520517"/>
              <a:gd name="connsiteX14" fmla="*/ 8305 w 531650"/>
              <a:gd name="connsiteY14" fmla="*/ 436845 h 520517"/>
              <a:gd name="connsiteX15" fmla="*/ 67271 w 531650"/>
              <a:gd name="connsiteY15" fmla="*/ 436845 h 520517"/>
              <a:gd name="connsiteX16" fmla="*/ 67271 w 531650"/>
              <a:gd name="connsiteY16" fmla="*/ 504115 h 520517"/>
              <a:gd name="connsiteX17" fmla="*/ 75576 w 531650"/>
              <a:gd name="connsiteY17" fmla="*/ 512420 h 520517"/>
              <a:gd name="connsiteX18" fmla="*/ 305625 w 531650"/>
              <a:gd name="connsiteY18" fmla="*/ 512420 h 520517"/>
              <a:gd name="connsiteX19" fmla="*/ 313930 w 531650"/>
              <a:gd name="connsiteY19" fmla="*/ 504115 h 520517"/>
              <a:gd name="connsiteX20" fmla="*/ 313930 w 531650"/>
              <a:gd name="connsiteY20" fmla="*/ 455946 h 520517"/>
              <a:gd name="connsiteX21" fmla="*/ 391167 w 531650"/>
              <a:gd name="connsiteY21" fmla="*/ 519895 h 520517"/>
              <a:gd name="connsiteX22" fmla="*/ 397811 w 531650"/>
              <a:gd name="connsiteY22" fmla="*/ 519895 h 520517"/>
              <a:gd name="connsiteX23" fmla="*/ 531522 w 531650"/>
              <a:gd name="connsiteY23" fmla="*/ 305625 h 520517"/>
              <a:gd name="connsiteX24" fmla="*/ 524878 w 531650"/>
              <a:gd name="connsiteY24" fmla="*/ 296490 h 520517"/>
              <a:gd name="connsiteX25" fmla="*/ 393658 w 531650"/>
              <a:gd name="connsiteY25" fmla="*/ 235032 h 520517"/>
              <a:gd name="connsiteX26" fmla="*/ 385353 w 531650"/>
              <a:gd name="connsiteY26" fmla="*/ 235032 h 520517"/>
              <a:gd name="connsiteX27" fmla="*/ 382862 w 531650"/>
              <a:gd name="connsiteY27" fmla="*/ 236693 h 520517"/>
              <a:gd name="connsiteX28" fmla="*/ 381201 w 531650"/>
              <a:gd name="connsiteY28" fmla="*/ 237524 h 520517"/>
              <a:gd name="connsiteX29" fmla="*/ 381201 w 531650"/>
              <a:gd name="connsiteY29" fmla="*/ 164440 h 520517"/>
              <a:gd name="connsiteX30" fmla="*/ 372896 w 531650"/>
              <a:gd name="connsiteY30" fmla="*/ 156135 h 520517"/>
              <a:gd name="connsiteX31" fmla="*/ 342167 w 531650"/>
              <a:gd name="connsiteY31" fmla="*/ 156135 h 520517"/>
              <a:gd name="connsiteX32" fmla="*/ 342167 w 531650"/>
              <a:gd name="connsiteY32" fmla="*/ 124575 h 520517"/>
              <a:gd name="connsiteX33" fmla="*/ 372896 w 531650"/>
              <a:gd name="connsiteY33" fmla="*/ 124575 h 520517"/>
              <a:gd name="connsiteX34" fmla="*/ 381201 w 531650"/>
              <a:gd name="connsiteY34" fmla="*/ 116270 h 520517"/>
              <a:gd name="connsiteX35" fmla="*/ 381201 w 531650"/>
              <a:gd name="connsiteY35" fmla="*/ 8305 h 520517"/>
              <a:gd name="connsiteX36" fmla="*/ 372896 w 531650"/>
              <a:gd name="connsiteY36" fmla="*/ 0 h 520517"/>
              <a:gd name="connsiteX37" fmla="*/ 8305 w 531650"/>
              <a:gd name="connsiteY37" fmla="*/ 0 h 520517"/>
              <a:gd name="connsiteX38" fmla="*/ 0 w 531650"/>
              <a:gd name="connsiteY38" fmla="*/ 8305 h 520517"/>
              <a:gd name="connsiteX39" fmla="*/ 55644 w 531650"/>
              <a:gd name="connsiteY39" fmla="*/ 279880 h 520517"/>
              <a:gd name="connsiteX40" fmla="*/ 308947 w 531650"/>
              <a:gd name="connsiteY40" fmla="*/ 279880 h 520517"/>
              <a:gd name="connsiteX41" fmla="*/ 263269 w 531650"/>
              <a:gd name="connsiteY41" fmla="*/ 295659 h 520517"/>
              <a:gd name="connsiteX42" fmla="*/ 256625 w 531650"/>
              <a:gd name="connsiteY42" fmla="*/ 304795 h 520517"/>
              <a:gd name="connsiteX43" fmla="*/ 257456 w 531650"/>
              <a:gd name="connsiteY43" fmla="*/ 311439 h 520517"/>
              <a:gd name="connsiteX44" fmla="*/ 55644 w 531650"/>
              <a:gd name="connsiteY44" fmla="*/ 311439 h 520517"/>
              <a:gd name="connsiteX45" fmla="*/ 55644 w 531650"/>
              <a:gd name="connsiteY45" fmla="*/ 279880 h 520517"/>
              <a:gd name="connsiteX46" fmla="*/ 16610 w 531650"/>
              <a:gd name="connsiteY46" fmla="*/ 328049 h 520517"/>
              <a:gd name="connsiteX47" fmla="*/ 261608 w 531650"/>
              <a:gd name="connsiteY47" fmla="*/ 328049 h 520517"/>
              <a:gd name="connsiteX48" fmla="*/ 269083 w 531650"/>
              <a:gd name="connsiteY48" fmla="*/ 359608 h 520517"/>
              <a:gd name="connsiteX49" fmla="*/ 292337 w 531650"/>
              <a:gd name="connsiteY49" fmla="*/ 419404 h 520517"/>
              <a:gd name="connsiteX50" fmla="*/ 16610 w 531650"/>
              <a:gd name="connsiteY50" fmla="*/ 419404 h 520517"/>
              <a:gd name="connsiteX51" fmla="*/ 16610 w 531650"/>
              <a:gd name="connsiteY51" fmla="*/ 328049 h 520517"/>
              <a:gd name="connsiteX52" fmla="*/ 83881 w 531650"/>
              <a:gd name="connsiteY52" fmla="*/ 494149 h 520517"/>
              <a:gd name="connsiteX53" fmla="*/ 83881 w 531650"/>
              <a:gd name="connsiteY53" fmla="*/ 435184 h 520517"/>
              <a:gd name="connsiteX54" fmla="*/ 297320 w 531650"/>
              <a:gd name="connsiteY54" fmla="*/ 435184 h 520517"/>
              <a:gd name="connsiteX55" fmla="*/ 297320 w 531650"/>
              <a:gd name="connsiteY55" fmla="*/ 494149 h 520517"/>
              <a:gd name="connsiteX56" fmla="*/ 83881 w 531650"/>
              <a:gd name="connsiteY56" fmla="*/ 494149 h 520517"/>
              <a:gd name="connsiteX57" fmla="*/ 389506 w 531650"/>
              <a:gd name="connsiteY57" fmla="*/ 251642 h 520517"/>
              <a:gd name="connsiteX58" fmla="*/ 514081 w 531650"/>
              <a:gd name="connsiteY58" fmla="*/ 309778 h 520517"/>
              <a:gd name="connsiteX59" fmla="*/ 394489 w 531650"/>
              <a:gd name="connsiteY59" fmla="*/ 501624 h 520517"/>
              <a:gd name="connsiteX60" fmla="*/ 285693 w 531650"/>
              <a:gd name="connsiteY60" fmla="*/ 353794 h 520517"/>
              <a:gd name="connsiteX61" fmla="*/ 275727 w 531650"/>
              <a:gd name="connsiteY61" fmla="*/ 309778 h 520517"/>
              <a:gd name="connsiteX62" fmla="*/ 389506 w 531650"/>
              <a:gd name="connsiteY62" fmla="*/ 251642 h 520517"/>
              <a:gd name="connsiteX63" fmla="*/ 364591 w 531650"/>
              <a:gd name="connsiteY63" fmla="*/ 248320 h 520517"/>
              <a:gd name="connsiteX64" fmla="*/ 340506 w 531650"/>
              <a:gd name="connsiteY64" fmla="*/ 263269 h 520517"/>
              <a:gd name="connsiteX65" fmla="*/ 15780 w 531650"/>
              <a:gd name="connsiteY65" fmla="*/ 263269 h 520517"/>
              <a:gd name="connsiteX66" fmla="*/ 15780 w 531650"/>
              <a:gd name="connsiteY66" fmla="*/ 171914 h 520517"/>
              <a:gd name="connsiteX67" fmla="*/ 363760 w 531650"/>
              <a:gd name="connsiteY67" fmla="*/ 171914 h 520517"/>
              <a:gd name="connsiteX68" fmla="*/ 363760 w 531650"/>
              <a:gd name="connsiteY68" fmla="*/ 248320 h 520517"/>
              <a:gd name="connsiteX69" fmla="*/ 325557 w 531650"/>
              <a:gd name="connsiteY69" fmla="*/ 155304 h 520517"/>
              <a:gd name="connsiteX70" fmla="*/ 55644 w 531650"/>
              <a:gd name="connsiteY70" fmla="*/ 155304 h 520517"/>
              <a:gd name="connsiteX71" fmla="*/ 55644 w 531650"/>
              <a:gd name="connsiteY71" fmla="*/ 123745 h 520517"/>
              <a:gd name="connsiteX72" fmla="*/ 324727 w 531650"/>
              <a:gd name="connsiteY72" fmla="*/ 123745 h 520517"/>
              <a:gd name="connsiteX73" fmla="*/ 324727 w 531650"/>
              <a:gd name="connsiteY73" fmla="*/ 155304 h 520517"/>
              <a:gd name="connsiteX74" fmla="*/ 16610 w 531650"/>
              <a:gd name="connsiteY74" fmla="*/ 16610 h 520517"/>
              <a:gd name="connsiteX75" fmla="*/ 364591 w 531650"/>
              <a:gd name="connsiteY75" fmla="*/ 16610 h 520517"/>
              <a:gd name="connsiteX76" fmla="*/ 364591 w 531650"/>
              <a:gd name="connsiteY76" fmla="*/ 107965 h 520517"/>
              <a:gd name="connsiteX77" fmla="*/ 16610 w 531650"/>
              <a:gd name="connsiteY77" fmla="*/ 107965 h 520517"/>
              <a:gd name="connsiteX78" fmla="*/ 16610 w 531650"/>
              <a:gd name="connsiteY78" fmla="*/ 16610 h 520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31650" h="520517">
                <a:moveTo>
                  <a:pt x="0" y="8305"/>
                </a:moveTo>
                <a:lnTo>
                  <a:pt x="0" y="116270"/>
                </a:lnTo>
                <a:cubicBezTo>
                  <a:pt x="0" y="121253"/>
                  <a:pt x="3322" y="124575"/>
                  <a:pt x="8305" y="124575"/>
                </a:cubicBezTo>
                <a:lnTo>
                  <a:pt x="39034" y="124575"/>
                </a:lnTo>
                <a:lnTo>
                  <a:pt x="39034" y="156135"/>
                </a:lnTo>
                <a:lnTo>
                  <a:pt x="8305" y="156135"/>
                </a:lnTo>
                <a:cubicBezTo>
                  <a:pt x="3322" y="156135"/>
                  <a:pt x="0" y="159457"/>
                  <a:pt x="0" y="164440"/>
                </a:cubicBezTo>
                <a:lnTo>
                  <a:pt x="0" y="272405"/>
                </a:lnTo>
                <a:cubicBezTo>
                  <a:pt x="0" y="277388"/>
                  <a:pt x="3322" y="280710"/>
                  <a:pt x="8305" y="280710"/>
                </a:cubicBezTo>
                <a:lnTo>
                  <a:pt x="39034" y="280710"/>
                </a:lnTo>
                <a:lnTo>
                  <a:pt x="39034" y="312269"/>
                </a:lnTo>
                <a:lnTo>
                  <a:pt x="8305" y="312269"/>
                </a:lnTo>
                <a:cubicBezTo>
                  <a:pt x="3322" y="312269"/>
                  <a:pt x="0" y="315591"/>
                  <a:pt x="0" y="320574"/>
                </a:cubicBezTo>
                <a:lnTo>
                  <a:pt x="0" y="428540"/>
                </a:lnTo>
                <a:cubicBezTo>
                  <a:pt x="0" y="433523"/>
                  <a:pt x="3322" y="436845"/>
                  <a:pt x="8305" y="436845"/>
                </a:cubicBezTo>
                <a:lnTo>
                  <a:pt x="67271" y="436845"/>
                </a:lnTo>
                <a:lnTo>
                  <a:pt x="67271" y="504115"/>
                </a:lnTo>
                <a:cubicBezTo>
                  <a:pt x="67271" y="509098"/>
                  <a:pt x="70593" y="512420"/>
                  <a:pt x="75576" y="512420"/>
                </a:cubicBezTo>
                <a:lnTo>
                  <a:pt x="305625" y="512420"/>
                </a:lnTo>
                <a:cubicBezTo>
                  <a:pt x="310608" y="512420"/>
                  <a:pt x="313930" y="509098"/>
                  <a:pt x="313930" y="504115"/>
                </a:cubicBezTo>
                <a:lnTo>
                  <a:pt x="313930" y="455946"/>
                </a:lnTo>
                <a:cubicBezTo>
                  <a:pt x="333032" y="482522"/>
                  <a:pt x="357947" y="506607"/>
                  <a:pt x="391167" y="519895"/>
                </a:cubicBezTo>
                <a:cubicBezTo>
                  <a:pt x="392828" y="520725"/>
                  <a:pt x="395319" y="520725"/>
                  <a:pt x="397811" y="519895"/>
                </a:cubicBezTo>
                <a:cubicBezTo>
                  <a:pt x="510759" y="472556"/>
                  <a:pt x="530691" y="312269"/>
                  <a:pt x="531522" y="305625"/>
                </a:cubicBezTo>
                <a:cubicBezTo>
                  <a:pt x="532352" y="301473"/>
                  <a:pt x="529030" y="297320"/>
                  <a:pt x="524878" y="296490"/>
                </a:cubicBezTo>
                <a:cubicBezTo>
                  <a:pt x="467573" y="283202"/>
                  <a:pt x="393658" y="235032"/>
                  <a:pt x="393658" y="235032"/>
                </a:cubicBezTo>
                <a:cubicBezTo>
                  <a:pt x="391167" y="233371"/>
                  <a:pt x="387845" y="233371"/>
                  <a:pt x="385353" y="235032"/>
                </a:cubicBezTo>
                <a:cubicBezTo>
                  <a:pt x="385353" y="235032"/>
                  <a:pt x="384523" y="235863"/>
                  <a:pt x="382862" y="236693"/>
                </a:cubicBezTo>
                <a:cubicBezTo>
                  <a:pt x="382862" y="236693"/>
                  <a:pt x="382031" y="237524"/>
                  <a:pt x="381201" y="237524"/>
                </a:cubicBezTo>
                <a:lnTo>
                  <a:pt x="381201" y="164440"/>
                </a:lnTo>
                <a:cubicBezTo>
                  <a:pt x="381201" y="159457"/>
                  <a:pt x="377879" y="156135"/>
                  <a:pt x="372896" y="156135"/>
                </a:cubicBezTo>
                <a:lnTo>
                  <a:pt x="342167" y="156135"/>
                </a:lnTo>
                <a:lnTo>
                  <a:pt x="342167" y="124575"/>
                </a:lnTo>
                <a:lnTo>
                  <a:pt x="372896" y="124575"/>
                </a:lnTo>
                <a:cubicBezTo>
                  <a:pt x="377879" y="124575"/>
                  <a:pt x="381201" y="121253"/>
                  <a:pt x="381201" y="116270"/>
                </a:cubicBezTo>
                <a:lnTo>
                  <a:pt x="381201" y="8305"/>
                </a:lnTo>
                <a:cubicBezTo>
                  <a:pt x="381201" y="3322"/>
                  <a:pt x="377879" y="0"/>
                  <a:pt x="372896" y="0"/>
                </a:cubicBezTo>
                <a:lnTo>
                  <a:pt x="8305" y="0"/>
                </a:lnTo>
                <a:cubicBezTo>
                  <a:pt x="3322" y="0"/>
                  <a:pt x="0" y="4153"/>
                  <a:pt x="0" y="8305"/>
                </a:cubicBezTo>
                <a:close/>
                <a:moveTo>
                  <a:pt x="55644" y="279880"/>
                </a:moveTo>
                <a:lnTo>
                  <a:pt x="308947" y="279880"/>
                </a:lnTo>
                <a:cubicBezTo>
                  <a:pt x="293998" y="286524"/>
                  <a:pt x="279049" y="292337"/>
                  <a:pt x="263269" y="295659"/>
                </a:cubicBezTo>
                <a:cubicBezTo>
                  <a:pt x="259117" y="296490"/>
                  <a:pt x="256625" y="300642"/>
                  <a:pt x="256625" y="304795"/>
                </a:cubicBezTo>
                <a:cubicBezTo>
                  <a:pt x="256625" y="304795"/>
                  <a:pt x="256625" y="307286"/>
                  <a:pt x="257456" y="311439"/>
                </a:cubicBezTo>
                <a:lnTo>
                  <a:pt x="55644" y="311439"/>
                </a:lnTo>
                <a:lnTo>
                  <a:pt x="55644" y="279880"/>
                </a:lnTo>
                <a:close/>
                <a:moveTo>
                  <a:pt x="16610" y="328049"/>
                </a:moveTo>
                <a:lnTo>
                  <a:pt x="261608" y="328049"/>
                </a:lnTo>
                <a:cubicBezTo>
                  <a:pt x="263269" y="336354"/>
                  <a:pt x="265761" y="347150"/>
                  <a:pt x="269083" y="359608"/>
                </a:cubicBezTo>
                <a:cubicBezTo>
                  <a:pt x="274897" y="378709"/>
                  <a:pt x="282371" y="398641"/>
                  <a:pt x="292337" y="419404"/>
                </a:cubicBezTo>
                <a:lnTo>
                  <a:pt x="16610" y="419404"/>
                </a:lnTo>
                <a:lnTo>
                  <a:pt x="16610" y="328049"/>
                </a:lnTo>
                <a:close/>
                <a:moveTo>
                  <a:pt x="83881" y="494149"/>
                </a:moveTo>
                <a:lnTo>
                  <a:pt x="83881" y="435184"/>
                </a:lnTo>
                <a:lnTo>
                  <a:pt x="297320" y="435184"/>
                </a:lnTo>
                <a:lnTo>
                  <a:pt x="297320" y="494149"/>
                </a:lnTo>
                <a:lnTo>
                  <a:pt x="83881" y="494149"/>
                </a:lnTo>
                <a:close/>
                <a:moveTo>
                  <a:pt x="389506" y="251642"/>
                </a:moveTo>
                <a:cubicBezTo>
                  <a:pt x="406116" y="262439"/>
                  <a:pt x="464251" y="296490"/>
                  <a:pt x="514081" y="309778"/>
                </a:cubicBezTo>
                <a:cubicBezTo>
                  <a:pt x="509098" y="340506"/>
                  <a:pt x="483353" y="461760"/>
                  <a:pt x="394489" y="501624"/>
                </a:cubicBezTo>
                <a:cubicBezTo>
                  <a:pt x="337184" y="475878"/>
                  <a:pt x="303134" y="414421"/>
                  <a:pt x="285693" y="353794"/>
                </a:cubicBezTo>
                <a:cubicBezTo>
                  <a:pt x="279880" y="334693"/>
                  <a:pt x="276558" y="318083"/>
                  <a:pt x="275727" y="309778"/>
                </a:cubicBezTo>
                <a:cubicBezTo>
                  <a:pt x="320574" y="298151"/>
                  <a:pt x="367082" y="267422"/>
                  <a:pt x="389506" y="251642"/>
                </a:cubicBezTo>
                <a:close/>
                <a:moveTo>
                  <a:pt x="364591" y="248320"/>
                </a:moveTo>
                <a:cubicBezTo>
                  <a:pt x="357947" y="253303"/>
                  <a:pt x="349642" y="258286"/>
                  <a:pt x="340506" y="263269"/>
                </a:cubicBezTo>
                <a:lnTo>
                  <a:pt x="15780" y="263269"/>
                </a:lnTo>
                <a:lnTo>
                  <a:pt x="15780" y="171914"/>
                </a:lnTo>
                <a:lnTo>
                  <a:pt x="363760" y="171914"/>
                </a:lnTo>
                <a:lnTo>
                  <a:pt x="363760" y="248320"/>
                </a:lnTo>
                <a:close/>
                <a:moveTo>
                  <a:pt x="325557" y="155304"/>
                </a:moveTo>
                <a:lnTo>
                  <a:pt x="55644" y="155304"/>
                </a:lnTo>
                <a:lnTo>
                  <a:pt x="55644" y="123745"/>
                </a:lnTo>
                <a:lnTo>
                  <a:pt x="324727" y="123745"/>
                </a:lnTo>
                <a:lnTo>
                  <a:pt x="324727" y="155304"/>
                </a:lnTo>
                <a:close/>
                <a:moveTo>
                  <a:pt x="16610" y="16610"/>
                </a:moveTo>
                <a:lnTo>
                  <a:pt x="364591" y="16610"/>
                </a:lnTo>
                <a:lnTo>
                  <a:pt x="364591" y="107965"/>
                </a:lnTo>
                <a:lnTo>
                  <a:pt x="16610" y="107965"/>
                </a:lnTo>
                <a:lnTo>
                  <a:pt x="16610" y="16610"/>
                </a:lnTo>
                <a:close/>
              </a:path>
            </a:pathLst>
          </a:custGeom>
          <a:solidFill>
            <a:srgbClr val="373939"/>
          </a:solidFill>
          <a:ln w="8226" cap="flat">
            <a:noFill/>
            <a:prstDash val="solid"/>
            <a:miter/>
          </a:ln>
        </p:spPr>
        <p:txBody>
          <a:bodyPr rtlCol="0" anchor="ctr"/>
          <a:lstStyle/>
          <a:p>
            <a:endParaRPr lang="en-US"/>
          </a:p>
        </p:txBody>
      </p:sp>
      <p:sp>
        <p:nvSpPr>
          <p:cNvPr id="374" name="Freeform 373">
            <a:extLst>
              <a:ext uri="{FF2B5EF4-FFF2-40B4-BE49-F238E27FC236}">
                <a16:creationId xmlns:a16="http://schemas.microsoft.com/office/drawing/2014/main" id="{9FEB3F8C-2460-38CE-B47B-B9884940118F}"/>
              </a:ext>
            </a:extLst>
          </p:cNvPr>
          <p:cNvSpPr/>
          <p:nvPr/>
        </p:nvSpPr>
        <p:spPr>
          <a:xfrm>
            <a:off x="4024796" y="3350859"/>
            <a:ext cx="420022" cy="385141"/>
          </a:xfrm>
          <a:custGeom>
            <a:avLst/>
            <a:gdLst>
              <a:gd name="connsiteX0" fmla="*/ 8305 w 420022"/>
              <a:gd name="connsiteY0" fmla="*/ 54813 h 385141"/>
              <a:gd name="connsiteX1" fmla="*/ 16610 w 420022"/>
              <a:gd name="connsiteY1" fmla="*/ 46508 h 385141"/>
              <a:gd name="connsiteX2" fmla="*/ 16610 w 420022"/>
              <a:gd name="connsiteY2" fmla="*/ 8305 h 385141"/>
              <a:gd name="connsiteX3" fmla="*/ 8305 w 420022"/>
              <a:gd name="connsiteY3" fmla="*/ 0 h 385141"/>
              <a:gd name="connsiteX4" fmla="*/ 0 w 420022"/>
              <a:gd name="connsiteY4" fmla="*/ 8305 h 385141"/>
              <a:gd name="connsiteX5" fmla="*/ 0 w 420022"/>
              <a:gd name="connsiteY5" fmla="*/ 47339 h 385141"/>
              <a:gd name="connsiteX6" fmla="*/ 8305 w 420022"/>
              <a:gd name="connsiteY6" fmla="*/ 54813 h 385141"/>
              <a:gd name="connsiteX7" fmla="*/ 51491 w 420022"/>
              <a:gd name="connsiteY7" fmla="*/ 54813 h 385141"/>
              <a:gd name="connsiteX8" fmla="*/ 59796 w 420022"/>
              <a:gd name="connsiteY8" fmla="*/ 46508 h 385141"/>
              <a:gd name="connsiteX9" fmla="*/ 59796 w 420022"/>
              <a:gd name="connsiteY9" fmla="*/ 8305 h 385141"/>
              <a:gd name="connsiteX10" fmla="*/ 51491 w 420022"/>
              <a:gd name="connsiteY10" fmla="*/ 0 h 385141"/>
              <a:gd name="connsiteX11" fmla="*/ 43186 w 420022"/>
              <a:gd name="connsiteY11" fmla="*/ 8305 h 385141"/>
              <a:gd name="connsiteX12" fmla="*/ 43186 w 420022"/>
              <a:gd name="connsiteY12" fmla="*/ 47339 h 385141"/>
              <a:gd name="connsiteX13" fmla="*/ 51491 w 420022"/>
              <a:gd name="connsiteY13" fmla="*/ 54813 h 385141"/>
              <a:gd name="connsiteX14" fmla="*/ 95508 w 420022"/>
              <a:gd name="connsiteY14" fmla="*/ 54813 h 385141"/>
              <a:gd name="connsiteX15" fmla="*/ 103813 w 420022"/>
              <a:gd name="connsiteY15" fmla="*/ 46508 h 385141"/>
              <a:gd name="connsiteX16" fmla="*/ 103813 w 420022"/>
              <a:gd name="connsiteY16" fmla="*/ 8305 h 385141"/>
              <a:gd name="connsiteX17" fmla="*/ 95508 w 420022"/>
              <a:gd name="connsiteY17" fmla="*/ 0 h 385141"/>
              <a:gd name="connsiteX18" fmla="*/ 87203 w 420022"/>
              <a:gd name="connsiteY18" fmla="*/ 8305 h 385141"/>
              <a:gd name="connsiteX19" fmla="*/ 87203 w 420022"/>
              <a:gd name="connsiteY19" fmla="*/ 47339 h 385141"/>
              <a:gd name="connsiteX20" fmla="*/ 95508 w 420022"/>
              <a:gd name="connsiteY20" fmla="*/ 54813 h 385141"/>
              <a:gd name="connsiteX21" fmla="*/ 192677 w 420022"/>
              <a:gd name="connsiteY21" fmla="*/ 33220 h 385141"/>
              <a:gd name="connsiteX22" fmla="*/ 192677 w 420022"/>
              <a:gd name="connsiteY22" fmla="*/ 21593 h 385141"/>
              <a:gd name="connsiteX23" fmla="*/ 181050 w 420022"/>
              <a:gd name="connsiteY23" fmla="*/ 21593 h 385141"/>
              <a:gd name="connsiteX24" fmla="*/ 181050 w 420022"/>
              <a:gd name="connsiteY24" fmla="*/ 33220 h 385141"/>
              <a:gd name="connsiteX25" fmla="*/ 192677 w 420022"/>
              <a:gd name="connsiteY25" fmla="*/ 33220 h 385141"/>
              <a:gd name="connsiteX26" fmla="*/ 229219 w 420022"/>
              <a:gd name="connsiteY26" fmla="*/ 33220 h 385141"/>
              <a:gd name="connsiteX27" fmla="*/ 229219 w 420022"/>
              <a:gd name="connsiteY27" fmla="*/ 21593 h 385141"/>
              <a:gd name="connsiteX28" fmla="*/ 217592 w 420022"/>
              <a:gd name="connsiteY28" fmla="*/ 21593 h 385141"/>
              <a:gd name="connsiteX29" fmla="*/ 217592 w 420022"/>
              <a:gd name="connsiteY29" fmla="*/ 33220 h 385141"/>
              <a:gd name="connsiteX30" fmla="*/ 229219 w 420022"/>
              <a:gd name="connsiteY30" fmla="*/ 33220 h 385141"/>
              <a:gd name="connsiteX31" fmla="*/ 265761 w 420022"/>
              <a:gd name="connsiteY31" fmla="*/ 33220 h 385141"/>
              <a:gd name="connsiteX32" fmla="*/ 265761 w 420022"/>
              <a:gd name="connsiteY32" fmla="*/ 21593 h 385141"/>
              <a:gd name="connsiteX33" fmla="*/ 254134 w 420022"/>
              <a:gd name="connsiteY33" fmla="*/ 21593 h 385141"/>
              <a:gd name="connsiteX34" fmla="*/ 254134 w 420022"/>
              <a:gd name="connsiteY34" fmla="*/ 33220 h 385141"/>
              <a:gd name="connsiteX35" fmla="*/ 265761 w 420022"/>
              <a:gd name="connsiteY35" fmla="*/ 33220 h 385141"/>
              <a:gd name="connsiteX36" fmla="*/ 8305 w 420022"/>
              <a:gd name="connsiteY36" fmla="*/ 155304 h 385141"/>
              <a:gd name="connsiteX37" fmla="*/ 0 w 420022"/>
              <a:gd name="connsiteY37" fmla="*/ 163609 h 385141"/>
              <a:gd name="connsiteX38" fmla="*/ 0 w 420022"/>
              <a:gd name="connsiteY38" fmla="*/ 202643 h 385141"/>
              <a:gd name="connsiteX39" fmla="*/ 8305 w 420022"/>
              <a:gd name="connsiteY39" fmla="*/ 210948 h 385141"/>
              <a:gd name="connsiteX40" fmla="*/ 16610 w 420022"/>
              <a:gd name="connsiteY40" fmla="*/ 202643 h 385141"/>
              <a:gd name="connsiteX41" fmla="*/ 16610 w 420022"/>
              <a:gd name="connsiteY41" fmla="*/ 163609 h 385141"/>
              <a:gd name="connsiteX42" fmla="*/ 8305 w 420022"/>
              <a:gd name="connsiteY42" fmla="*/ 155304 h 385141"/>
              <a:gd name="connsiteX43" fmla="*/ 51491 w 420022"/>
              <a:gd name="connsiteY43" fmla="*/ 155304 h 385141"/>
              <a:gd name="connsiteX44" fmla="*/ 43186 w 420022"/>
              <a:gd name="connsiteY44" fmla="*/ 163609 h 385141"/>
              <a:gd name="connsiteX45" fmla="*/ 43186 w 420022"/>
              <a:gd name="connsiteY45" fmla="*/ 202643 h 385141"/>
              <a:gd name="connsiteX46" fmla="*/ 51491 w 420022"/>
              <a:gd name="connsiteY46" fmla="*/ 210948 h 385141"/>
              <a:gd name="connsiteX47" fmla="*/ 59796 w 420022"/>
              <a:gd name="connsiteY47" fmla="*/ 202643 h 385141"/>
              <a:gd name="connsiteX48" fmla="*/ 59796 w 420022"/>
              <a:gd name="connsiteY48" fmla="*/ 163609 h 385141"/>
              <a:gd name="connsiteX49" fmla="*/ 51491 w 420022"/>
              <a:gd name="connsiteY49" fmla="*/ 155304 h 385141"/>
              <a:gd name="connsiteX50" fmla="*/ 95508 w 420022"/>
              <a:gd name="connsiteY50" fmla="*/ 155304 h 385141"/>
              <a:gd name="connsiteX51" fmla="*/ 87203 w 420022"/>
              <a:gd name="connsiteY51" fmla="*/ 163609 h 385141"/>
              <a:gd name="connsiteX52" fmla="*/ 87203 w 420022"/>
              <a:gd name="connsiteY52" fmla="*/ 202643 h 385141"/>
              <a:gd name="connsiteX53" fmla="*/ 95508 w 420022"/>
              <a:gd name="connsiteY53" fmla="*/ 210948 h 385141"/>
              <a:gd name="connsiteX54" fmla="*/ 103813 w 420022"/>
              <a:gd name="connsiteY54" fmla="*/ 202643 h 385141"/>
              <a:gd name="connsiteX55" fmla="*/ 103813 w 420022"/>
              <a:gd name="connsiteY55" fmla="*/ 163609 h 385141"/>
              <a:gd name="connsiteX56" fmla="*/ 95508 w 420022"/>
              <a:gd name="connsiteY56" fmla="*/ 155304 h 385141"/>
              <a:gd name="connsiteX57" fmla="*/ 191016 w 420022"/>
              <a:gd name="connsiteY57" fmla="*/ 176897 h 385141"/>
              <a:gd name="connsiteX58" fmla="*/ 191016 w 420022"/>
              <a:gd name="connsiteY58" fmla="*/ 188524 h 385141"/>
              <a:gd name="connsiteX59" fmla="*/ 202643 w 420022"/>
              <a:gd name="connsiteY59" fmla="*/ 188524 h 385141"/>
              <a:gd name="connsiteX60" fmla="*/ 202643 w 420022"/>
              <a:gd name="connsiteY60" fmla="*/ 176897 h 385141"/>
              <a:gd name="connsiteX61" fmla="*/ 191016 w 420022"/>
              <a:gd name="connsiteY61" fmla="*/ 176897 h 385141"/>
              <a:gd name="connsiteX62" fmla="*/ 226727 w 420022"/>
              <a:gd name="connsiteY62" fmla="*/ 176897 h 385141"/>
              <a:gd name="connsiteX63" fmla="*/ 226727 w 420022"/>
              <a:gd name="connsiteY63" fmla="*/ 188524 h 385141"/>
              <a:gd name="connsiteX64" fmla="*/ 238354 w 420022"/>
              <a:gd name="connsiteY64" fmla="*/ 188524 h 385141"/>
              <a:gd name="connsiteX65" fmla="*/ 238354 w 420022"/>
              <a:gd name="connsiteY65" fmla="*/ 176897 h 385141"/>
              <a:gd name="connsiteX66" fmla="*/ 226727 w 420022"/>
              <a:gd name="connsiteY66" fmla="*/ 176897 h 385141"/>
              <a:gd name="connsiteX67" fmla="*/ 263269 w 420022"/>
              <a:gd name="connsiteY67" fmla="*/ 176897 h 385141"/>
              <a:gd name="connsiteX68" fmla="*/ 263269 w 420022"/>
              <a:gd name="connsiteY68" fmla="*/ 188524 h 385141"/>
              <a:gd name="connsiteX69" fmla="*/ 274897 w 420022"/>
              <a:gd name="connsiteY69" fmla="*/ 188524 h 385141"/>
              <a:gd name="connsiteX70" fmla="*/ 274897 w 420022"/>
              <a:gd name="connsiteY70" fmla="*/ 176897 h 385141"/>
              <a:gd name="connsiteX71" fmla="*/ 263269 w 420022"/>
              <a:gd name="connsiteY71" fmla="*/ 176897 h 385141"/>
              <a:gd name="connsiteX72" fmla="*/ 8305 w 420022"/>
              <a:gd name="connsiteY72" fmla="*/ 310608 h 385141"/>
              <a:gd name="connsiteX73" fmla="*/ 0 w 420022"/>
              <a:gd name="connsiteY73" fmla="*/ 318913 h 385141"/>
              <a:gd name="connsiteX74" fmla="*/ 0 w 420022"/>
              <a:gd name="connsiteY74" fmla="*/ 357947 h 385141"/>
              <a:gd name="connsiteX75" fmla="*/ 8305 w 420022"/>
              <a:gd name="connsiteY75" fmla="*/ 366252 h 385141"/>
              <a:gd name="connsiteX76" fmla="*/ 16610 w 420022"/>
              <a:gd name="connsiteY76" fmla="*/ 357947 h 385141"/>
              <a:gd name="connsiteX77" fmla="*/ 16610 w 420022"/>
              <a:gd name="connsiteY77" fmla="*/ 318913 h 385141"/>
              <a:gd name="connsiteX78" fmla="*/ 8305 w 420022"/>
              <a:gd name="connsiteY78" fmla="*/ 310608 h 385141"/>
              <a:gd name="connsiteX79" fmla="*/ 51491 w 420022"/>
              <a:gd name="connsiteY79" fmla="*/ 366252 h 385141"/>
              <a:gd name="connsiteX80" fmla="*/ 59796 w 420022"/>
              <a:gd name="connsiteY80" fmla="*/ 357947 h 385141"/>
              <a:gd name="connsiteX81" fmla="*/ 59796 w 420022"/>
              <a:gd name="connsiteY81" fmla="*/ 318913 h 385141"/>
              <a:gd name="connsiteX82" fmla="*/ 51491 w 420022"/>
              <a:gd name="connsiteY82" fmla="*/ 310608 h 385141"/>
              <a:gd name="connsiteX83" fmla="*/ 43186 w 420022"/>
              <a:gd name="connsiteY83" fmla="*/ 318913 h 385141"/>
              <a:gd name="connsiteX84" fmla="*/ 43186 w 420022"/>
              <a:gd name="connsiteY84" fmla="*/ 357947 h 385141"/>
              <a:gd name="connsiteX85" fmla="*/ 51491 w 420022"/>
              <a:gd name="connsiteY85" fmla="*/ 366252 h 385141"/>
              <a:gd name="connsiteX86" fmla="*/ 95508 w 420022"/>
              <a:gd name="connsiteY86" fmla="*/ 366252 h 385141"/>
              <a:gd name="connsiteX87" fmla="*/ 103813 w 420022"/>
              <a:gd name="connsiteY87" fmla="*/ 357947 h 385141"/>
              <a:gd name="connsiteX88" fmla="*/ 103813 w 420022"/>
              <a:gd name="connsiteY88" fmla="*/ 318913 h 385141"/>
              <a:gd name="connsiteX89" fmla="*/ 95508 w 420022"/>
              <a:gd name="connsiteY89" fmla="*/ 310608 h 385141"/>
              <a:gd name="connsiteX90" fmla="*/ 87203 w 420022"/>
              <a:gd name="connsiteY90" fmla="*/ 318913 h 385141"/>
              <a:gd name="connsiteX91" fmla="*/ 87203 w 420022"/>
              <a:gd name="connsiteY91" fmla="*/ 357947 h 385141"/>
              <a:gd name="connsiteX92" fmla="*/ 95508 w 420022"/>
              <a:gd name="connsiteY92" fmla="*/ 366252 h 385141"/>
              <a:gd name="connsiteX93" fmla="*/ 202643 w 420022"/>
              <a:gd name="connsiteY93" fmla="*/ 343828 h 385141"/>
              <a:gd name="connsiteX94" fmla="*/ 202643 w 420022"/>
              <a:gd name="connsiteY94" fmla="*/ 332201 h 385141"/>
              <a:gd name="connsiteX95" fmla="*/ 191016 w 420022"/>
              <a:gd name="connsiteY95" fmla="*/ 332201 h 385141"/>
              <a:gd name="connsiteX96" fmla="*/ 191016 w 420022"/>
              <a:gd name="connsiteY96" fmla="*/ 343828 h 385141"/>
              <a:gd name="connsiteX97" fmla="*/ 202643 w 420022"/>
              <a:gd name="connsiteY97" fmla="*/ 343828 h 385141"/>
              <a:gd name="connsiteX98" fmla="*/ 303964 w 420022"/>
              <a:gd name="connsiteY98" fmla="*/ 382031 h 385141"/>
              <a:gd name="connsiteX99" fmla="*/ 315591 w 420022"/>
              <a:gd name="connsiteY99" fmla="*/ 383692 h 385141"/>
              <a:gd name="connsiteX100" fmla="*/ 416913 w 420022"/>
              <a:gd name="connsiteY100" fmla="*/ 307286 h 385141"/>
              <a:gd name="connsiteX101" fmla="*/ 418574 w 420022"/>
              <a:gd name="connsiteY101" fmla="*/ 295659 h 385141"/>
              <a:gd name="connsiteX102" fmla="*/ 406947 w 420022"/>
              <a:gd name="connsiteY102" fmla="*/ 293998 h 385141"/>
              <a:gd name="connsiteX103" fmla="*/ 312269 w 420022"/>
              <a:gd name="connsiteY103" fmla="*/ 365421 h 385141"/>
              <a:gd name="connsiteX104" fmla="*/ 289015 w 420022"/>
              <a:gd name="connsiteY104" fmla="*/ 335523 h 385141"/>
              <a:gd name="connsiteX105" fmla="*/ 277388 w 420022"/>
              <a:gd name="connsiteY105" fmla="*/ 333862 h 385141"/>
              <a:gd name="connsiteX106" fmla="*/ 275727 w 420022"/>
              <a:gd name="connsiteY106" fmla="*/ 345489 h 385141"/>
              <a:gd name="connsiteX107" fmla="*/ 303964 w 420022"/>
              <a:gd name="connsiteY107" fmla="*/ 382031 h 385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20022" h="385141">
                <a:moveTo>
                  <a:pt x="8305" y="54813"/>
                </a:moveTo>
                <a:cubicBezTo>
                  <a:pt x="13288" y="54813"/>
                  <a:pt x="16610" y="51491"/>
                  <a:pt x="16610" y="46508"/>
                </a:cubicBezTo>
                <a:lnTo>
                  <a:pt x="16610" y="8305"/>
                </a:lnTo>
                <a:cubicBezTo>
                  <a:pt x="16610" y="3322"/>
                  <a:pt x="13288" y="0"/>
                  <a:pt x="8305" y="0"/>
                </a:cubicBezTo>
                <a:cubicBezTo>
                  <a:pt x="3322" y="0"/>
                  <a:pt x="0" y="3322"/>
                  <a:pt x="0" y="8305"/>
                </a:cubicBezTo>
                <a:lnTo>
                  <a:pt x="0" y="47339"/>
                </a:lnTo>
                <a:cubicBezTo>
                  <a:pt x="0" y="51491"/>
                  <a:pt x="3322" y="54813"/>
                  <a:pt x="8305" y="54813"/>
                </a:cubicBezTo>
                <a:close/>
                <a:moveTo>
                  <a:pt x="51491" y="54813"/>
                </a:moveTo>
                <a:cubicBezTo>
                  <a:pt x="56474" y="54813"/>
                  <a:pt x="59796" y="51491"/>
                  <a:pt x="59796" y="46508"/>
                </a:cubicBezTo>
                <a:lnTo>
                  <a:pt x="59796" y="8305"/>
                </a:lnTo>
                <a:cubicBezTo>
                  <a:pt x="59796" y="3322"/>
                  <a:pt x="56474" y="0"/>
                  <a:pt x="51491" y="0"/>
                </a:cubicBezTo>
                <a:cubicBezTo>
                  <a:pt x="46508" y="0"/>
                  <a:pt x="43186" y="3322"/>
                  <a:pt x="43186" y="8305"/>
                </a:cubicBezTo>
                <a:lnTo>
                  <a:pt x="43186" y="47339"/>
                </a:lnTo>
                <a:cubicBezTo>
                  <a:pt x="43186" y="51491"/>
                  <a:pt x="47339" y="54813"/>
                  <a:pt x="51491" y="54813"/>
                </a:cubicBezTo>
                <a:close/>
                <a:moveTo>
                  <a:pt x="95508" y="54813"/>
                </a:moveTo>
                <a:cubicBezTo>
                  <a:pt x="100491" y="54813"/>
                  <a:pt x="103813" y="51491"/>
                  <a:pt x="103813" y="46508"/>
                </a:cubicBezTo>
                <a:lnTo>
                  <a:pt x="103813" y="8305"/>
                </a:lnTo>
                <a:cubicBezTo>
                  <a:pt x="103813" y="3322"/>
                  <a:pt x="100491" y="0"/>
                  <a:pt x="95508" y="0"/>
                </a:cubicBezTo>
                <a:cubicBezTo>
                  <a:pt x="90525" y="0"/>
                  <a:pt x="87203" y="3322"/>
                  <a:pt x="87203" y="8305"/>
                </a:cubicBezTo>
                <a:lnTo>
                  <a:pt x="87203" y="47339"/>
                </a:lnTo>
                <a:cubicBezTo>
                  <a:pt x="87203" y="51491"/>
                  <a:pt x="90525" y="54813"/>
                  <a:pt x="95508" y="54813"/>
                </a:cubicBezTo>
                <a:close/>
                <a:moveTo>
                  <a:pt x="192677" y="33220"/>
                </a:moveTo>
                <a:cubicBezTo>
                  <a:pt x="195999" y="29898"/>
                  <a:pt x="195999" y="24915"/>
                  <a:pt x="192677" y="21593"/>
                </a:cubicBezTo>
                <a:cubicBezTo>
                  <a:pt x="189355" y="18271"/>
                  <a:pt x="184372" y="18271"/>
                  <a:pt x="181050" y="21593"/>
                </a:cubicBezTo>
                <a:cubicBezTo>
                  <a:pt x="177728" y="24915"/>
                  <a:pt x="177728" y="29898"/>
                  <a:pt x="181050" y="33220"/>
                </a:cubicBezTo>
                <a:cubicBezTo>
                  <a:pt x="184372" y="36542"/>
                  <a:pt x="189355" y="36542"/>
                  <a:pt x="192677" y="33220"/>
                </a:cubicBezTo>
                <a:close/>
                <a:moveTo>
                  <a:pt x="229219" y="33220"/>
                </a:moveTo>
                <a:cubicBezTo>
                  <a:pt x="232541" y="29898"/>
                  <a:pt x="232541" y="24915"/>
                  <a:pt x="229219" y="21593"/>
                </a:cubicBezTo>
                <a:cubicBezTo>
                  <a:pt x="225897" y="18271"/>
                  <a:pt x="220083" y="18271"/>
                  <a:pt x="217592" y="21593"/>
                </a:cubicBezTo>
                <a:cubicBezTo>
                  <a:pt x="214270" y="24915"/>
                  <a:pt x="214270" y="29898"/>
                  <a:pt x="217592" y="33220"/>
                </a:cubicBezTo>
                <a:cubicBezTo>
                  <a:pt x="220914" y="36542"/>
                  <a:pt x="225897" y="36542"/>
                  <a:pt x="229219" y="33220"/>
                </a:cubicBezTo>
                <a:close/>
                <a:moveTo>
                  <a:pt x="265761" y="33220"/>
                </a:moveTo>
                <a:cubicBezTo>
                  <a:pt x="269083" y="29898"/>
                  <a:pt x="269083" y="24915"/>
                  <a:pt x="265761" y="21593"/>
                </a:cubicBezTo>
                <a:cubicBezTo>
                  <a:pt x="262439" y="18271"/>
                  <a:pt x="256625" y="18271"/>
                  <a:pt x="254134" y="21593"/>
                </a:cubicBezTo>
                <a:cubicBezTo>
                  <a:pt x="250812" y="24915"/>
                  <a:pt x="250812" y="29898"/>
                  <a:pt x="254134" y="33220"/>
                </a:cubicBezTo>
                <a:cubicBezTo>
                  <a:pt x="256625" y="36542"/>
                  <a:pt x="262439" y="36542"/>
                  <a:pt x="265761" y="33220"/>
                </a:cubicBezTo>
                <a:close/>
                <a:moveTo>
                  <a:pt x="8305" y="155304"/>
                </a:moveTo>
                <a:cubicBezTo>
                  <a:pt x="3322" y="155304"/>
                  <a:pt x="0" y="158626"/>
                  <a:pt x="0" y="163609"/>
                </a:cubicBezTo>
                <a:lnTo>
                  <a:pt x="0" y="202643"/>
                </a:lnTo>
                <a:cubicBezTo>
                  <a:pt x="0" y="207626"/>
                  <a:pt x="3322" y="210948"/>
                  <a:pt x="8305" y="210948"/>
                </a:cubicBezTo>
                <a:cubicBezTo>
                  <a:pt x="13288" y="210948"/>
                  <a:pt x="16610" y="207626"/>
                  <a:pt x="16610" y="202643"/>
                </a:cubicBezTo>
                <a:lnTo>
                  <a:pt x="16610" y="163609"/>
                </a:lnTo>
                <a:cubicBezTo>
                  <a:pt x="16610" y="158626"/>
                  <a:pt x="12458" y="155304"/>
                  <a:pt x="8305" y="155304"/>
                </a:cubicBezTo>
                <a:close/>
                <a:moveTo>
                  <a:pt x="51491" y="155304"/>
                </a:moveTo>
                <a:cubicBezTo>
                  <a:pt x="46508" y="155304"/>
                  <a:pt x="43186" y="158626"/>
                  <a:pt x="43186" y="163609"/>
                </a:cubicBezTo>
                <a:lnTo>
                  <a:pt x="43186" y="202643"/>
                </a:lnTo>
                <a:cubicBezTo>
                  <a:pt x="43186" y="207626"/>
                  <a:pt x="46508" y="210948"/>
                  <a:pt x="51491" y="210948"/>
                </a:cubicBezTo>
                <a:cubicBezTo>
                  <a:pt x="56474" y="210948"/>
                  <a:pt x="59796" y="207626"/>
                  <a:pt x="59796" y="202643"/>
                </a:cubicBezTo>
                <a:lnTo>
                  <a:pt x="59796" y="163609"/>
                </a:lnTo>
                <a:cubicBezTo>
                  <a:pt x="59796" y="158626"/>
                  <a:pt x="56474" y="155304"/>
                  <a:pt x="51491" y="155304"/>
                </a:cubicBezTo>
                <a:close/>
                <a:moveTo>
                  <a:pt x="95508" y="155304"/>
                </a:moveTo>
                <a:cubicBezTo>
                  <a:pt x="90525" y="155304"/>
                  <a:pt x="87203" y="158626"/>
                  <a:pt x="87203" y="163609"/>
                </a:cubicBezTo>
                <a:lnTo>
                  <a:pt x="87203" y="202643"/>
                </a:lnTo>
                <a:cubicBezTo>
                  <a:pt x="87203" y="207626"/>
                  <a:pt x="90525" y="210948"/>
                  <a:pt x="95508" y="210948"/>
                </a:cubicBezTo>
                <a:cubicBezTo>
                  <a:pt x="100491" y="210948"/>
                  <a:pt x="103813" y="207626"/>
                  <a:pt x="103813" y="202643"/>
                </a:cubicBezTo>
                <a:lnTo>
                  <a:pt x="103813" y="163609"/>
                </a:lnTo>
                <a:cubicBezTo>
                  <a:pt x="103813" y="158626"/>
                  <a:pt x="99660" y="155304"/>
                  <a:pt x="95508" y="155304"/>
                </a:cubicBezTo>
                <a:close/>
                <a:moveTo>
                  <a:pt x="191016" y="176897"/>
                </a:moveTo>
                <a:cubicBezTo>
                  <a:pt x="187694" y="180219"/>
                  <a:pt x="187694" y="185202"/>
                  <a:pt x="191016" y="188524"/>
                </a:cubicBezTo>
                <a:cubicBezTo>
                  <a:pt x="194338" y="191846"/>
                  <a:pt x="199321" y="191846"/>
                  <a:pt x="202643" y="188524"/>
                </a:cubicBezTo>
                <a:cubicBezTo>
                  <a:pt x="205965" y="185202"/>
                  <a:pt x="205965" y="180219"/>
                  <a:pt x="202643" y="176897"/>
                </a:cubicBezTo>
                <a:cubicBezTo>
                  <a:pt x="199321" y="173575"/>
                  <a:pt x="193507" y="173575"/>
                  <a:pt x="191016" y="176897"/>
                </a:cubicBezTo>
                <a:close/>
                <a:moveTo>
                  <a:pt x="226727" y="176897"/>
                </a:moveTo>
                <a:cubicBezTo>
                  <a:pt x="223405" y="180219"/>
                  <a:pt x="223405" y="185202"/>
                  <a:pt x="226727" y="188524"/>
                </a:cubicBezTo>
                <a:cubicBezTo>
                  <a:pt x="230049" y="191846"/>
                  <a:pt x="235032" y="191846"/>
                  <a:pt x="238354" y="188524"/>
                </a:cubicBezTo>
                <a:cubicBezTo>
                  <a:pt x="241676" y="185202"/>
                  <a:pt x="241676" y="180219"/>
                  <a:pt x="238354" y="176897"/>
                </a:cubicBezTo>
                <a:cubicBezTo>
                  <a:pt x="235863" y="173575"/>
                  <a:pt x="230049" y="173575"/>
                  <a:pt x="226727" y="176897"/>
                </a:cubicBezTo>
                <a:close/>
                <a:moveTo>
                  <a:pt x="263269" y="176897"/>
                </a:moveTo>
                <a:cubicBezTo>
                  <a:pt x="259947" y="180219"/>
                  <a:pt x="259947" y="185202"/>
                  <a:pt x="263269" y="188524"/>
                </a:cubicBezTo>
                <a:cubicBezTo>
                  <a:pt x="266591" y="191846"/>
                  <a:pt x="271575" y="191846"/>
                  <a:pt x="274897" y="188524"/>
                </a:cubicBezTo>
                <a:cubicBezTo>
                  <a:pt x="278219" y="185202"/>
                  <a:pt x="278219" y="180219"/>
                  <a:pt x="274897" y="176897"/>
                </a:cubicBezTo>
                <a:cubicBezTo>
                  <a:pt x="271575" y="173575"/>
                  <a:pt x="265761" y="173575"/>
                  <a:pt x="263269" y="176897"/>
                </a:cubicBezTo>
                <a:close/>
                <a:moveTo>
                  <a:pt x="8305" y="310608"/>
                </a:moveTo>
                <a:cubicBezTo>
                  <a:pt x="3322" y="310608"/>
                  <a:pt x="0" y="313930"/>
                  <a:pt x="0" y="318913"/>
                </a:cubicBezTo>
                <a:lnTo>
                  <a:pt x="0" y="357947"/>
                </a:lnTo>
                <a:cubicBezTo>
                  <a:pt x="0" y="362930"/>
                  <a:pt x="3322" y="366252"/>
                  <a:pt x="8305" y="366252"/>
                </a:cubicBezTo>
                <a:cubicBezTo>
                  <a:pt x="13288" y="366252"/>
                  <a:pt x="16610" y="362930"/>
                  <a:pt x="16610" y="357947"/>
                </a:cubicBezTo>
                <a:lnTo>
                  <a:pt x="16610" y="318913"/>
                </a:lnTo>
                <a:cubicBezTo>
                  <a:pt x="16610" y="314761"/>
                  <a:pt x="12458" y="310608"/>
                  <a:pt x="8305" y="310608"/>
                </a:cubicBezTo>
                <a:close/>
                <a:moveTo>
                  <a:pt x="51491" y="366252"/>
                </a:moveTo>
                <a:cubicBezTo>
                  <a:pt x="56474" y="366252"/>
                  <a:pt x="59796" y="362930"/>
                  <a:pt x="59796" y="357947"/>
                </a:cubicBezTo>
                <a:lnTo>
                  <a:pt x="59796" y="318913"/>
                </a:lnTo>
                <a:cubicBezTo>
                  <a:pt x="59796" y="313930"/>
                  <a:pt x="56474" y="310608"/>
                  <a:pt x="51491" y="310608"/>
                </a:cubicBezTo>
                <a:cubicBezTo>
                  <a:pt x="46508" y="310608"/>
                  <a:pt x="43186" y="313930"/>
                  <a:pt x="43186" y="318913"/>
                </a:cubicBezTo>
                <a:lnTo>
                  <a:pt x="43186" y="357947"/>
                </a:lnTo>
                <a:cubicBezTo>
                  <a:pt x="43186" y="362099"/>
                  <a:pt x="47339" y="366252"/>
                  <a:pt x="51491" y="366252"/>
                </a:cubicBezTo>
                <a:close/>
                <a:moveTo>
                  <a:pt x="95508" y="366252"/>
                </a:moveTo>
                <a:cubicBezTo>
                  <a:pt x="100491" y="366252"/>
                  <a:pt x="103813" y="362930"/>
                  <a:pt x="103813" y="357947"/>
                </a:cubicBezTo>
                <a:lnTo>
                  <a:pt x="103813" y="318913"/>
                </a:lnTo>
                <a:cubicBezTo>
                  <a:pt x="103813" y="313930"/>
                  <a:pt x="100491" y="310608"/>
                  <a:pt x="95508" y="310608"/>
                </a:cubicBezTo>
                <a:cubicBezTo>
                  <a:pt x="90525" y="310608"/>
                  <a:pt x="87203" y="313930"/>
                  <a:pt x="87203" y="318913"/>
                </a:cubicBezTo>
                <a:lnTo>
                  <a:pt x="87203" y="357947"/>
                </a:lnTo>
                <a:cubicBezTo>
                  <a:pt x="87203" y="362099"/>
                  <a:pt x="90525" y="366252"/>
                  <a:pt x="95508" y="366252"/>
                </a:cubicBezTo>
                <a:close/>
                <a:moveTo>
                  <a:pt x="202643" y="343828"/>
                </a:moveTo>
                <a:cubicBezTo>
                  <a:pt x="205965" y="340506"/>
                  <a:pt x="205965" y="335523"/>
                  <a:pt x="202643" y="332201"/>
                </a:cubicBezTo>
                <a:cubicBezTo>
                  <a:pt x="199321" y="328879"/>
                  <a:pt x="194338" y="328879"/>
                  <a:pt x="191016" y="332201"/>
                </a:cubicBezTo>
                <a:cubicBezTo>
                  <a:pt x="187694" y="335523"/>
                  <a:pt x="187694" y="340506"/>
                  <a:pt x="191016" y="343828"/>
                </a:cubicBezTo>
                <a:cubicBezTo>
                  <a:pt x="194338" y="347150"/>
                  <a:pt x="199321" y="347150"/>
                  <a:pt x="202643" y="343828"/>
                </a:cubicBezTo>
                <a:close/>
                <a:moveTo>
                  <a:pt x="303964" y="382031"/>
                </a:moveTo>
                <a:cubicBezTo>
                  <a:pt x="306456" y="385353"/>
                  <a:pt x="312269" y="386184"/>
                  <a:pt x="315591" y="383692"/>
                </a:cubicBezTo>
                <a:lnTo>
                  <a:pt x="416913" y="307286"/>
                </a:lnTo>
                <a:cubicBezTo>
                  <a:pt x="420235" y="304795"/>
                  <a:pt x="421065" y="298981"/>
                  <a:pt x="418574" y="295659"/>
                </a:cubicBezTo>
                <a:cubicBezTo>
                  <a:pt x="416082" y="292337"/>
                  <a:pt x="410269" y="291507"/>
                  <a:pt x="406947" y="293998"/>
                </a:cubicBezTo>
                <a:lnTo>
                  <a:pt x="312269" y="365421"/>
                </a:lnTo>
                <a:lnTo>
                  <a:pt x="289015" y="335523"/>
                </a:lnTo>
                <a:cubicBezTo>
                  <a:pt x="286524" y="332201"/>
                  <a:pt x="280710" y="331371"/>
                  <a:pt x="277388" y="333862"/>
                </a:cubicBezTo>
                <a:cubicBezTo>
                  <a:pt x="274066" y="336354"/>
                  <a:pt x="273236" y="342167"/>
                  <a:pt x="275727" y="345489"/>
                </a:cubicBezTo>
                <a:lnTo>
                  <a:pt x="303964" y="382031"/>
                </a:lnTo>
                <a:close/>
              </a:path>
            </a:pathLst>
          </a:custGeom>
          <a:solidFill>
            <a:srgbClr val="373939"/>
          </a:solidFill>
          <a:ln w="8226" cap="flat">
            <a:noFill/>
            <a:prstDash val="solid"/>
            <a:miter/>
          </a:ln>
        </p:spPr>
        <p:txBody>
          <a:bodyPr rtlCol="0" anchor="ctr"/>
          <a:lstStyle/>
          <a:p>
            <a:endParaRPr lang="en-US"/>
          </a:p>
        </p:txBody>
      </p:sp>
      <p:sp>
        <p:nvSpPr>
          <p:cNvPr id="376" name="Freeform 375">
            <a:extLst>
              <a:ext uri="{FF2B5EF4-FFF2-40B4-BE49-F238E27FC236}">
                <a16:creationId xmlns:a16="http://schemas.microsoft.com/office/drawing/2014/main" id="{3455544D-ED3B-0F10-A05F-0597072B4145}"/>
              </a:ext>
            </a:extLst>
          </p:cNvPr>
          <p:cNvSpPr/>
          <p:nvPr/>
        </p:nvSpPr>
        <p:spPr>
          <a:xfrm>
            <a:off x="5937668" y="3367321"/>
            <a:ext cx="534645" cy="125295"/>
          </a:xfrm>
          <a:custGeom>
            <a:avLst/>
            <a:gdLst>
              <a:gd name="connsiteX0" fmla="*/ 511175 w 534645"/>
              <a:gd name="connsiteY0" fmla="*/ 0 h 125295"/>
              <a:gd name="connsiteX1" fmla="*/ 24262 w 534645"/>
              <a:gd name="connsiteY1" fmla="*/ 0 h 125295"/>
              <a:gd name="connsiteX2" fmla="*/ 0 w 534645"/>
              <a:gd name="connsiteY2" fmla="*/ 23144 h 125295"/>
              <a:gd name="connsiteX3" fmla="*/ 0 w 534645"/>
              <a:gd name="connsiteY3" fmla="*/ 102151 h 125295"/>
              <a:gd name="connsiteX4" fmla="*/ 24262 w 534645"/>
              <a:gd name="connsiteY4" fmla="*/ 125295 h 125295"/>
              <a:gd name="connsiteX5" fmla="*/ 510338 w 534645"/>
              <a:gd name="connsiteY5" fmla="*/ 125295 h 125295"/>
              <a:gd name="connsiteX6" fmla="*/ 534600 w 534645"/>
              <a:gd name="connsiteY6" fmla="*/ 102151 h 125295"/>
              <a:gd name="connsiteX7" fmla="*/ 534600 w 534645"/>
              <a:gd name="connsiteY7" fmla="*/ 23144 h 125295"/>
              <a:gd name="connsiteX8" fmla="*/ 511175 w 534645"/>
              <a:gd name="connsiteY8" fmla="*/ 0 h 125295"/>
              <a:gd name="connsiteX9" fmla="*/ 518704 w 534645"/>
              <a:gd name="connsiteY9" fmla="*/ 102151 h 125295"/>
              <a:gd name="connsiteX10" fmla="*/ 511175 w 534645"/>
              <a:gd name="connsiteY10" fmla="*/ 109334 h 125295"/>
              <a:gd name="connsiteX11" fmla="*/ 24262 w 534645"/>
              <a:gd name="connsiteY11" fmla="*/ 109334 h 125295"/>
              <a:gd name="connsiteX12" fmla="*/ 16732 w 534645"/>
              <a:gd name="connsiteY12" fmla="*/ 102151 h 125295"/>
              <a:gd name="connsiteX13" fmla="*/ 16732 w 534645"/>
              <a:gd name="connsiteY13" fmla="*/ 23144 h 125295"/>
              <a:gd name="connsiteX14" fmla="*/ 24262 w 534645"/>
              <a:gd name="connsiteY14" fmla="*/ 15961 h 125295"/>
              <a:gd name="connsiteX15" fmla="*/ 510338 w 534645"/>
              <a:gd name="connsiteY15" fmla="*/ 15961 h 125295"/>
              <a:gd name="connsiteX16" fmla="*/ 518704 w 534645"/>
              <a:gd name="connsiteY16" fmla="*/ 23144 h 125295"/>
              <a:gd name="connsiteX17" fmla="*/ 518704 w 534645"/>
              <a:gd name="connsiteY17" fmla="*/ 102151 h 125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645" h="125295">
                <a:moveTo>
                  <a:pt x="511175" y="0"/>
                </a:moveTo>
                <a:lnTo>
                  <a:pt x="24262" y="0"/>
                </a:lnTo>
                <a:cubicBezTo>
                  <a:pt x="10876" y="0"/>
                  <a:pt x="0" y="10375"/>
                  <a:pt x="0" y="23144"/>
                </a:cubicBezTo>
                <a:lnTo>
                  <a:pt x="0" y="102151"/>
                </a:lnTo>
                <a:cubicBezTo>
                  <a:pt x="0" y="114920"/>
                  <a:pt x="10876" y="125295"/>
                  <a:pt x="24262" y="125295"/>
                </a:cubicBezTo>
                <a:lnTo>
                  <a:pt x="510338" y="125295"/>
                </a:lnTo>
                <a:cubicBezTo>
                  <a:pt x="523724" y="125295"/>
                  <a:pt x="534600" y="114920"/>
                  <a:pt x="534600" y="102151"/>
                </a:cubicBezTo>
                <a:lnTo>
                  <a:pt x="534600" y="23144"/>
                </a:lnTo>
                <a:cubicBezTo>
                  <a:pt x="535437" y="10375"/>
                  <a:pt x="524561" y="0"/>
                  <a:pt x="511175" y="0"/>
                </a:cubicBezTo>
                <a:close/>
                <a:moveTo>
                  <a:pt x="518704" y="102151"/>
                </a:moveTo>
                <a:cubicBezTo>
                  <a:pt x="518704" y="106142"/>
                  <a:pt x="515358" y="109334"/>
                  <a:pt x="511175" y="109334"/>
                </a:cubicBezTo>
                <a:lnTo>
                  <a:pt x="24262" y="109334"/>
                </a:lnTo>
                <a:cubicBezTo>
                  <a:pt x="20079" y="109334"/>
                  <a:pt x="16732" y="106142"/>
                  <a:pt x="16732" y="102151"/>
                </a:cubicBezTo>
                <a:lnTo>
                  <a:pt x="16732" y="23144"/>
                </a:lnTo>
                <a:cubicBezTo>
                  <a:pt x="16732" y="19153"/>
                  <a:pt x="20079" y="15961"/>
                  <a:pt x="24262" y="15961"/>
                </a:cubicBezTo>
                <a:lnTo>
                  <a:pt x="510338" y="15961"/>
                </a:lnTo>
                <a:cubicBezTo>
                  <a:pt x="515358" y="15961"/>
                  <a:pt x="518704" y="19153"/>
                  <a:pt x="518704" y="23144"/>
                </a:cubicBezTo>
                <a:lnTo>
                  <a:pt x="518704" y="102151"/>
                </a:lnTo>
                <a:close/>
              </a:path>
            </a:pathLst>
          </a:custGeom>
          <a:solidFill>
            <a:srgbClr val="373939"/>
          </a:solidFill>
          <a:ln w="8226" cap="flat">
            <a:noFill/>
            <a:prstDash val="solid"/>
            <a:miter/>
          </a:ln>
        </p:spPr>
        <p:txBody>
          <a:bodyPr rtlCol="0" anchor="ctr"/>
          <a:lstStyle/>
          <a:p>
            <a:endParaRPr lang="en-US"/>
          </a:p>
        </p:txBody>
      </p:sp>
      <p:sp>
        <p:nvSpPr>
          <p:cNvPr id="377" name="Freeform 376">
            <a:extLst>
              <a:ext uri="{FF2B5EF4-FFF2-40B4-BE49-F238E27FC236}">
                <a16:creationId xmlns:a16="http://schemas.microsoft.com/office/drawing/2014/main" id="{C0335964-D867-EC56-D590-352024D42923}"/>
              </a:ext>
            </a:extLst>
          </p:cNvPr>
          <p:cNvSpPr/>
          <p:nvPr/>
        </p:nvSpPr>
        <p:spPr>
          <a:xfrm>
            <a:off x="5937668" y="3399243"/>
            <a:ext cx="534645" cy="241811"/>
          </a:xfrm>
          <a:custGeom>
            <a:avLst/>
            <a:gdLst>
              <a:gd name="connsiteX0" fmla="*/ 462651 w 534645"/>
              <a:gd name="connsiteY0" fmla="*/ 0 h 241811"/>
              <a:gd name="connsiteX1" fmla="*/ 430023 w 534645"/>
              <a:gd name="connsiteY1" fmla="*/ 31124 h 241811"/>
              <a:gd name="connsiteX2" fmla="*/ 462651 w 534645"/>
              <a:gd name="connsiteY2" fmla="*/ 62248 h 241811"/>
              <a:gd name="connsiteX3" fmla="*/ 495279 w 534645"/>
              <a:gd name="connsiteY3" fmla="*/ 31124 h 241811"/>
              <a:gd name="connsiteX4" fmla="*/ 462651 w 534645"/>
              <a:gd name="connsiteY4" fmla="*/ 0 h 241811"/>
              <a:gd name="connsiteX5" fmla="*/ 462651 w 534645"/>
              <a:gd name="connsiteY5" fmla="*/ 46287 h 241811"/>
              <a:gd name="connsiteX6" fmla="*/ 446755 w 534645"/>
              <a:gd name="connsiteY6" fmla="*/ 31124 h 241811"/>
              <a:gd name="connsiteX7" fmla="*/ 462651 w 534645"/>
              <a:gd name="connsiteY7" fmla="*/ 15961 h 241811"/>
              <a:gd name="connsiteX8" fmla="*/ 478546 w 534645"/>
              <a:gd name="connsiteY8" fmla="*/ 31124 h 241811"/>
              <a:gd name="connsiteX9" fmla="*/ 462651 w 534645"/>
              <a:gd name="connsiteY9" fmla="*/ 46287 h 241811"/>
              <a:gd name="connsiteX10" fmla="*/ 375642 w 534645"/>
              <a:gd name="connsiteY10" fmla="*/ 0 h 241811"/>
              <a:gd name="connsiteX11" fmla="*/ 343014 w 534645"/>
              <a:gd name="connsiteY11" fmla="*/ 31124 h 241811"/>
              <a:gd name="connsiteX12" fmla="*/ 375642 w 534645"/>
              <a:gd name="connsiteY12" fmla="*/ 62248 h 241811"/>
              <a:gd name="connsiteX13" fmla="*/ 408270 w 534645"/>
              <a:gd name="connsiteY13" fmla="*/ 31124 h 241811"/>
              <a:gd name="connsiteX14" fmla="*/ 375642 w 534645"/>
              <a:gd name="connsiteY14" fmla="*/ 0 h 241811"/>
              <a:gd name="connsiteX15" fmla="*/ 375642 w 534645"/>
              <a:gd name="connsiteY15" fmla="*/ 46287 h 241811"/>
              <a:gd name="connsiteX16" fmla="*/ 359746 w 534645"/>
              <a:gd name="connsiteY16" fmla="*/ 31124 h 241811"/>
              <a:gd name="connsiteX17" fmla="*/ 375642 w 534645"/>
              <a:gd name="connsiteY17" fmla="*/ 15961 h 241811"/>
              <a:gd name="connsiteX18" fmla="*/ 391538 w 534645"/>
              <a:gd name="connsiteY18" fmla="*/ 31124 h 241811"/>
              <a:gd name="connsiteX19" fmla="*/ 375642 w 534645"/>
              <a:gd name="connsiteY19" fmla="*/ 46287 h 241811"/>
              <a:gd name="connsiteX20" fmla="*/ 311223 w 534645"/>
              <a:gd name="connsiteY20" fmla="*/ 23144 h 241811"/>
              <a:gd name="connsiteX21" fmla="*/ 48524 w 534645"/>
              <a:gd name="connsiteY21" fmla="*/ 23144 h 241811"/>
              <a:gd name="connsiteX22" fmla="*/ 40158 w 534645"/>
              <a:gd name="connsiteY22" fmla="*/ 31124 h 241811"/>
              <a:gd name="connsiteX23" fmla="*/ 48524 w 534645"/>
              <a:gd name="connsiteY23" fmla="*/ 39105 h 241811"/>
              <a:gd name="connsiteX24" fmla="*/ 310386 w 534645"/>
              <a:gd name="connsiteY24" fmla="*/ 39105 h 241811"/>
              <a:gd name="connsiteX25" fmla="*/ 318752 w 534645"/>
              <a:gd name="connsiteY25" fmla="*/ 31124 h 241811"/>
              <a:gd name="connsiteX26" fmla="*/ 311223 w 534645"/>
              <a:gd name="connsiteY26" fmla="*/ 23144 h 241811"/>
              <a:gd name="connsiteX27" fmla="*/ 511175 w 534645"/>
              <a:gd name="connsiteY27" fmla="*/ 116516 h 241811"/>
              <a:gd name="connsiteX28" fmla="*/ 24262 w 534645"/>
              <a:gd name="connsiteY28" fmla="*/ 116516 h 241811"/>
              <a:gd name="connsiteX29" fmla="*/ 0 w 534645"/>
              <a:gd name="connsiteY29" fmla="*/ 139660 h 241811"/>
              <a:gd name="connsiteX30" fmla="*/ 0 w 534645"/>
              <a:gd name="connsiteY30" fmla="*/ 218668 h 241811"/>
              <a:gd name="connsiteX31" fmla="*/ 24262 w 534645"/>
              <a:gd name="connsiteY31" fmla="*/ 241811 h 241811"/>
              <a:gd name="connsiteX32" fmla="*/ 510338 w 534645"/>
              <a:gd name="connsiteY32" fmla="*/ 241811 h 241811"/>
              <a:gd name="connsiteX33" fmla="*/ 534600 w 534645"/>
              <a:gd name="connsiteY33" fmla="*/ 218668 h 241811"/>
              <a:gd name="connsiteX34" fmla="*/ 534600 w 534645"/>
              <a:gd name="connsiteY34" fmla="*/ 139660 h 241811"/>
              <a:gd name="connsiteX35" fmla="*/ 511175 w 534645"/>
              <a:gd name="connsiteY35" fmla="*/ 116516 h 241811"/>
              <a:gd name="connsiteX36" fmla="*/ 518704 w 534645"/>
              <a:gd name="connsiteY36" fmla="*/ 219466 h 241811"/>
              <a:gd name="connsiteX37" fmla="*/ 511175 w 534645"/>
              <a:gd name="connsiteY37" fmla="*/ 226648 h 241811"/>
              <a:gd name="connsiteX38" fmla="*/ 24262 w 534645"/>
              <a:gd name="connsiteY38" fmla="*/ 226648 h 241811"/>
              <a:gd name="connsiteX39" fmla="*/ 16732 w 534645"/>
              <a:gd name="connsiteY39" fmla="*/ 219466 h 241811"/>
              <a:gd name="connsiteX40" fmla="*/ 16732 w 534645"/>
              <a:gd name="connsiteY40" fmla="*/ 140458 h 241811"/>
              <a:gd name="connsiteX41" fmla="*/ 24262 w 534645"/>
              <a:gd name="connsiteY41" fmla="*/ 133276 h 241811"/>
              <a:gd name="connsiteX42" fmla="*/ 510338 w 534645"/>
              <a:gd name="connsiteY42" fmla="*/ 133276 h 241811"/>
              <a:gd name="connsiteX43" fmla="*/ 517868 w 534645"/>
              <a:gd name="connsiteY43" fmla="*/ 140458 h 241811"/>
              <a:gd name="connsiteX44" fmla="*/ 517868 w 534645"/>
              <a:gd name="connsiteY44" fmla="*/ 219466 h 241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34645" h="241811">
                <a:moveTo>
                  <a:pt x="462651" y="0"/>
                </a:moveTo>
                <a:cubicBezTo>
                  <a:pt x="445082" y="0"/>
                  <a:pt x="430023" y="13567"/>
                  <a:pt x="430023" y="31124"/>
                </a:cubicBezTo>
                <a:cubicBezTo>
                  <a:pt x="430023" y="47883"/>
                  <a:pt x="444245" y="62248"/>
                  <a:pt x="462651" y="62248"/>
                </a:cubicBezTo>
                <a:cubicBezTo>
                  <a:pt x="480220" y="62248"/>
                  <a:pt x="495279" y="48682"/>
                  <a:pt x="495279" y="31124"/>
                </a:cubicBezTo>
                <a:cubicBezTo>
                  <a:pt x="495279" y="13567"/>
                  <a:pt x="480220" y="0"/>
                  <a:pt x="462651" y="0"/>
                </a:cubicBezTo>
                <a:close/>
                <a:moveTo>
                  <a:pt x="462651" y="46287"/>
                </a:moveTo>
                <a:cubicBezTo>
                  <a:pt x="454285" y="46287"/>
                  <a:pt x="446755" y="39105"/>
                  <a:pt x="446755" y="31124"/>
                </a:cubicBezTo>
                <a:cubicBezTo>
                  <a:pt x="446755" y="23144"/>
                  <a:pt x="454285" y="15961"/>
                  <a:pt x="462651" y="15961"/>
                </a:cubicBezTo>
                <a:cubicBezTo>
                  <a:pt x="471017" y="15961"/>
                  <a:pt x="478546" y="23144"/>
                  <a:pt x="478546" y="31124"/>
                </a:cubicBezTo>
                <a:cubicBezTo>
                  <a:pt x="478546" y="39105"/>
                  <a:pt x="471017" y="46287"/>
                  <a:pt x="462651" y="46287"/>
                </a:cubicBezTo>
                <a:close/>
                <a:moveTo>
                  <a:pt x="375642" y="0"/>
                </a:moveTo>
                <a:cubicBezTo>
                  <a:pt x="358073" y="0"/>
                  <a:pt x="343014" y="13567"/>
                  <a:pt x="343014" y="31124"/>
                </a:cubicBezTo>
                <a:cubicBezTo>
                  <a:pt x="343014" y="47883"/>
                  <a:pt x="357237" y="62248"/>
                  <a:pt x="375642" y="62248"/>
                </a:cubicBezTo>
                <a:cubicBezTo>
                  <a:pt x="393211" y="62248"/>
                  <a:pt x="408270" y="48682"/>
                  <a:pt x="408270" y="31124"/>
                </a:cubicBezTo>
                <a:cubicBezTo>
                  <a:pt x="408270" y="13567"/>
                  <a:pt x="394048" y="0"/>
                  <a:pt x="375642" y="0"/>
                </a:cubicBezTo>
                <a:close/>
                <a:moveTo>
                  <a:pt x="375642" y="46287"/>
                </a:moveTo>
                <a:cubicBezTo>
                  <a:pt x="367276" y="46287"/>
                  <a:pt x="359746" y="39105"/>
                  <a:pt x="359746" y="31124"/>
                </a:cubicBezTo>
                <a:cubicBezTo>
                  <a:pt x="359746" y="23144"/>
                  <a:pt x="367276" y="15961"/>
                  <a:pt x="375642" y="15961"/>
                </a:cubicBezTo>
                <a:cubicBezTo>
                  <a:pt x="384008" y="15961"/>
                  <a:pt x="391538" y="23144"/>
                  <a:pt x="391538" y="31124"/>
                </a:cubicBezTo>
                <a:cubicBezTo>
                  <a:pt x="391538" y="39105"/>
                  <a:pt x="384845" y="46287"/>
                  <a:pt x="375642" y="46287"/>
                </a:cubicBezTo>
                <a:close/>
                <a:moveTo>
                  <a:pt x="311223" y="23144"/>
                </a:moveTo>
                <a:lnTo>
                  <a:pt x="48524" y="23144"/>
                </a:lnTo>
                <a:cubicBezTo>
                  <a:pt x="43504" y="23144"/>
                  <a:pt x="40158" y="26336"/>
                  <a:pt x="40158" y="31124"/>
                </a:cubicBezTo>
                <a:cubicBezTo>
                  <a:pt x="40158" y="35913"/>
                  <a:pt x="43504" y="39105"/>
                  <a:pt x="48524" y="39105"/>
                </a:cubicBezTo>
                <a:lnTo>
                  <a:pt x="310386" y="39105"/>
                </a:lnTo>
                <a:cubicBezTo>
                  <a:pt x="315406" y="39105"/>
                  <a:pt x="318752" y="35913"/>
                  <a:pt x="318752" y="31124"/>
                </a:cubicBezTo>
                <a:cubicBezTo>
                  <a:pt x="319589" y="26336"/>
                  <a:pt x="315406" y="23144"/>
                  <a:pt x="311223" y="23144"/>
                </a:cubicBezTo>
                <a:close/>
                <a:moveTo>
                  <a:pt x="511175" y="116516"/>
                </a:moveTo>
                <a:lnTo>
                  <a:pt x="24262" y="116516"/>
                </a:lnTo>
                <a:cubicBezTo>
                  <a:pt x="10876" y="116516"/>
                  <a:pt x="0" y="126891"/>
                  <a:pt x="0" y="139660"/>
                </a:cubicBezTo>
                <a:lnTo>
                  <a:pt x="0" y="218668"/>
                </a:lnTo>
                <a:cubicBezTo>
                  <a:pt x="0" y="231437"/>
                  <a:pt x="10876" y="241811"/>
                  <a:pt x="24262" y="241811"/>
                </a:cubicBezTo>
                <a:lnTo>
                  <a:pt x="510338" y="241811"/>
                </a:lnTo>
                <a:cubicBezTo>
                  <a:pt x="523724" y="241811"/>
                  <a:pt x="534600" y="231437"/>
                  <a:pt x="534600" y="218668"/>
                </a:cubicBezTo>
                <a:lnTo>
                  <a:pt x="534600" y="139660"/>
                </a:lnTo>
                <a:cubicBezTo>
                  <a:pt x="535437" y="126891"/>
                  <a:pt x="524561" y="116516"/>
                  <a:pt x="511175" y="116516"/>
                </a:cubicBezTo>
                <a:close/>
                <a:moveTo>
                  <a:pt x="518704" y="219466"/>
                </a:moveTo>
                <a:cubicBezTo>
                  <a:pt x="518704" y="223456"/>
                  <a:pt x="515358" y="226648"/>
                  <a:pt x="511175" y="226648"/>
                </a:cubicBezTo>
                <a:lnTo>
                  <a:pt x="24262" y="226648"/>
                </a:lnTo>
                <a:cubicBezTo>
                  <a:pt x="20079" y="226648"/>
                  <a:pt x="16732" y="223456"/>
                  <a:pt x="16732" y="219466"/>
                </a:cubicBezTo>
                <a:lnTo>
                  <a:pt x="16732" y="140458"/>
                </a:lnTo>
                <a:cubicBezTo>
                  <a:pt x="16732" y="136468"/>
                  <a:pt x="20079" y="133276"/>
                  <a:pt x="24262" y="133276"/>
                </a:cubicBezTo>
                <a:lnTo>
                  <a:pt x="510338" y="133276"/>
                </a:lnTo>
                <a:cubicBezTo>
                  <a:pt x="514521" y="133276"/>
                  <a:pt x="517868" y="136468"/>
                  <a:pt x="517868" y="140458"/>
                </a:cubicBezTo>
                <a:lnTo>
                  <a:pt x="517868" y="219466"/>
                </a:lnTo>
                <a:close/>
              </a:path>
            </a:pathLst>
          </a:custGeom>
          <a:solidFill>
            <a:srgbClr val="373939"/>
          </a:solidFill>
          <a:ln w="8226" cap="flat">
            <a:noFill/>
            <a:prstDash val="solid"/>
            <a:miter/>
          </a:ln>
        </p:spPr>
        <p:txBody>
          <a:bodyPr rtlCol="0" anchor="ctr"/>
          <a:lstStyle/>
          <a:p>
            <a:endParaRPr lang="en-US"/>
          </a:p>
        </p:txBody>
      </p:sp>
      <p:sp>
        <p:nvSpPr>
          <p:cNvPr id="378" name="Freeform 377">
            <a:extLst>
              <a:ext uri="{FF2B5EF4-FFF2-40B4-BE49-F238E27FC236}">
                <a16:creationId xmlns:a16="http://schemas.microsoft.com/office/drawing/2014/main" id="{18ADF286-2546-CBEB-DB65-8360EB6CBEE1}"/>
              </a:ext>
            </a:extLst>
          </p:cNvPr>
          <p:cNvSpPr/>
          <p:nvPr/>
        </p:nvSpPr>
        <p:spPr>
          <a:xfrm>
            <a:off x="5937668" y="3547682"/>
            <a:ext cx="535436" cy="330395"/>
          </a:xfrm>
          <a:custGeom>
            <a:avLst/>
            <a:gdLst>
              <a:gd name="connsiteX0" fmla="*/ 462651 w 535436"/>
              <a:gd name="connsiteY0" fmla="*/ 0 h 330395"/>
              <a:gd name="connsiteX1" fmla="*/ 430023 w 535436"/>
              <a:gd name="connsiteY1" fmla="*/ 31124 h 330395"/>
              <a:gd name="connsiteX2" fmla="*/ 462651 w 535436"/>
              <a:gd name="connsiteY2" fmla="*/ 62248 h 330395"/>
              <a:gd name="connsiteX3" fmla="*/ 495279 w 535436"/>
              <a:gd name="connsiteY3" fmla="*/ 31124 h 330395"/>
              <a:gd name="connsiteX4" fmla="*/ 462651 w 535436"/>
              <a:gd name="connsiteY4" fmla="*/ 0 h 330395"/>
              <a:gd name="connsiteX5" fmla="*/ 462651 w 535436"/>
              <a:gd name="connsiteY5" fmla="*/ 46287 h 330395"/>
              <a:gd name="connsiteX6" fmla="*/ 446755 w 535436"/>
              <a:gd name="connsiteY6" fmla="*/ 31124 h 330395"/>
              <a:gd name="connsiteX7" fmla="*/ 462651 w 535436"/>
              <a:gd name="connsiteY7" fmla="*/ 15961 h 330395"/>
              <a:gd name="connsiteX8" fmla="*/ 478546 w 535436"/>
              <a:gd name="connsiteY8" fmla="*/ 31124 h 330395"/>
              <a:gd name="connsiteX9" fmla="*/ 462651 w 535436"/>
              <a:gd name="connsiteY9" fmla="*/ 46287 h 330395"/>
              <a:gd name="connsiteX10" fmla="*/ 375642 w 535436"/>
              <a:gd name="connsiteY10" fmla="*/ 0 h 330395"/>
              <a:gd name="connsiteX11" fmla="*/ 343014 w 535436"/>
              <a:gd name="connsiteY11" fmla="*/ 31124 h 330395"/>
              <a:gd name="connsiteX12" fmla="*/ 375642 w 535436"/>
              <a:gd name="connsiteY12" fmla="*/ 62248 h 330395"/>
              <a:gd name="connsiteX13" fmla="*/ 408270 w 535436"/>
              <a:gd name="connsiteY13" fmla="*/ 31124 h 330395"/>
              <a:gd name="connsiteX14" fmla="*/ 375642 w 535436"/>
              <a:gd name="connsiteY14" fmla="*/ 0 h 330395"/>
              <a:gd name="connsiteX15" fmla="*/ 375642 w 535436"/>
              <a:gd name="connsiteY15" fmla="*/ 46287 h 330395"/>
              <a:gd name="connsiteX16" fmla="*/ 359746 w 535436"/>
              <a:gd name="connsiteY16" fmla="*/ 31124 h 330395"/>
              <a:gd name="connsiteX17" fmla="*/ 375642 w 535436"/>
              <a:gd name="connsiteY17" fmla="*/ 15961 h 330395"/>
              <a:gd name="connsiteX18" fmla="*/ 391538 w 535436"/>
              <a:gd name="connsiteY18" fmla="*/ 31124 h 330395"/>
              <a:gd name="connsiteX19" fmla="*/ 375642 w 535436"/>
              <a:gd name="connsiteY19" fmla="*/ 46287 h 330395"/>
              <a:gd name="connsiteX20" fmla="*/ 311223 w 535436"/>
              <a:gd name="connsiteY20" fmla="*/ 23144 h 330395"/>
              <a:gd name="connsiteX21" fmla="*/ 48524 w 535436"/>
              <a:gd name="connsiteY21" fmla="*/ 23144 h 330395"/>
              <a:gd name="connsiteX22" fmla="*/ 40158 w 535436"/>
              <a:gd name="connsiteY22" fmla="*/ 31124 h 330395"/>
              <a:gd name="connsiteX23" fmla="*/ 48524 w 535436"/>
              <a:gd name="connsiteY23" fmla="*/ 39105 h 330395"/>
              <a:gd name="connsiteX24" fmla="*/ 310386 w 535436"/>
              <a:gd name="connsiteY24" fmla="*/ 39105 h 330395"/>
              <a:gd name="connsiteX25" fmla="*/ 318752 w 535436"/>
              <a:gd name="connsiteY25" fmla="*/ 31124 h 330395"/>
              <a:gd name="connsiteX26" fmla="*/ 311223 w 535436"/>
              <a:gd name="connsiteY26" fmla="*/ 23144 h 330395"/>
              <a:gd name="connsiteX27" fmla="*/ 511175 w 535436"/>
              <a:gd name="connsiteY27" fmla="*/ 116516 h 330395"/>
              <a:gd name="connsiteX28" fmla="*/ 24262 w 535436"/>
              <a:gd name="connsiteY28" fmla="*/ 116516 h 330395"/>
              <a:gd name="connsiteX29" fmla="*/ 0 w 535436"/>
              <a:gd name="connsiteY29" fmla="*/ 139660 h 330395"/>
              <a:gd name="connsiteX30" fmla="*/ 0 w 535436"/>
              <a:gd name="connsiteY30" fmla="*/ 218668 h 330395"/>
              <a:gd name="connsiteX31" fmla="*/ 24262 w 535436"/>
              <a:gd name="connsiteY31" fmla="*/ 242610 h 330395"/>
              <a:gd name="connsiteX32" fmla="*/ 259352 w 535436"/>
              <a:gd name="connsiteY32" fmla="*/ 242610 h 330395"/>
              <a:gd name="connsiteX33" fmla="*/ 259352 w 535436"/>
              <a:gd name="connsiteY33" fmla="*/ 272936 h 330395"/>
              <a:gd name="connsiteX34" fmla="*/ 238437 w 535436"/>
              <a:gd name="connsiteY34" fmla="*/ 292887 h 330395"/>
              <a:gd name="connsiteX35" fmla="*/ 69439 w 535436"/>
              <a:gd name="connsiteY35" fmla="*/ 292887 h 330395"/>
              <a:gd name="connsiteX36" fmla="*/ 61073 w 535436"/>
              <a:gd name="connsiteY36" fmla="*/ 300868 h 330395"/>
              <a:gd name="connsiteX37" fmla="*/ 69439 w 535436"/>
              <a:gd name="connsiteY37" fmla="*/ 308848 h 330395"/>
              <a:gd name="connsiteX38" fmla="*/ 238437 w 535436"/>
              <a:gd name="connsiteY38" fmla="*/ 308848 h 330395"/>
              <a:gd name="connsiteX39" fmla="*/ 267718 w 535436"/>
              <a:gd name="connsiteY39" fmla="*/ 330396 h 330395"/>
              <a:gd name="connsiteX40" fmla="*/ 297000 w 535436"/>
              <a:gd name="connsiteY40" fmla="*/ 308848 h 330395"/>
              <a:gd name="connsiteX41" fmla="*/ 465997 w 535436"/>
              <a:gd name="connsiteY41" fmla="*/ 308848 h 330395"/>
              <a:gd name="connsiteX42" fmla="*/ 474363 w 535436"/>
              <a:gd name="connsiteY42" fmla="*/ 300868 h 330395"/>
              <a:gd name="connsiteX43" fmla="*/ 465997 w 535436"/>
              <a:gd name="connsiteY43" fmla="*/ 292887 h 330395"/>
              <a:gd name="connsiteX44" fmla="*/ 297000 w 535436"/>
              <a:gd name="connsiteY44" fmla="*/ 292887 h 330395"/>
              <a:gd name="connsiteX45" fmla="*/ 276085 w 535436"/>
              <a:gd name="connsiteY45" fmla="*/ 272936 h 330395"/>
              <a:gd name="connsiteX46" fmla="*/ 276085 w 535436"/>
              <a:gd name="connsiteY46" fmla="*/ 242610 h 330395"/>
              <a:gd name="connsiteX47" fmla="*/ 511175 w 535436"/>
              <a:gd name="connsiteY47" fmla="*/ 242610 h 330395"/>
              <a:gd name="connsiteX48" fmla="*/ 535437 w 535436"/>
              <a:gd name="connsiteY48" fmla="*/ 219466 h 330395"/>
              <a:gd name="connsiteX49" fmla="*/ 535437 w 535436"/>
              <a:gd name="connsiteY49" fmla="*/ 140458 h 330395"/>
              <a:gd name="connsiteX50" fmla="*/ 511175 w 535436"/>
              <a:gd name="connsiteY50" fmla="*/ 116516 h 330395"/>
              <a:gd name="connsiteX51" fmla="*/ 281941 w 535436"/>
              <a:gd name="connsiteY51" fmla="*/ 300868 h 330395"/>
              <a:gd name="connsiteX52" fmla="*/ 267718 w 535436"/>
              <a:gd name="connsiteY52" fmla="*/ 314435 h 330395"/>
              <a:gd name="connsiteX53" fmla="*/ 253496 w 535436"/>
              <a:gd name="connsiteY53" fmla="*/ 300868 h 330395"/>
              <a:gd name="connsiteX54" fmla="*/ 266882 w 535436"/>
              <a:gd name="connsiteY54" fmla="*/ 287301 h 330395"/>
              <a:gd name="connsiteX55" fmla="*/ 281941 w 535436"/>
              <a:gd name="connsiteY55" fmla="*/ 300868 h 330395"/>
              <a:gd name="connsiteX56" fmla="*/ 518704 w 535436"/>
              <a:gd name="connsiteY56" fmla="*/ 219466 h 330395"/>
              <a:gd name="connsiteX57" fmla="*/ 511175 w 535436"/>
              <a:gd name="connsiteY57" fmla="*/ 226648 h 330395"/>
              <a:gd name="connsiteX58" fmla="*/ 24262 w 535436"/>
              <a:gd name="connsiteY58" fmla="*/ 226648 h 330395"/>
              <a:gd name="connsiteX59" fmla="*/ 16732 w 535436"/>
              <a:gd name="connsiteY59" fmla="*/ 219466 h 330395"/>
              <a:gd name="connsiteX60" fmla="*/ 16732 w 535436"/>
              <a:gd name="connsiteY60" fmla="*/ 140458 h 330395"/>
              <a:gd name="connsiteX61" fmla="*/ 24262 w 535436"/>
              <a:gd name="connsiteY61" fmla="*/ 133276 h 330395"/>
              <a:gd name="connsiteX62" fmla="*/ 510338 w 535436"/>
              <a:gd name="connsiteY62" fmla="*/ 133276 h 330395"/>
              <a:gd name="connsiteX63" fmla="*/ 517868 w 535436"/>
              <a:gd name="connsiteY63" fmla="*/ 140458 h 330395"/>
              <a:gd name="connsiteX64" fmla="*/ 517868 w 535436"/>
              <a:gd name="connsiteY64" fmla="*/ 219466 h 33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35436" h="330395">
                <a:moveTo>
                  <a:pt x="462651" y="0"/>
                </a:moveTo>
                <a:cubicBezTo>
                  <a:pt x="445082" y="0"/>
                  <a:pt x="430023" y="13567"/>
                  <a:pt x="430023" y="31124"/>
                </a:cubicBezTo>
                <a:cubicBezTo>
                  <a:pt x="430023" y="47883"/>
                  <a:pt x="444245" y="62248"/>
                  <a:pt x="462651" y="62248"/>
                </a:cubicBezTo>
                <a:cubicBezTo>
                  <a:pt x="480220" y="62248"/>
                  <a:pt x="495279" y="48682"/>
                  <a:pt x="495279" y="31124"/>
                </a:cubicBezTo>
                <a:cubicBezTo>
                  <a:pt x="495279" y="14365"/>
                  <a:pt x="480220" y="0"/>
                  <a:pt x="462651" y="0"/>
                </a:cubicBezTo>
                <a:close/>
                <a:moveTo>
                  <a:pt x="462651" y="46287"/>
                </a:moveTo>
                <a:cubicBezTo>
                  <a:pt x="454285" y="46287"/>
                  <a:pt x="446755" y="39105"/>
                  <a:pt x="446755" y="31124"/>
                </a:cubicBezTo>
                <a:cubicBezTo>
                  <a:pt x="446755" y="23144"/>
                  <a:pt x="454285" y="15961"/>
                  <a:pt x="462651" y="15961"/>
                </a:cubicBezTo>
                <a:cubicBezTo>
                  <a:pt x="471017" y="15961"/>
                  <a:pt x="478546" y="23144"/>
                  <a:pt x="478546" y="31124"/>
                </a:cubicBezTo>
                <a:cubicBezTo>
                  <a:pt x="478546" y="39903"/>
                  <a:pt x="471017" y="46287"/>
                  <a:pt x="462651" y="46287"/>
                </a:cubicBezTo>
                <a:close/>
                <a:moveTo>
                  <a:pt x="375642" y="0"/>
                </a:moveTo>
                <a:cubicBezTo>
                  <a:pt x="358073" y="0"/>
                  <a:pt x="343014" y="13567"/>
                  <a:pt x="343014" y="31124"/>
                </a:cubicBezTo>
                <a:cubicBezTo>
                  <a:pt x="343014" y="47883"/>
                  <a:pt x="357237" y="62248"/>
                  <a:pt x="375642" y="62248"/>
                </a:cubicBezTo>
                <a:cubicBezTo>
                  <a:pt x="393211" y="62248"/>
                  <a:pt x="408270" y="48682"/>
                  <a:pt x="408270" y="31124"/>
                </a:cubicBezTo>
                <a:cubicBezTo>
                  <a:pt x="408270" y="14365"/>
                  <a:pt x="394048" y="0"/>
                  <a:pt x="375642" y="0"/>
                </a:cubicBezTo>
                <a:close/>
                <a:moveTo>
                  <a:pt x="375642" y="46287"/>
                </a:moveTo>
                <a:cubicBezTo>
                  <a:pt x="367276" y="46287"/>
                  <a:pt x="359746" y="39105"/>
                  <a:pt x="359746" y="31124"/>
                </a:cubicBezTo>
                <a:cubicBezTo>
                  <a:pt x="359746" y="23144"/>
                  <a:pt x="367276" y="15961"/>
                  <a:pt x="375642" y="15961"/>
                </a:cubicBezTo>
                <a:cubicBezTo>
                  <a:pt x="384008" y="15961"/>
                  <a:pt x="391538" y="23144"/>
                  <a:pt x="391538" y="31124"/>
                </a:cubicBezTo>
                <a:cubicBezTo>
                  <a:pt x="391538" y="39903"/>
                  <a:pt x="384845" y="46287"/>
                  <a:pt x="375642" y="46287"/>
                </a:cubicBezTo>
                <a:close/>
                <a:moveTo>
                  <a:pt x="311223" y="23144"/>
                </a:moveTo>
                <a:lnTo>
                  <a:pt x="48524" y="23144"/>
                </a:lnTo>
                <a:cubicBezTo>
                  <a:pt x="43504" y="23144"/>
                  <a:pt x="40158" y="26336"/>
                  <a:pt x="40158" y="31124"/>
                </a:cubicBezTo>
                <a:cubicBezTo>
                  <a:pt x="40158" y="35913"/>
                  <a:pt x="43504" y="39105"/>
                  <a:pt x="48524" y="39105"/>
                </a:cubicBezTo>
                <a:lnTo>
                  <a:pt x="310386" y="39105"/>
                </a:lnTo>
                <a:cubicBezTo>
                  <a:pt x="315406" y="39105"/>
                  <a:pt x="318752" y="35913"/>
                  <a:pt x="318752" y="31124"/>
                </a:cubicBezTo>
                <a:cubicBezTo>
                  <a:pt x="319589" y="27134"/>
                  <a:pt x="315406" y="23144"/>
                  <a:pt x="311223" y="23144"/>
                </a:cubicBezTo>
                <a:close/>
                <a:moveTo>
                  <a:pt x="511175" y="116516"/>
                </a:moveTo>
                <a:lnTo>
                  <a:pt x="24262" y="116516"/>
                </a:lnTo>
                <a:cubicBezTo>
                  <a:pt x="10876" y="116516"/>
                  <a:pt x="0" y="126891"/>
                  <a:pt x="0" y="139660"/>
                </a:cubicBezTo>
                <a:lnTo>
                  <a:pt x="0" y="218668"/>
                </a:lnTo>
                <a:cubicBezTo>
                  <a:pt x="0" y="232235"/>
                  <a:pt x="10876" y="242610"/>
                  <a:pt x="24262" y="242610"/>
                </a:cubicBezTo>
                <a:lnTo>
                  <a:pt x="259352" y="242610"/>
                </a:lnTo>
                <a:lnTo>
                  <a:pt x="259352" y="272936"/>
                </a:lnTo>
                <a:cubicBezTo>
                  <a:pt x="249313" y="275330"/>
                  <a:pt x="240946" y="283310"/>
                  <a:pt x="238437" y="292887"/>
                </a:cubicBezTo>
                <a:lnTo>
                  <a:pt x="69439" y="292887"/>
                </a:lnTo>
                <a:cubicBezTo>
                  <a:pt x="64420" y="292887"/>
                  <a:pt x="61073" y="296079"/>
                  <a:pt x="61073" y="300868"/>
                </a:cubicBezTo>
                <a:cubicBezTo>
                  <a:pt x="61073" y="305656"/>
                  <a:pt x="64420" y="308848"/>
                  <a:pt x="69439" y="308848"/>
                </a:cubicBezTo>
                <a:lnTo>
                  <a:pt x="238437" y="308848"/>
                </a:lnTo>
                <a:cubicBezTo>
                  <a:pt x="241783" y="320819"/>
                  <a:pt x="253496" y="330396"/>
                  <a:pt x="267718" y="330396"/>
                </a:cubicBezTo>
                <a:cubicBezTo>
                  <a:pt x="281941" y="330396"/>
                  <a:pt x="293654" y="321617"/>
                  <a:pt x="297000" y="308848"/>
                </a:cubicBezTo>
                <a:lnTo>
                  <a:pt x="465997" y="308848"/>
                </a:lnTo>
                <a:cubicBezTo>
                  <a:pt x="471017" y="308848"/>
                  <a:pt x="474363" y="305656"/>
                  <a:pt x="474363" y="300868"/>
                </a:cubicBezTo>
                <a:cubicBezTo>
                  <a:pt x="474363" y="296079"/>
                  <a:pt x="471017" y="292887"/>
                  <a:pt x="465997" y="292887"/>
                </a:cubicBezTo>
                <a:lnTo>
                  <a:pt x="297000" y="292887"/>
                </a:lnTo>
                <a:cubicBezTo>
                  <a:pt x="294490" y="283310"/>
                  <a:pt x="286124" y="275330"/>
                  <a:pt x="276085" y="272936"/>
                </a:cubicBezTo>
                <a:lnTo>
                  <a:pt x="276085" y="242610"/>
                </a:lnTo>
                <a:lnTo>
                  <a:pt x="511175" y="242610"/>
                </a:lnTo>
                <a:cubicBezTo>
                  <a:pt x="524561" y="242610"/>
                  <a:pt x="535437" y="232235"/>
                  <a:pt x="535437" y="219466"/>
                </a:cubicBezTo>
                <a:lnTo>
                  <a:pt x="535437" y="140458"/>
                </a:lnTo>
                <a:cubicBezTo>
                  <a:pt x="535437" y="127689"/>
                  <a:pt x="524561" y="116516"/>
                  <a:pt x="511175" y="116516"/>
                </a:cubicBezTo>
                <a:close/>
                <a:moveTo>
                  <a:pt x="281941" y="300868"/>
                </a:moveTo>
                <a:cubicBezTo>
                  <a:pt x="281941" y="308050"/>
                  <a:pt x="276085" y="314435"/>
                  <a:pt x="267718" y="314435"/>
                </a:cubicBezTo>
                <a:cubicBezTo>
                  <a:pt x="260189" y="314435"/>
                  <a:pt x="253496" y="308848"/>
                  <a:pt x="253496" y="300868"/>
                </a:cubicBezTo>
                <a:cubicBezTo>
                  <a:pt x="253496" y="293685"/>
                  <a:pt x="259352" y="287301"/>
                  <a:pt x="266882" y="287301"/>
                </a:cubicBezTo>
                <a:cubicBezTo>
                  <a:pt x="275248" y="288099"/>
                  <a:pt x="281941" y="293685"/>
                  <a:pt x="281941" y="300868"/>
                </a:cubicBezTo>
                <a:close/>
                <a:moveTo>
                  <a:pt x="518704" y="219466"/>
                </a:moveTo>
                <a:cubicBezTo>
                  <a:pt x="518704" y="223456"/>
                  <a:pt x="515358" y="226648"/>
                  <a:pt x="511175" y="226648"/>
                </a:cubicBezTo>
                <a:lnTo>
                  <a:pt x="24262" y="226648"/>
                </a:lnTo>
                <a:cubicBezTo>
                  <a:pt x="20079" y="226648"/>
                  <a:pt x="16732" y="223456"/>
                  <a:pt x="16732" y="219466"/>
                </a:cubicBezTo>
                <a:lnTo>
                  <a:pt x="16732" y="140458"/>
                </a:lnTo>
                <a:cubicBezTo>
                  <a:pt x="16732" y="136468"/>
                  <a:pt x="20079" y="133276"/>
                  <a:pt x="24262" y="133276"/>
                </a:cubicBezTo>
                <a:lnTo>
                  <a:pt x="510338" y="133276"/>
                </a:lnTo>
                <a:cubicBezTo>
                  <a:pt x="514521" y="133276"/>
                  <a:pt x="517868" y="136468"/>
                  <a:pt x="517868" y="140458"/>
                </a:cubicBezTo>
                <a:lnTo>
                  <a:pt x="517868" y="219466"/>
                </a:lnTo>
                <a:close/>
              </a:path>
            </a:pathLst>
          </a:custGeom>
          <a:solidFill>
            <a:srgbClr val="373939"/>
          </a:solidFill>
          <a:ln w="8226" cap="flat">
            <a:noFill/>
            <a:prstDash val="solid"/>
            <a:miter/>
          </a:ln>
        </p:spPr>
        <p:txBody>
          <a:bodyPr rtlCol="0" anchor="ctr"/>
          <a:lstStyle/>
          <a:p>
            <a:endParaRPr lang="en-US"/>
          </a:p>
        </p:txBody>
      </p:sp>
      <p:sp>
        <p:nvSpPr>
          <p:cNvPr id="379" name="Freeform 378">
            <a:extLst>
              <a:ext uri="{FF2B5EF4-FFF2-40B4-BE49-F238E27FC236}">
                <a16:creationId xmlns:a16="http://schemas.microsoft.com/office/drawing/2014/main" id="{E7E8F6FE-DEDA-FA04-A083-E99B6A0F51A6}"/>
              </a:ext>
            </a:extLst>
          </p:cNvPr>
          <p:cNvSpPr/>
          <p:nvPr/>
        </p:nvSpPr>
        <p:spPr>
          <a:xfrm>
            <a:off x="5977825" y="3696121"/>
            <a:ext cx="455121" cy="62248"/>
          </a:xfrm>
          <a:custGeom>
            <a:avLst/>
            <a:gdLst>
              <a:gd name="connsiteX0" fmla="*/ 422493 w 455121"/>
              <a:gd name="connsiteY0" fmla="*/ 0 h 62248"/>
              <a:gd name="connsiteX1" fmla="*/ 389865 w 455121"/>
              <a:gd name="connsiteY1" fmla="*/ 31124 h 62248"/>
              <a:gd name="connsiteX2" fmla="*/ 422493 w 455121"/>
              <a:gd name="connsiteY2" fmla="*/ 62248 h 62248"/>
              <a:gd name="connsiteX3" fmla="*/ 455121 w 455121"/>
              <a:gd name="connsiteY3" fmla="*/ 31124 h 62248"/>
              <a:gd name="connsiteX4" fmla="*/ 422493 w 455121"/>
              <a:gd name="connsiteY4" fmla="*/ 0 h 62248"/>
              <a:gd name="connsiteX5" fmla="*/ 422493 w 455121"/>
              <a:gd name="connsiteY5" fmla="*/ 46287 h 62248"/>
              <a:gd name="connsiteX6" fmla="*/ 406597 w 455121"/>
              <a:gd name="connsiteY6" fmla="*/ 31124 h 62248"/>
              <a:gd name="connsiteX7" fmla="*/ 422493 w 455121"/>
              <a:gd name="connsiteY7" fmla="*/ 15961 h 62248"/>
              <a:gd name="connsiteX8" fmla="*/ 438389 w 455121"/>
              <a:gd name="connsiteY8" fmla="*/ 31124 h 62248"/>
              <a:gd name="connsiteX9" fmla="*/ 422493 w 455121"/>
              <a:gd name="connsiteY9" fmla="*/ 46287 h 62248"/>
              <a:gd name="connsiteX10" fmla="*/ 335485 w 455121"/>
              <a:gd name="connsiteY10" fmla="*/ 0 h 62248"/>
              <a:gd name="connsiteX11" fmla="*/ 302856 w 455121"/>
              <a:gd name="connsiteY11" fmla="*/ 31124 h 62248"/>
              <a:gd name="connsiteX12" fmla="*/ 335485 w 455121"/>
              <a:gd name="connsiteY12" fmla="*/ 62248 h 62248"/>
              <a:gd name="connsiteX13" fmla="*/ 368113 w 455121"/>
              <a:gd name="connsiteY13" fmla="*/ 31124 h 62248"/>
              <a:gd name="connsiteX14" fmla="*/ 335485 w 455121"/>
              <a:gd name="connsiteY14" fmla="*/ 0 h 62248"/>
              <a:gd name="connsiteX15" fmla="*/ 335485 w 455121"/>
              <a:gd name="connsiteY15" fmla="*/ 46287 h 62248"/>
              <a:gd name="connsiteX16" fmla="*/ 319589 w 455121"/>
              <a:gd name="connsiteY16" fmla="*/ 31124 h 62248"/>
              <a:gd name="connsiteX17" fmla="*/ 335485 w 455121"/>
              <a:gd name="connsiteY17" fmla="*/ 15961 h 62248"/>
              <a:gd name="connsiteX18" fmla="*/ 351380 w 455121"/>
              <a:gd name="connsiteY18" fmla="*/ 31124 h 62248"/>
              <a:gd name="connsiteX19" fmla="*/ 335485 w 455121"/>
              <a:gd name="connsiteY19" fmla="*/ 46287 h 62248"/>
              <a:gd name="connsiteX20" fmla="*/ 271065 w 455121"/>
              <a:gd name="connsiteY20" fmla="*/ 23144 h 62248"/>
              <a:gd name="connsiteX21" fmla="*/ 8366 w 455121"/>
              <a:gd name="connsiteY21" fmla="*/ 23144 h 62248"/>
              <a:gd name="connsiteX22" fmla="*/ 0 w 455121"/>
              <a:gd name="connsiteY22" fmla="*/ 31124 h 62248"/>
              <a:gd name="connsiteX23" fmla="*/ 8366 w 455121"/>
              <a:gd name="connsiteY23" fmla="*/ 39105 h 62248"/>
              <a:gd name="connsiteX24" fmla="*/ 270228 w 455121"/>
              <a:gd name="connsiteY24" fmla="*/ 39105 h 62248"/>
              <a:gd name="connsiteX25" fmla="*/ 278594 w 455121"/>
              <a:gd name="connsiteY25" fmla="*/ 31124 h 62248"/>
              <a:gd name="connsiteX26" fmla="*/ 271065 w 455121"/>
              <a:gd name="connsiteY26" fmla="*/ 23144 h 6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55121" h="62248">
                <a:moveTo>
                  <a:pt x="422493" y="0"/>
                </a:moveTo>
                <a:cubicBezTo>
                  <a:pt x="404924" y="0"/>
                  <a:pt x="389865" y="13567"/>
                  <a:pt x="389865" y="31124"/>
                </a:cubicBezTo>
                <a:cubicBezTo>
                  <a:pt x="389865" y="47883"/>
                  <a:pt x="404087" y="62248"/>
                  <a:pt x="422493" y="62248"/>
                </a:cubicBezTo>
                <a:cubicBezTo>
                  <a:pt x="440062" y="62248"/>
                  <a:pt x="455121" y="48682"/>
                  <a:pt x="455121" y="31124"/>
                </a:cubicBezTo>
                <a:cubicBezTo>
                  <a:pt x="455121" y="14365"/>
                  <a:pt x="440062" y="0"/>
                  <a:pt x="422493" y="0"/>
                </a:cubicBezTo>
                <a:close/>
                <a:moveTo>
                  <a:pt x="422493" y="46287"/>
                </a:moveTo>
                <a:cubicBezTo>
                  <a:pt x="414127" y="46287"/>
                  <a:pt x="406597" y="39105"/>
                  <a:pt x="406597" y="31124"/>
                </a:cubicBezTo>
                <a:cubicBezTo>
                  <a:pt x="406597" y="23144"/>
                  <a:pt x="414127" y="15961"/>
                  <a:pt x="422493" y="15961"/>
                </a:cubicBezTo>
                <a:cubicBezTo>
                  <a:pt x="430859" y="15961"/>
                  <a:pt x="438389" y="23144"/>
                  <a:pt x="438389" y="31124"/>
                </a:cubicBezTo>
                <a:cubicBezTo>
                  <a:pt x="438389" y="39105"/>
                  <a:pt x="430859" y="46287"/>
                  <a:pt x="422493" y="46287"/>
                </a:cubicBezTo>
                <a:close/>
                <a:moveTo>
                  <a:pt x="335485" y="0"/>
                </a:moveTo>
                <a:cubicBezTo>
                  <a:pt x="317915" y="0"/>
                  <a:pt x="302856" y="13567"/>
                  <a:pt x="302856" y="31124"/>
                </a:cubicBezTo>
                <a:cubicBezTo>
                  <a:pt x="302856" y="47883"/>
                  <a:pt x="317079" y="62248"/>
                  <a:pt x="335485" y="62248"/>
                </a:cubicBezTo>
                <a:cubicBezTo>
                  <a:pt x="353054" y="62248"/>
                  <a:pt x="368113" y="48682"/>
                  <a:pt x="368113" y="31124"/>
                </a:cubicBezTo>
                <a:cubicBezTo>
                  <a:pt x="368113" y="14365"/>
                  <a:pt x="353890" y="0"/>
                  <a:pt x="335485" y="0"/>
                </a:cubicBezTo>
                <a:close/>
                <a:moveTo>
                  <a:pt x="335485" y="46287"/>
                </a:moveTo>
                <a:cubicBezTo>
                  <a:pt x="327118" y="46287"/>
                  <a:pt x="319589" y="39105"/>
                  <a:pt x="319589" y="31124"/>
                </a:cubicBezTo>
                <a:cubicBezTo>
                  <a:pt x="319589" y="23144"/>
                  <a:pt x="327118" y="15961"/>
                  <a:pt x="335485" y="15961"/>
                </a:cubicBezTo>
                <a:cubicBezTo>
                  <a:pt x="343851" y="15961"/>
                  <a:pt x="351380" y="23144"/>
                  <a:pt x="351380" y="31124"/>
                </a:cubicBezTo>
                <a:cubicBezTo>
                  <a:pt x="351380" y="39105"/>
                  <a:pt x="344687" y="46287"/>
                  <a:pt x="335485" y="46287"/>
                </a:cubicBezTo>
                <a:close/>
                <a:moveTo>
                  <a:pt x="271065" y="23144"/>
                </a:moveTo>
                <a:lnTo>
                  <a:pt x="8366" y="23144"/>
                </a:lnTo>
                <a:cubicBezTo>
                  <a:pt x="3346" y="23144"/>
                  <a:pt x="0" y="26336"/>
                  <a:pt x="0" y="31124"/>
                </a:cubicBezTo>
                <a:cubicBezTo>
                  <a:pt x="0" y="35913"/>
                  <a:pt x="3346" y="39105"/>
                  <a:pt x="8366" y="39105"/>
                </a:cubicBezTo>
                <a:lnTo>
                  <a:pt x="270228" y="39105"/>
                </a:lnTo>
                <a:cubicBezTo>
                  <a:pt x="275248" y="39105"/>
                  <a:pt x="278594" y="35913"/>
                  <a:pt x="278594" y="31124"/>
                </a:cubicBezTo>
                <a:cubicBezTo>
                  <a:pt x="279431" y="27134"/>
                  <a:pt x="275248" y="23144"/>
                  <a:pt x="271065" y="23144"/>
                </a:cubicBezTo>
                <a:close/>
              </a:path>
            </a:pathLst>
          </a:custGeom>
          <a:solidFill>
            <a:srgbClr val="373939"/>
          </a:solidFill>
          <a:ln w="8226" cap="flat">
            <a:noFill/>
            <a:prstDash val="solid"/>
            <a:miter/>
          </a:ln>
        </p:spPr>
        <p:txBody>
          <a:bodyPr rtlCol="0" anchor="ctr"/>
          <a:lstStyle/>
          <a:p>
            <a:endParaRPr lang="en-US"/>
          </a:p>
        </p:txBody>
      </p:sp>
      <p:sp>
        <p:nvSpPr>
          <p:cNvPr id="381" name="Freeform 380">
            <a:extLst>
              <a:ext uri="{FF2B5EF4-FFF2-40B4-BE49-F238E27FC236}">
                <a16:creationId xmlns:a16="http://schemas.microsoft.com/office/drawing/2014/main" id="{5711E3F8-8AD9-9710-7645-55C91452AB3D}"/>
              </a:ext>
            </a:extLst>
          </p:cNvPr>
          <p:cNvSpPr/>
          <p:nvPr/>
        </p:nvSpPr>
        <p:spPr>
          <a:xfrm>
            <a:off x="7829751" y="3369850"/>
            <a:ext cx="483147" cy="345105"/>
          </a:xfrm>
          <a:custGeom>
            <a:avLst/>
            <a:gdLst>
              <a:gd name="connsiteX0" fmla="*/ 457265 w 483147"/>
              <a:gd name="connsiteY0" fmla="*/ 0 h 345105"/>
              <a:gd name="connsiteX1" fmla="*/ 25883 w 483147"/>
              <a:gd name="connsiteY1" fmla="*/ 0 h 345105"/>
              <a:gd name="connsiteX2" fmla="*/ 0 w 483147"/>
              <a:gd name="connsiteY2" fmla="*/ 25883 h 345105"/>
              <a:gd name="connsiteX3" fmla="*/ 0 w 483147"/>
              <a:gd name="connsiteY3" fmla="*/ 319223 h 345105"/>
              <a:gd name="connsiteX4" fmla="*/ 25883 w 483147"/>
              <a:gd name="connsiteY4" fmla="*/ 345106 h 345105"/>
              <a:gd name="connsiteX5" fmla="*/ 457265 w 483147"/>
              <a:gd name="connsiteY5" fmla="*/ 345106 h 345105"/>
              <a:gd name="connsiteX6" fmla="*/ 483148 w 483147"/>
              <a:gd name="connsiteY6" fmla="*/ 319223 h 345105"/>
              <a:gd name="connsiteX7" fmla="*/ 483148 w 483147"/>
              <a:gd name="connsiteY7" fmla="*/ 25883 h 345105"/>
              <a:gd name="connsiteX8" fmla="*/ 457265 w 483147"/>
              <a:gd name="connsiteY8" fmla="*/ 0 h 345105"/>
              <a:gd name="connsiteX9" fmla="*/ 17255 w 483147"/>
              <a:gd name="connsiteY9" fmla="*/ 25883 h 345105"/>
              <a:gd name="connsiteX10" fmla="*/ 25883 w 483147"/>
              <a:gd name="connsiteY10" fmla="*/ 17255 h 345105"/>
              <a:gd name="connsiteX11" fmla="*/ 457265 w 483147"/>
              <a:gd name="connsiteY11" fmla="*/ 17255 h 345105"/>
              <a:gd name="connsiteX12" fmla="*/ 465893 w 483147"/>
              <a:gd name="connsiteY12" fmla="*/ 25883 h 345105"/>
              <a:gd name="connsiteX13" fmla="*/ 465893 w 483147"/>
              <a:gd name="connsiteY13" fmla="*/ 51766 h 345105"/>
              <a:gd name="connsiteX14" fmla="*/ 17255 w 483147"/>
              <a:gd name="connsiteY14" fmla="*/ 51766 h 345105"/>
              <a:gd name="connsiteX15" fmla="*/ 465893 w 483147"/>
              <a:gd name="connsiteY15" fmla="*/ 319223 h 345105"/>
              <a:gd name="connsiteX16" fmla="*/ 457265 w 483147"/>
              <a:gd name="connsiteY16" fmla="*/ 327850 h 345105"/>
              <a:gd name="connsiteX17" fmla="*/ 25883 w 483147"/>
              <a:gd name="connsiteY17" fmla="*/ 327850 h 345105"/>
              <a:gd name="connsiteX18" fmla="*/ 17255 w 483147"/>
              <a:gd name="connsiteY18" fmla="*/ 319223 h 345105"/>
              <a:gd name="connsiteX19" fmla="*/ 17255 w 483147"/>
              <a:gd name="connsiteY19" fmla="*/ 69021 h 345105"/>
              <a:gd name="connsiteX20" fmla="*/ 465893 w 483147"/>
              <a:gd name="connsiteY20" fmla="*/ 69021 h 345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3147" h="345105">
                <a:moveTo>
                  <a:pt x="457265" y="0"/>
                </a:moveTo>
                <a:lnTo>
                  <a:pt x="25883" y="0"/>
                </a:lnTo>
                <a:cubicBezTo>
                  <a:pt x="11595" y="16"/>
                  <a:pt x="16" y="11595"/>
                  <a:pt x="0" y="25883"/>
                </a:cubicBezTo>
                <a:lnTo>
                  <a:pt x="0" y="319223"/>
                </a:lnTo>
                <a:cubicBezTo>
                  <a:pt x="16" y="333511"/>
                  <a:pt x="11595" y="345090"/>
                  <a:pt x="25883" y="345106"/>
                </a:cubicBezTo>
                <a:lnTo>
                  <a:pt x="457265" y="345106"/>
                </a:lnTo>
                <a:cubicBezTo>
                  <a:pt x="471553" y="345090"/>
                  <a:pt x="483132" y="333511"/>
                  <a:pt x="483148" y="319223"/>
                </a:cubicBezTo>
                <a:lnTo>
                  <a:pt x="483148" y="25883"/>
                </a:lnTo>
                <a:cubicBezTo>
                  <a:pt x="483132" y="11595"/>
                  <a:pt x="471553" y="16"/>
                  <a:pt x="457265" y="0"/>
                </a:cubicBezTo>
                <a:close/>
                <a:moveTo>
                  <a:pt x="17255" y="25883"/>
                </a:moveTo>
                <a:cubicBezTo>
                  <a:pt x="17261" y="21120"/>
                  <a:pt x="21121" y="17261"/>
                  <a:pt x="25883" y="17255"/>
                </a:cubicBezTo>
                <a:lnTo>
                  <a:pt x="457265" y="17255"/>
                </a:lnTo>
                <a:cubicBezTo>
                  <a:pt x="462027" y="17261"/>
                  <a:pt x="465887" y="21120"/>
                  <a:pt x="465893" y="25883"/>
                </a:cubicBezTo>
                <a:lnTo>
                  <a:pt x="465893" y="51766"/>
                </a:lnTo>
                <a:lnTo>
                  <a:pt x="17255" y="51766"/>
                </a:lnTo>
                <a:close/>
                <a:moveTo>
                  <a:pt x="465893" y="319223"/>
                </a:moveTo>
                <a:cubicBezTo>
                  <a:pt x="465887" y="323985"/>
                  <a:pt x="462027" y="327844"/>
                  <a:pt x="457265" y="327850"/>
                </a:cubicBezTo>
                <a:lnTo>
                  <a:pt x="25883" y="327850"/>
                </a:lnTo>
                <a:cubicBezTo>
                  <a:pt x="21120" y="327844"/>
                  <a:pt x="17261" y="323985"/>
                  <a:pt x="17255" y="319223"/>
                </a:cubicBezTo>
                <a:lnTo>
                  <a:pt x="17255" y="69021"/>
                </a:lnTo>
                <a:lnTo>
                  <a:pt x="465893" y="69021"/>
                </a:lnTo>
                <a:close/>
              </a:path>
            </a:pathLst>
          </a:custGeom>
          <a:solidFill>
            <a:srgbClr val="373939"/>
          </a:solidFill>
          <a:ln w="8483" cap="flat">
            <a:noFill/>
            <a:prstDash val="solid"/>
            <a:miter/>
          </a:ln>
        </p:spPr>
        <p:txBody>
          <a:bodyPr rtlCol="0" anchor="ctr"/>
          <a:lstStyle/>
          <a:p>
            <a:endParaRPr lang="en-US"/>
          </a:p>
        </p:txBody>
      </p:sp>
      <p:sp>
        <p:nvSpPr>
          <p:cNvPr id="382" name="Freeform 381">
            <a:extLst>
              <a:ext uri="{FF2B5EF4-FFF2-40B4-BE49-F238E27FC236}">
                <a16:creationId xmlns:a16="http://schemas.microsoft.com/office/drawing/2014/main" id="{6A210694-A3DC-C85D-ED32-42194641B47F}"/>
              </a:ext>
            </a:extLst>
          </p:cNvPr>
          <p:cNvSpPr/>
          <p:nvPr/>
        </p:nvSpPr>
        <p:spPr>
          <a:xfrm>
            <a:off x="7864262" y="3395733"/>
            <a:ext cx="414211" cy="181180"/>
          </a:xfrm>
          <a:custGeom>
            <a:avLst/>
            <a:gdLst>
              <a:gd name="connsiteX0" fmla="*/ 405584 w 414211"/>
              <a:gd name="connsiteY0" fmla="*/ 0 h 181180"/>
              <a:gd name="connsiteX1" fmla="*/ 405499 w 414211"/>
              <a:gd name="connsiteY1" fmla="*/ 0 h 181180"/>
              <a:gd name="connsiteX2" fmla="*/ 396871 w 414211"/>
              <a:gd name="connsiteY2" fmla="*/ 8712 h 181180"/>
              <a:gd name="connsiteX3" fmla="*/ 405584 w 414211"/>
              <a:gd name="connsiteY3" fmla="*/ 17340 h 181180"/>
              <a:gd name="connsiteX4" fmla="*/ 414211 w 414211"/>
              <a:gd name="connsiteY4" fmla="*/ 8628 h 181180"/>
              <a:gd name="connsiteX5" fmla="*/ 405584 w 414211"/>
              <a:gd name="connsiteY5" fmla="*/ 0 h 181180"/>
              <a:gd name="connsiteX6" fmla="*/ 370989 w 414211"/>
              <a:gd name="connsiteY6" fmla="*/ 0 h 181180"/>
              <a:gd name="connsiteX7" fmla="*/ 370904 w 414211"/>
              <a:gd name="connsiteY7" fmla="*/ 0 h 181180"/>
              <a:gd name="connsiteX8" fmla="*/ 362276 w 414211"/>
              <a:gd name="connsiteY8" fmla="*/ 8712 h 181180"/>
              <a:gd name="connsiteX9" fmla="*/ 370989 w 414211"/>
              <a:gd name="connsiteY9" fmla="*/ 17340 h 181180"/>
              <a:gd name="connsiteX10" fmla="*/ 379616 w 414211"/>
              <a:gd name="connsiteY10" fmla="*/ 8628 h 181180"/>
              <a:gd name="connsiteX11" fmla="*/ 370989 w 414211"/>
              <a:gd name="connsiteY11" fmla="*/ 0 h 181180"/>
              <a:gd name="connsiteX12" fmla="*/ 336520 w 414211"/>
              <a:gd name="connsiteY12" fmla="*/ 0 h 181180"/>
              <a:gd name="connsiteX13" fmla="*/ 336436 w 414211"/>
              <a:gd name="connsiteY13" fmla="*/ 0 h 181180"/>
              <a:gd name="connsiteX14" fmla="*/ 327808 w 414211"/>
              <a:gd name="connsiteY14" fmla="*/ 8712 h 181180"/>
              <a:gd name="connsiteX15" fmla="*/ 336520 w 414211"/>
              <a:gd name="connsiteY15" fmla="*/ 17340 h 181180"/>
              <a:gd name="connsiteX16" fmla="*/ 345148 w 414211"/>
              <a:gd name="connsiteY16" fmla="*/ 8628 h 181180"/>
              <a:gd name="connsiteX17" fmla="*/ 336520 w 414211"/>
              <a:gd name="connsiteY17" fmla="*/ 0 h 181180"/>
              <a:gd name="connsiteX18" fmla="*/ 8628 w 414211"/>
              <a:gd name="connsiteY18" fmla="*/ 77649 h 181180"/>
              <a:gd name="connsiteX19" fmla="*/ 69021 w 414211"/>
              <a:gd name="connsiteY19" fmla="*/ 77649 h 181180"/>
              <a:gd name="connsiteX20" fmla="*/ 77649 w 414211"/>
              <a:gd name="connsiteY20" fmla="*/ 69021 h 181180"/>
              <a:gd name="connsiteX21" fmla="*/ 69021 w 414211"/>
              <a:gd name="connsiteY21" fmla="*/ 60393 h 181180"/>
              <a:gd name="connsiteX22" fmla="*/ 8628 w 414211"/>
              <a:gd name="connsiteY22" fmla="*/ 60393 h 181180"/>
              <a:gd name="connsiteX23" fmla="*/ 0 w 414211"/>
              <a:gd name="connsiteY23" fmla="*/ 69021 h 181180"/>
              <a:gd name="connsiteX24" fmla="*/ 8628 w 414211"/>
              <a:gd name="connsiteY24" fmla="*/ 77649 h 181180"/>
              <a:gd name="connsiteX25" fmla="*/ 8628 w 414211"/>
              <a:gd name="connsiteY25" fmla="*/ 112159 h 181180"/>
              <a:gd name="connsiteX26" fmla="*/ 69021 w 414211"/>
              <a:gd name="connsiteY26" fmla="*/ 112159 h 181180"/>
              <a:gd name="connsiteX27" fmla="*/ 77649 w 414211"/>
              <a:gd name="connsiteY27" fmla="*/ 103532 h 181180"/>
              <a:gd name="connsiteX28" fmla="*/ 69021 w 414211"/>
              <a:gd name="connsiteY28" fmla="*/ 94904 h 181180"/>
              <a:gd name="connsiteX29" fmla="*/ 8628 w 414211"/>
              <a:gd name="connsiteY29" fmla="*/ 94904 h 181180"/>
              <a:gd name="connsiteX30" fmla="*/ 0 w 414211"/>
              <a:gd name="connsiteY30" fmla="*/ 103532 h 181180"/>
              <a:gd name="connsiteX31" fmla="*/ 8628 w 414211"/>
              <a:gd name="connsiteY31" fmla="*/ 112159 h 181180"/>
              <a:gd name="connsiteX32" fmla="*/ 8628 w 414211"/>
              <a:gd name="connsiteY32" fmla="*/ 146670 h 181180"/>
              <a:gd name="connsiteX33" fmla="*/ 69021 w 414211"/>
              <a:gd name="connsiteY33" fmla="*/ 146670 h 181180"/>
              <a:gd name="connsiteX34" fmla="*/ 77649 w 414211"/>
              <a:gd name="connsiteY34" fmla="*/ 138042 h 181180"/>
              <a:gd name="connsiteX35" fmla="*/ 69021 w 414211"/>
              <a:gd name="connsiteY35" fmla="*/ 129415 h 181180"/>
              <a:gd name="connsiteX36" fmla="*/ 8628 w 414211"/>
              <a:gd name="connsiteY36" fmla="*/ 129415 h 181180"/>
              <a:gd name="connsiteX37" fmla="*/ 0 w 414211"/>
              <a:gd name="connsiteY37" fmla="*/ 138042 h 181180"/>
              <a:gd name="connsiteX38" fmla="*/ 8628 w 414211"/>
              <a:gd name="connsiteY38" fmla="*/ 146670 h 181180"/>
              <a:gd name="connsiteX39" fmla="*/ 8628 w 414211"/>
              <a:gd name="connsiteY39" fmla="*/ 181180 h 181180"/>
              <a:gd name="connsiteX40" fmla="*/ 69021 w 414211"/>
              <a:gd name="connsiteY40" fmla="*/ 181180 h 181180"/>
              <a:gd name="connsiteX41" fmla="*/ 77649 w 414211"/>
              <a:gd name="connsiteY41" fmla="*/ 172553 h 181180"/>
              <a:gd name="connsiteX42" fmla="*/ 69021 w 414211"/>
              <a:gd name="connsiteY42" fmla="*/ 163925 h 181180"/>
              <a:gd name="connsiteX43" fmla="*/ 8628 w 414211"/>
              <a:gd name="connsiteY43" fmla="*/ 163925 h 181180"/>
              <a:gd name="connsiteX44" fmla="*/ 0 w 414211"/>
              <a:gd name="connsiteY44" fmla="*/ 172553 h 181180"/>
              <a:gd name="connsiteX45" fmla="*/ 8628 w 414211"/>
              <a:gd name="connsiteY45" fmla="*/ 181180 h 181180"/>
              <a:gd name="connsiteX46" fmla="*/ 267457 w 414211"/>
              <a:gd name="connsiteY46" fmla="*/ 163925 h 181180"/>
              <a:gd name="connsiteX47" fmla="*/ 343542 w 414211"/>
              <a:gd name="connsiteY47" fmla="*/ 163925 h 181180"/>
              <a:gd name="connsiteX48" fmla="*/ 352170 w 414211"/>
              <a:gd name="connsiteY48" fmla="*/ 155308 h 181180"/>
              <a:gd name="connsiteX49" fmla="*/ 352027 w 414211"/>
              <a:gd name="connsiteY49" fmla="*/ 153739 h 181180"/>
              <a:gd name="connsiteX50" fmla="*/ 325663 w 414211"/>
              <a:gd name="connsiteY50" fmla="*/ 101870 h 181180"/>
              <a:gd name="connsiteX51" fmla="*/ 333247 w 414211"/>
              <a:gd name="connsiteY51" fmla="*/ 86276 h 181180"/>
              <a:gd name="connsiteX52" fmla="*/ 370989 w 414211"/>
              <a:gd name="connsiteY52" fmla="*/ 86276 h 181180"/>
              <a:gd name="connsiteX53" fmla="*/ 379616 w 414211"/>
              <a:gd name="connsiteY53" fmla="*/ 77649 h 181180"/>
              <a:gd name="connsiteX54" fmla="*/ 370989 w 414211"/>
              <a:gd name="connsiteY54" fmla="*/ 69021 h 181180"/>
              <a:gd name="connsiteX55" fmla="*/ 327850 w 414211"/>
              <a:gd name="connsiteY55" fmla="*/ 69021 h 181180"/>
              <a:gd name="connsiteX56" fmla="*/ 320091 w 414211"/>
              <a:gd name="connsiteY56" fmla="*/ 73874 h 181180"/>
              <a:gd name="connsiteX57" fmla="*/ 312327 w 414211"/>
              <a:gd name="connsiteY57" fmla="*/ 89834 h 181180"/>
              <a:gd name="connsiteX58" fmla="*/ 269016 w 414211"/>
              <a:gd name="connsiteY58" fmla="*/ 70728 h 181180"/>
              <a:gd name="connsiteX59" fmla="*/ 258972 w 414211"/>
              <a:gd name="connsiteY59" fmla="*/ 77643 h 181180"/>
              <a:gd name="connsiteX60" fmla="*/ 258829 w 414211"/>
              <a:gd name="connsiteY60" fmla="*/ 79212 h 181180"/>
              <a:gd name="connsiteX61" fmla="*/ 258829 w 414211"/>
              <a:gd name="connsiteY61" fmla="*/ 155298 h 181180"/>
              <a:gd name="connsiteX62" fmla="*/ 267457 w 414211"/>
              <a:gd name="connsiteY62" fmla="*/ 163925 h 181180"/>
              <a:gd name="connsiteX63" fmla="*/ 276085 w 414211"/>
              <a:gd name="connsiteY63" fmla="*/ 90228 h 181180"/>
              <a:gd name="connsiteX64" fmla="*/ 332527 w 414211"/>
              <a:gd name="connsiteY64" fmla="*/ 146670 h 181180"/>
              <a:gd name="connsiteX65" fmla="*/ 276085 w 414211"/>
              <a:gd name="connsiteY65" fmla="*/ 146670 h 181180"/>
              <a:gd name="connsiteX66" fmla="*/ 405499 w 414211"/>
              <a:gd name="connsiteY66" fmla="*/ 86276 h 181180"/>
              <a:gd name="connsiteX67" fmla="*/ 405584 w 414211"/>
              <a:gd name="connsiteY67" fmla="*/ 86276 h 181180"/>
              <a:gd name="connsiteX68" fmla="*/ 414211 w 414211"/>
              <a:gd name="connsiteY68" fmla="*/ 77564 h 181180"/>
              <a:gd name="connsiteX69" fmla="*/ 405499 w 414211"/>
              <a:gd name="connsiteY69" fmla="*/ 68937 h 181180"/>
              <a:gd name="connsiteX70" fmla="*/ 396871 w 414211"/>
              <a:gd name="connsiteY70" fmla="*/ 77649 h 181180"/>
              <a:gd name="connsiteX71" fmla="*/ 405499 w 414211"/>
              <a:gd name="connsiteY71" fmla="*/ 86276 h 181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414211" h="181180">
                <a:moveTo>
                  <a:pt x="405584" y="0"/>
                </a:moveTo>
                <a:lnTo>
                  <a:pt x="405499" y="0"/>
                </a:lnTo>
                <a:cubicBezTo>
                  <a:pt x="400711" y="23"/>
                  <a:pt x="396848" y="3924"/>
                  <a:pt x="396871" y="8712"/>
                </a:cubicBezTo>
                <a:cubicBezTo>
                  <a:pt x="396895" y="13501"/>
                  <a:pt x="400795" y="17363"/>
                  <a:pt x="405584" y="17340"/>
                </a:cubicBezTo>
                <a:cubicBezTo>
                  <a:pt x="410372" y="17317"/>
                  <a:pt x="414235" y="13416"/>
                  <a:pt x="414211" y="8628"/>
                </a:cubicBezTo>
                <a:cubicBezTo>
                  <a:pt x="414188" y="3872"/>
                  <a:pt x="410339" y="23"/>
                  <a:pt x="405584" y="0"/>
                </a:cubicBezTo>
                <a:close/>
                <a:moveTo>
                  <a:pt x="370989" y="0"/>
                </a:moveTo>
                <a:lnTo>
                  <a:pt x="370904" y="0"/>
                </a:lnTo>
                <a:cubicBezTo>
                  <a:pt x="366116" y="23"/>
                  <a:pt x="362253" y="3924"/>
                  <a:pt x="362276" y="8712"/>
                </a:cubicBezTo>
                <a:cubicBezTo>
                  <a:pt x="362300" y="13501"/>
                  <a:pt x="366200" y="17363"/>
                  <a:pt x="370989" y="17340"/>
                </a:cubicBezTo>
                <a:cubicBezTo>
                  <a:pt x="375777" y="17317"/>
                  <a:pt x="379640" y="13416"/>
                  <a:pt x="379616" y="8628"/>
                </a:cubicBezTo>
                <a:cubicBezTo>
                  <a:pt x="379593" y="3872"/>
                  <a:pt x="375744" y="23"/>
                  <a:pt x="370989" y="0"/>
                </a:cubicBezTo>
                <a:close/>
                <a:moveTo>
                  <a:pt x="336520" y="0"/>
                </a:moveTo>
                <a:lnTo>
                  <a:pt x="336436" y="0"/>
                </a:lnTo>
                <a:cubicBezTo>
                  <a:pt x="331647" y="23"/>
                  <a:pt x="327785" y="3924"/>
                  <a:pt x="327808" y="8712"/>
                </a:cubicBezTo>
                <a:cubicBezTo>
                  <a:pt x="327831" y="13501"/>
                  <a:pt x="331732" y="17363"/>
                  <a:pt x="336520" y="17340"/>
                </a:cubicBezTo>
                <a:cubicBezTo>
                  <a:pt x="341309" y="17317"/>
                  <a:pt x="345171" y="13416"/>
                  <a:pt x="345148" y="8628"/>
                </a:cubicBezTo>
                <a:cubicBezTo>
                  <a:pt x="345125" y="3872"/>
                  <a:pt x="341276" y="23"/>
                  <a:pt x="336520" y="0"/>
                </a:cubicBezTo>
                <a:close/>
                <a:moveTo>
                  <a:pt x="8628" y="77649"/>
                </a:moveTo>
                <a:lnTo>
                  <a:pt x="69021" y="77649"/>
                </a:lnTo>
                <a:cubicBezTo>
                  <a:pt x="73786" y="77649"/>
                  <a:pt x="77649" y="73786"/>
                  <a:pt x="77649" y="69021"/>
                </a:cubicBezTo>
                <a:cubicBezTo>
                  <a:pt x="77649" y="64256"/>
                  <a:pt x="73786" y="60393"/>
                  <a:pt x="69021" y="60393"/>
                </a:cubicBezTo>
                <a:lnTo>
                  <a:pt x="8628" y="60393"/>
                </a:lnTo>
                <a:cubicBezTo>
                  <a:pt x="3863" y="60393"/>
                  <a:pt x="0" y="64256"/>
                  <a:pt x="0" y="69021"/>
                </a:cubicBezTo>
                <a:cubicBezTo>
                  <a:pt x="0" y="73786"/>
                  <a:pt x="3863" y="77649"/>
                  <a:pt x="8628" y="77649"/>
                </a:cubicBezTo>
                <a:close/>
                <a:moveTo>
                  <a:pt x="8628" y="112159"/>
                </a:moveTo>
                <a:lnTo>
                  <a:pt x="69021" y="112159"/>
                </a:lnTo>
                <a:cubicBezTo>
                  <a:pt x="73786" y="112159"/>
                  <a:pt x="77649" y="108297"/>
                  <a:pt x="77649" y="103532"/>
                </a:cubicBezTo>
                <a:cubicBezTo>
                  <a:pt x="77649" y="98767"/>
                  <a:pt x="73786" y="94904"/>
                  <a:pt x="69021" y="94904"/>
                </a:cubicBezTo>
                <a:lnTo>
                  <a:pt x="8628" y="94904"/>
                </a:lnTo>
                <a:cubicBezTo>
                  <a:pt x="3863" y="94904"/>
                  <a:pt x="0" y="98767"/>
                  <a:pt x="0" y="103532"/>
                </a:cubicBezTo>
                <a:cubicBezTo>
                  <a:pt x="0" y="108297"/>
                  <a:pt x="3863" y="112159"/>
                  <a:pt x="8628" y="112159"/>
                </a:cubicBezTo>
                <a:close/>
                <a:moveTo>
                  <a:pt x="8628" y="146670"/>
                </a:moveTo>
                <a:lnTo>
                  <a:pt x="69021" y="146670"/>
                </a:lnTo>
                <a:cubicBezTo>
                  <a:pt x="73786" y="146670"/>
                  <a:pt x="77649" y="142807"/>
                  <a:pt x="77649" y="138042"/>
                </a:cubicBezTo>
                <a:cubicBezTo>
                  <a:pt x="77649" y="133277"/>
                  <a:pt x="73786" y="129415"/>
                  <a:pt x="69021" y="129415"/>
                </a:cubicBezTo>
                <a:lnTo>
                  <a:pt x="8628" y="129415"/>
                </a:lnTo>
                <a:cubicBezTo>
                  <a:pt x="3863" y="129415"/>
                  <a:pt x="0" y="133277"/>
                  <a:pt x="0" y="138042"/>
                </a:cubicBezTo>
                <a:cubicBezTo>
                  <a:pt x="0" y="142807"/>
                  <a:pt x="3863" y="146670"/>
                  <a:pt x="8628" y="146670"/>
                </a:cubicBezTo>
                <a:close/>
                <a:moveTo>
                  <a:pt x="8628" y="181180"/>
                </a:moveTo>
                <a:lnTo>
                  <a:pt x="69021" y="181180"/>
                </a:lnTo>
                <a:cubicBezTo>
                  <a:pt x="73786" y="181180"/>
                  <a:pt x="77649" y="177318"/>
                  <a:pt x="77649" y="172553"/>
                </a:cubicBezTo>
                <a:cubicBezTo>
                  <a:pt x="77649" y="167788"/>
                  <a:pt x="73786" y="163925"/>
                  <a:pt x="69021" y="163925"/>
                </a:cubicBezTo>
                <a:lnTo>
                  <a:pt x="8628" y="163925"/>
                </a:lnTo>
                <a:cubicBezTo>
                  <a:pt x="3863" y="163925"/>
                  <a:pt x="0" y="167788"/>
                  <a:pt x="0" y="172553"/>
                </a:cubicBezTo>
                <a:cubicBezTo>
                  <a:pt x="0" y="177318"/>
                  <a:pt x="3863" y="181180"/>
                  <a:pt x="8628" y="181180"/>
                </a:cubicBezTo>
                <a:close/>
                <a:moveTo>
                  <a:pt x="267457" y="163925"/>
                </a:moveTo>
                <a:lnTo>
                  <a:pt x="343542" y="163925"/>
                </a:lnTo>
                <a:cubicBezTo>
                  <a:pt x="348304" y="163928"/>
                  <a:pt x="352167" y="160070"/>
                  <a:pt x="352170" y="155308"/>
                </a:cubicBezTo>
                <a:cubicBezTo>
                  <a:pt x="352170" y="154782"/>
                  <a:pt x="352123" y="154256"/>
                  <a:pt x="352027" y="153739"/>
                </a:cubicBezTo>
                <a:cubicBezTo>
                  <a:pt x="348398" y="134277"/>
                  <a:pt x="339246" y="116272"/>
                  <a:pt x="325663" y="101870"/>
                </a:cubicBezTo>
                <a:lnTo>
                  <a:pt x="333247" y="86276"/>
                </a:lnTo>
                <a:lnTo>
                  <a:pt x="370989" y="86276"/>
                </a:lnTo>
                <a:cubicBezTo>
                  <a:pt x="375754" y="86276"/>
                  <a:pt x="379616" y="82414"/>
                  <a:pt x="379616" y="77649"/>
                </a:cubicBezTo>
                <a:cubicBezTo>
                  <a:pt x="379616" y="72884"/>
                  <a:pt x="375754" y="69021"/>
                  <a:pt x="370989" y="69021"/>
                </a:cubicBezTo>
                <a:lnTo>
                  <a:pt x="327850" y="69021"/>
                </a:lnTo>
                <a:cubicBezTo>
                  <a:pt x="324549" y="69020"/>
                  <a:pt x="321536" y="70905"/>
                  <a:pt x="320091" y="73874"/>
                </a:cubicBezTo>
                <a:lnTo>
                  <a:pt x="312327" y="89834"/>
                </a:lnTo>
                <a:cubicBezTo>
                  <a:pt x="299572" y="80184"/>
                  <a:pt x="284742" y="73641"/>
                  <a:pt x="269016" y="70728"/>
                </a:cubicBezTo>
                <a:cubicBezTo>
                  <a:pt x="264333" y="69864"/>
                  <a:pt x="259836" y="72960"/>
                  <a:pt x="258972" y="77643"/>
                </a:cubicBezTo>
                <a:cubicBezTo>
                  <a:pt x="258877" y="78160"/>
                  <a:pt x="258829" y="78686"/>
                  <a:pt x="258829" y="79212"/>
                </a:cubicBezTo>
                <a:lnTo>
                  <a:pt x="258829" y="155298"/>
                </a:lnTo>
                <a:cubicBezTo>
                  <a:pt x="258830" y="160063"/>
                  <a:pt x="262692" y="163924"/>
                  <a:pt x="267457" y="163925"/>
                </a:cubicBezTo>
                <a:close/>
                <a:moveTo>
                  <a:pt x="276085" y="90228"/>
                </a:moveTo>
                <a:cubicBezTo>
                  <a:pt x="302942" y="98768"/>
                  <a:pt x="323986" y="119812"/>
                  <a:pt x="332527" y="146670"/>
                </a:cubicBezTo>
                <a:lnTo>
                  <a:pt x="276085" y="146670"/>
                </a:lnTo>
                <a:close/>
                <a:moveTo>
                  <a:pt x="405499" y="86276"/>
                </a:moveTo>
                <a:lnTo>
                  <a:pt x="405584" y="86276"/>
                </a:lnTo>
                <a:cubicBezTo>
                  <a:pt x="410372" y="86253"/>
                  <a:pt x="414235" y="82353"/>
                  <a:pt x="414211" y="77564"/>
                </a:cubicBezTo>
                <a:cubicBezTo>
                  <a:pt x="414188" y="72776"/>
                  <a:pt x="410287" y="68913"/>
                  <a:pt x="405499" y="68937"/>
                </a:cubicBezTo>
                <a:cubicBezTo>
                  <a:pt x="400711" y="68960"/>
                  <a:pt x="396848" y="72860"/>
                  <a:pt x="396871" y="77649"/>
                </a:cubicBezTo>
                <a:cubicBezTo>
                  <a:pt x="396895" y="82404"/>
                  <a:pt x="400744" y="86253"/>
                  <a:pt x="405499" y="86276"/>
                </a:cubicBezTo>
                <a:close/>
              </a:path>
            </a:pathLst>
          </a:custGeom>
          <a:solidFill>
            <a:srgbClr val="373939"/>
          </a:solidFill>
          <a:ln w="8483" cap="flat">
            <a:noFill/>
            <a:prstDash val="solid"/>
            <a:miter/>
          </a:ln>
        </p:spPr>
        <p:txBody>
          <a:bodyPr rtlCol="0" anchor="ctr"/>
          <a:lstStyle/>
          <a:p>
            <a:endParaRPr lang="en-US"/>
          </a:p>
        </p:txBody>
      </p:sp>
      <p:sp>
        <p:nvSpPr>
          <p:cNvPr id="383" name="Freeform 382">
            <a:extLst>
              <a:ext uri="{FF2B5EF4-FFF2-40B4-BE49-F238E27FC236}">
                <a16:creationId xmlns:a16="http://schemas.microsoft.com/office/drawing/2014/main" id="{816C724A-32E5-FC75-8DF8-A995717B6D75}"/>
              </a:ext>
            </a:extLst>
          </p:cNvPr>
          <p:cNvSpPr/>
          <p:nvPr/>
        </p:nvSpPr>
        <p:spPr>
          <a:xfrm>
            <a:off x="7941953" y="3466318"/>
            <a:ext cx="336435" cy="205501"/>
          </a:xfrm>
          <a:custGeom>
            <a:avLst/>
            <a:gdLst>
              <a:gd name="connsiteX0" fmla="*/ 327808 w 336435"/>
              <a:gd name="connsiteY0" fmla="*/ 24320 h 205501"/>
              <a:gd name="connsiteX1" fmla="*/ 301925 w 336435"/>
              <a:gd name="connsiteY1" fmla="*/ 24320 h 205501"/>
              <a:gd name="connsiteX2" fmla="*/ 293298 w 336435"/>
              <a:gd name="connsiteY2" fmla="*/ 32947 h 205501"/>
              <a:gd name="connsiteX3" fmla="*/ 301925 w 336435"/>
              <a:gd name="connsiteY3" fmla="*/ 41575 h 205501"/>
              <a:gd name="connsiteX4" fmla="*/ 327808 w 336435"/>
              <a:gd name="connsiteY4" fmla="*/ 41575 h 205501"/>
              <a:gd name="connsiteX5" fmla="*/ 336436 w 336435"/>
              <a:gd name="connsiteY5" fmla="*/ 32947 h 205501"/>
              <a:gd name="connsiteX6" fmla="*/ 327808 w 336435"/>
              <a:gd name="connsiteY6" fmla="*/ 24320 h 205501"/>
              <a:gd name="connsiteX7" fmla="*/ 91155 w 336435"/>
              <a:gd name="connsiteY7" fmla="*/ 167215 h 205501"/>
              <a:gd name="connsiteX8" fmla="*/ 80922 w 336435"/>
              <a:gd name="connsiteY8" fmla="*/ 188245 h 205501"/>
              <a:gd name="connsiteX9" fmla="*/ 43181 w 336435"/>
              <a:gd name="connsiteY9" fmla="*/ 188245 h 205501"/>
              <a:gd name="connsiteX10" fmla="*/ 34553 w 336435"/>
              <a:gd name="connsiteY10" fmla="*/ 196872 h 205501"/>
              <a:gd name="connsiteX11" fmla="*/ 43181 w 336435"/>
              <a:gd name="connsiteY11" fmla="*/ 205500 h 205501"/>
              <a:gd name="connsiteX12" fmla="*/ 86319 w 336435"/>
              <a:gd name="connsiteY12" fmla="*/ 205500 h 205501"/>
              <a:gd name="connsiteX13" fmla="*/ 94078 w 336435"/>
              <a:gd name="connsiteY13" fmla="*/ 200647 h 205501"/>
              <a:gd name="connsiteX14" fmla="*/ 104297 w 336435"/>
              <a:gd name="connsiteY14" fmla="*/ 179650 h 205501"/>
              <a:gd name="connsiteX15" fmla="*/ 250180 w 336435"/>
              <a:gd name="connsiteY15" fmla="*/ 170520 h 205501"/>
              <a:gd name="connsiteX16" fmla="*/ 274336 w 336435"/>
              <a:gd name="connsiteY16" fmla="*/ 120783 h 205501"/>
              <a:gd name="connsiteX17" fmla="*/ 267421 w 336435"/>
              <a:gd name="connsiteY17" fmla="*/ 110739 h 205501"/>
              <a:gd name="connsiteX18" fmla="*/ 265851 w 336435"/>
              <a:gd name="connsiteY18" fmla="*/ 110596 h 205501"/>
              <a:gd name="connsiteX19" fmla="*/ 163883 w 336435"/>
              <a:gd name="connsiteY19" fmla="*/ 110596 h 205501"/>
              <a:gd name="connsiteX20" fmla="*/ 163883 w 336435"/>
              <a:gd name="connsiteY20" fmla="*/ 8628 h 205501"/>
              <a:gd name="connsiteX21" fmla="*/ 155266 w 336435"/>
              <a:gd name="connsiteY21" fmla="*/ 0 h 205501"/>
              <a:gd name="connsiteX22" fmla="*/ 153696 w 336435"/>
              <a:gd name="connsiteY22" fmla="*/ 143 h 205501"/>
              <a:gd name="connsiteX23" fmla="*/ 70681 w 336435"/>
              <a:gd name="connsiteY23" fmla="*/ 120528 h 205501"/>
              <a:gd name="connsiteX24" fmla="*/ 91695 w 336435"/>
              <a:gd name="connsiteY24" fmla="*/ 166509 h 205501"/>
              <a:gd name="connsiteX25" fmla="*/ 91155 w 336435"/>
              <a:gd name="connsiteY25" fmla="*/ 167215 h 205501"/>
              <a:gd name="connsiteX26" fmla="*/ 146628 w 336435"/>
              <a:gd name="connsiteY26" fmla="*/ 19630 h 205501"/>
              <a:gd name="connsiteX27" fmla="*/ 146628 w 336435"/>
              <a:gd name="connsiteY27" fmla="*/ 119224 h 205501"/>
              <a:gd name="connsiteX28" fmla="*/ 155255 w 336435"/>
              <a:gd name="connsiteY28" fmla="*/ 127851 h 205501"/>
              <a:gd name="connsiteX29" fmla="*/ 254849 w 336435"/>
              <a:gd name="connsiteY29" fmla="*/ 127851 h 205501"/>
              <a:gd name="connsiteX30" fmla="*/ 146628 w 336435"/>
              <a:gd name="connsiteY30" fmla="*/ 184266 h 205501"/>
              <a:gd name="connsiteX31" fmla="*/ 90213 w 336435"/>
              <a:gd name="connsiteY31" fmla="*/ 76045 h 205501"/>
              <a:gd name="connsiteX32" fmla="*/ 146628 w 336435"/>
              <a:gd name="connsiteY32" fmla="*/ 19630 h 205501"/>
              <a:gd name="connsiteX33" fmla="*/ 8670 w 336435"/>
              <a:gd name="connsiteY33" fmla="*/ 205500 h 205501"/>
              <a:gd name="connsiteX34" fmla="*/ 17298 w 336435"/>
              <a:gd name="connsiteY34" fmla="*/ 196872 h 205501"/>
              <a:gd name="connsiteX35" fmla="*/ 8670 w 336435"/>
              <a:gd name="connsiteY35" fmla="*/ 188245 h 205501"/>
              <a:gd name="connsiteX36" fmla="*/ 8585 w 336435"/>
              <a:gd name="connsiteY36" fmla="*/ 188245 h 205501"/>
              <a:gd name="connsiteX37" fmla="*/ 0 w 336435"/>
              <a:gd name="connsiteY37" fmla="*/ 196915 h 205501"/>
              <a:gd name="connsiteX38" fmla="*/ 8670 w 336435"/>
              <a:gd name="connsiteY38" fmla="*/ 205500 h 205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36435" h="205501">
                <a:moveTo>
                  <a:pt x="327808" y="24320"/>
                </a:moveTo>
                <a:lnTo>
                  <a:pt x="301925" y="24320"/>
                </a:lnTo>
                <a:cubicBezTo>
                  <a:pt x="297160" y="24320"/>
                  <a:pt x="293298" y="28182"/>
                  <a:pt x="293298" y="32947"/>
                </a:cubicBezTo>
                <a:cubicBezTo>
                  <a:pt x="293298" y="37712"/>
                  <a:pt x="297160" y="41575"/>
                  <a:pt x="301925" y="41575"/>
                </a:cubicBezTo>
                <a:lnTo>
                  <a:pt x="327808" y="41575"/>
                </a:lnTo>
                <a:cubicBezTo>
                  <a:pt x="332573" y="41575"/>
                  <a:pt x="336436" y="37712"/>
                  <a:pt x="336436" y="32947"/>
                </a:cubicBezTo>
                <a:cubicBezTo>
                  <a:pt x="336436" y="28182"/>
                  <a:pt x="332573" y="24320"/>
                  <a:pt x="327808" y="24320"/>
                </a:cubicBezTo>
                <a:close/>
                <a:moveTo>
                  <a:pt x="91155" y="167215"/>
                </a:moveTo>
                <a:lnTo>
                  <a:pt x="80922" y="188245"/>
                </a:lnTo>
                <a:lnTo>
                  <a:pt x="43181" y="188245"/>
                </a:lnTo>
                <a:cubicBezTo>
                  <a:pt x="38416" y="188245"/>
                  <a:pt x="34553" y="192107"/>
                  <a:pt x="34553" y="196872"/>
                </a:cubicBezTo>
                <a:cubicBezTo>
                  <a:pt x="34553" y="201637"/>
                  <a:pt x="38416" y="205500"/>
                  <a:pt x="43181" y="205500"/>
                </a:cubicBezTo>
                <a:lnTo>
                  <a:pt x="86319" y="205500"/>
                </a:lnTo>
                <a:cubicBezTo>
                  <a:pt x="89621" y="205501"/>
                  <a:pt x="92633" y="203617"/>
                  <a:pt x="94078" y="200647"/>
                </a:cubicBezTo>
                <a:lnTo>
                  <a:pt x="104297" y="179650"/>
                </a:lnTo>
                <a:cubicBezTo>
                  <a:pt x="147103" y="217413"/>
                  <a:pt x="212417" y="213325"/>
                  <a:pt x="250180" y="170520"/>
                </a:cubicBezTo>
                <a:cubicBezTo>
                  <a:pt x="262600" y="156442"/>
                  <a:pt x="270950" y="139248"/>
                  <a:pt x="274336" y="120783"/>
                </a:cubicBezTo>
                <a:cubicBezTo>
                  <a:pt x="275199" y="116100"/>
                  <a:pt x="272104" y="111603"/>
                  <a:pt x="267421" y="110739"/>
                </a:cubicBezTo>
                <a:cubicBezTo>
                  <a:pt x="266903" y="110643"/>
                  <a:pt x="266378" y="110596"/>
                  <a:pt x="265851" y="110596"/>
                </a:cubicBezTo>
                <a:lnTo>
                  <a:pt x="163883" y="110596"/>
                </a:lnTo>
                <a:lnTo>
                  <a:pt x="163883" y="8628"/>
                </a:lnTo>
                <a:cubicBezTo>
                  <a:pt x="163886" y="3866"/>
                  <a:pt x="160028" y="3"/>
                  <a:pt x="155266" y="0"/>
                </a:cubicBezTo>
                <a:cubicBezTo>
                  <a:pt x="154739" y="0"/>
                  <a:pt x="154214" y="47"/>
                  <a:pt x="153696" y="143"/>
                </a:cubicBezTo>
                <a:cubicBezTo>
                  <a:pt x="97529" y="10463"/>
                  <a:pt x="60362" y="64361"/>
                  <a:pt x="70681" y="120528"/>
                </a:cubicBezTo>
                <a:cubicBezTo>
                  <a:pt x="73773" y="137358"/>
                  <a:pt x="80994" y="153157"/>
                  <a:pt x="91695" y="166509"/>
                </a:cubicBezTo>
                <a:cubicBezTo>
                  <a:pt x="91501" y="166734"/>
                  <a:pt x="91321" y="166970"/>
                  <a:pt x="91155" y="167215"/>
                </a:cubicBezTo>
                <a:close/>
                <a:moveTo>
                  <a:pt x="146628" y="19630"/>
                </a:moveTo>
                <a:lnTo>
                  <a:pt x="146628" y="119224"/>
                </a:lnTo>
                <a:cubicBezTo>
                  <a:pt x="146629" y="123989"/>
                  <a:pt x="150490" y="127850"/>
                  <a:pt x="155255" y="127851"/>
                </a:cubicBezTo>
                <a:lnTo>
                  <a:pt x="254849" y="127851"/>
                </a:lnTo>
                <a:cubicBezTo>
                  <a:pt x="240542" y="173314"/>
                  <a:pt x="192090" y="198571"/>
                  <a:pt x="146628" y="184266"/>
                </a:cubicBezTo>
                <a:cubicBezTo>
                  <a:pt x="101165" y="169959"/>
                  <a:pt x="75908" y="121507"/>
                  <a:pt x="90213" y="76045"/>
                </a:cubicBezTo>
                <a:cubicBezTo>
                  <a:pt x="98675" y="49154"/>
                  <a:pt x="119737" y="28092"/>
                  <a:pt x="146628" y="19630"/>
                </a:cubicBezTo>
                <a:close/>
                <a:moveTo>
                  <a:pt x="8670" y="205500"/>
                </a:moveTo>
                <a:cubicBezTo>
                  <a:pt x="13435" y="205500"/>
                  <a:pt x="17298" y="201637"/>
                  <a:pt x="17298" y="196872"/>
                </a:cubicBezTo>
                <a:cubicBezTo>
                  <a:pt x="17298" y="192107"/>
                  <a:pt x="13435" y="188245"/>
                  <a:pt x="8670" y="188245"/>
                </a:cubicBezTo>
                <a:lnTo>
                  <a:pt x="8585" y="188245"/>
                </a:lnTo>
                <a:cubicBezTo>
                  <a:pt x="3820" y="188268"/>
                  <a:pt x="-23" y="192150"/>
                  <a:pt x="0" y="196915"/>
                </a:cubicBezTo>
                <a:cubicBezTo>
                  <a:pt x="23" y="201680"/>
                  <a:pt x="3905" y="205523"/>
                  <a:pt x="8670" y="205500"/>
                </a:cubicBezTo>
                <a:close/>
              </a:path>
            </a:pathLst>
          </a:custGeom>
          <a:solidFill>
            <a:srgbClr val="373939"/>
          </a:solidFill>
          <a:ln w="8483" cap="flat">
            <a:noFill/>
            <a:prstDash val="solid"/>
            <a:miter/>
          </a:ln>
        </p:spPr>
        <p:txBody>
          <a:bodyPr rtlCol="0" anchor="ctr"/>
          <a:lstStyle/>
          <a:p>
            <a:endParaRPr lang="en-US"/>
          </a:p>
        </p:txBody>
      </p:sp>
      <p:sp>
        <p:nvSpPr>
          <p:cNvPr id="384" name="Freeform 383">
            <a:extLst>
              <a:ext uri="{FF2B5EF4-FFF2-40B4-BE49-F238E27FC236}">
                <a16:creationId xmlns:a16="http://schemas.microsoft.com/office/drawing/2014/main" id="{03C673C9-6620-DBBA-2954-B99F9A18CD74}"/>
              </a:ext>
            </a:extLst>
          </p:cNvPr>
          <p:cNvSpPr/>
          <p:nvPr/>
        </p:nvSpPr>
        <p:spPr>
          <a:xfrm>
            <a:off x="7941995" y="3628679"/>
            <a:ext cx="43138" cy="17255"/>
          </a:xfrm>
          <a:custGeom>
            <a:avLst/>
            <a:gdLst>
              <a:gd name="connsiteX0" fmla="*/ 8628 w 43138"/>
              <a:gd name="connsiteY0" fmla="*/ 17255 h 17255"/>
              <a:gd name="connsiteX1" fmla="*/ 34511 w 43138"/>
              <a:gd name="connsiteY1" fmla="*/ 17255 h 17255"/>
              <a:gd name="connsiteX2" fmla="*/ 43138 w 43138"/>
              <a:gd name="connsiteY2" fmla="*/ 8628 h 17255"/>
              <a:gd name="connsiteX3" fmla="*/ 34511 w 43138"/>
              <a:gd name="connsiteY3" fmla="*/ 0 h 17255"/>
              <a:gd name="connsiteX4" fmla="*/ 8628 w 43138"/>
              <a:gd name="connsiteY4" fmla="*/ 0 h 17255"/>
              <a:gd name="connsiteX5" fmla="*/ 0 w 43138"/>
              <a:gd name="connsiteY5" fmla="*/ 8628 h 17255"/>
              <a:gd name="connsiteX6" fmla="*/ 8628 w 43138"/>
              <a:gd name="connsiteY6" fmla="*/ 17255 h 1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138" h="17255">
                <a:moveTo>
                  <a:pt x="8628" y="17255"/>
                </a:moveTo>
                <a:lnTo>
                  <a:pt x="34511" y="17255"/>
                </a:lnTo>
                <a:cubicBezTo>
                  <a:pt x="39276" y="17255"/>
                  <a:pt x="43138" y="13393"/>
                  <a:pt x="43138" y="8628"/>
                </a:cubicBezTo>
                <a:cubicBezTo>
                  <a:pt x="43138" y="3863"/>
                  <a:pt x="39276" y="0"/>
                  <a:pt x="34511" y="0"/>
                </a:cubicBezTo>
                <a:lnTo>
                  <a:pt x="8628" y="0"/>
                </a:lnTo>
                <a:cubicBezTo>
                  <a:pt x="3863" y="0"/>
                  <a:pt x="0" y="3863"/>
                  <a:pt x="0" y="8628"/>
                </a:cubicBezTo>
                <a:cubicBezTo>
                  <a:pt x="0" y="13393"/>
                  <a:pt x="3863" y="17255"/>
                  <a:pt x="8628" y="17255"/>
                </a:cubicBezTo>
                <a:close/>
              </a:path>
            </a:pathLst>
          </a:custGeom>
          <a:solidFill>
            <a:srgbClr val="373939"/>
          </a:solidFill>
          <a:ln w="8483" cap="flat">
            <a:noFill/>
            <a:prstDash val="solid"/>
            <a:miter/>
          </a:ln>
        </p:spPr>
        <p:txBody>
          <a:bodyPr rtlCol="0" anchor="ctr"/>
          <a:lstStyle/>
          <a:p>
            <a:endParaRPr lang="en-US"/>
          </a:p>
        </p:txBody>
      </p:sp>
      <p:sp>
        <p:nvSpPr>
          <p:cNvPr id="386" name="Freeform 385">
            <a:extLst>
              <a:ext uri="{FF2B5EF4-FFF2-40B4-BE49-F238E27FC236}">
                <a16:creationId xmlns:a16="http://schemas.microsoft.com/office/drawing/2014/main" id="{FA9D5E8C-2014-C347-D29A-C1770F786A9B}"/>
              </a:ext>
            </a:extLst>
          </p:cNvPr>
          <p:cNvSpPr/>
          <p:nvPr/>
        </p:nvSpPr>
        <p:spPr>
          <a:xfrm>
            <a:off x="985811" y="4500274"/>
            <a:ext cx="461878" cy="531002"/>
          </a:xfrm>
          <a:custGeom>
            <a:avLst/>
            <a:gdLst>
              <a:gd name="connsiteX0" fmla="*/ 71335 w 461878"/>
              <a:gd name="connsiteY0" fmla="*/ 531003 h 531002"/>
              <a:gd name="connsiteX1" fmla="*/ 57631 w 461878"/>
              <a:gd name="connsiteY1" fmla="*/ 374557 h 531002"/>
              <a:gd name="connsiteX2" fmla="*/ 1676 w 461878"/>
              <a:gd name="connsiteY2" fmla="*/ 234098 h 531002"/>
              <a:gd name="connsiteX3" fmla="*/ 212935 w 461878"/>
              <a:gd name="connsiteY3" fmla="*/ 0 h 531002"/>
              <a:gd name="connsiteX4" fmla="*/ 212935 w 461878"/>
              <a:gd name="connsiteY4" fmla="*/ 0 h 531002"/>
              <a:gd name="connsiteX5" fmla="*/ 412775 w 461878"/>
              <a:gd name="connsiteY5" fmla="*/ 192988 h 531002"/>
              <a:gd name="connsiteX6" fmla="*/ 412775 w 461878"/>
              <a:gd name="connsiteY6" fmla="*/ 199840 h 531002"/>
              <a:gd name="connsiteX7" fmla="*/ 461879 w 461878"/>
              <a:gd name="connsiteY7" fmla="*/ 354002 h 531002"/>
              <a:gd name="connsiteX8" fmla="*/ 395646 w 461878"/>
              <a:gd name="connsiteY8" fmla="*/ 354002 h 531002"/>
              <a:gd name="connsiteX9" fmla="*/ 395646 w 461878"/>
              <a:gd name="connsiteY9" fmla="*/ 421376 h 531002"/>
              <a:gd name="connsiteX10" fmla="*/ 348826 w 461878"/>
              <a:gd name="connsiteY10" fmla="*/ 468196 h 531002"/>
              <a:gd name="connsiteX11" fmla="*/ 247194 w 461878"/>
              <a:gd name="connsiteY11" fmla="*/ 468196 h 53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61878" h="531002">
                <a:moveTo>
                  <a:pt x="71335" y="531003"/>
                </a:moveTo>
                <a:cubicBezTo>
                  <a:pt x="71335" y="531003"/>
                  <a:pt x="79328" y="417951"/>
                  <a:pt x="57631" y="374557"/>
                </a:cubicBezTo>
                <a:cubicBezTo>
                  <a:pt x="32509" y="325453"/>
                  <a:pt x="7386" y="287769"/>
                  <a:pt x="1676" y="234098"/>
                </a:cubicBezTo>
                <a:cubicBezTo>
                  <a:pt x="-14311" y="108484"/>
                  <a:pt x="86180" y="0"/>
                  <a:pt x="212935" y="0"/>
                </a:cubicBezTo>
                <a:lnTo>
                  <a:pt x="212935" y="0"/>
                </a:lnTo>
                <a:cubicBezTo>
                  <a:pt x="320278" y="0"/>
                  <a:pt x="409349" y="85646"/>
                  <a:pt x="412775" y="192988"/>
                </a:cubicBezTo>
                <a:lnTo>
                  <a:pt x="412775" y="199840"/>
                </a:lnTo>
                <a:cubicBezTo>
                  <a:pt x="417343" y="231814"/>
                  <a:pt x="461879" y="354002"/>
                  <a:pt x="461879" y="354002"/>
                </a:cubicBezTo>
                <a:lnTo>
                  <a:pt x="395646" y="354002"/>
                </a:lnTo>
                <a:lnTo>
                  <a:pt x="395646" y="421376"/>
                </a:lnTo>
                <a:cubicBezTo>
                  <a:pt x="395646" y="447641"/>
                  <a:pt x="373949" y="468196"/>
                  <a:pt x="348826" y="468196"/>
                </a:cubicBezTo>
                <a:lnTo>
                  <a:pt x="247194" y="468196"/>
                </a:lnTo>
              </a:path>
            </a:pathLst>
          </a:custGeom>
          <a:noFill/>
          <a:ln w="16966" cap="rnd">
            <a:solidFill>
              <a:srgbClr val="000000"/>
            </a:solidFill>
            <a:prstDash val="solid"/>
            <a:round/>
          </a:ln>
        </p:spPr>
        <p:txBody>
          <a:bodyPr rtlCol="0" anchor="ctr"/>
          <a:lstStyle/>
          <a:p>
            <a:endParaRPr lang="en-US"/>
          </a:p>
        </p:txBody>
      </p:sp>
      <p:sp>
        <p:nvSpPr>
          <p:cNvPr id="387" name="Freeform 386">
            <a:extLst>
              <a:ext uri="{FF2B5EF4-FFF2-40B4-BE49-F238E27FC236}">
                <a16:creationId xmlns:a16="http://schemas.microsoft.com/office/drawing/2014/main" id="{13680BAA-B1AD-88F4-7632-C96320803433}"/>
              </a:ext>
            </a:extLst>
          </p:cNvPr>
          <p:cNvSpPr/>
          <p:nvPr/>
        </p:nvSpPr>
        <p:spPr>
          <a:xfrm>
            <a:off x="1290102" y="4973038"/>
            <a:ext cx="11419" cy="58239"/>
          </a:xfrm>
          <a:custGeom>
            <a:avLst/>
            <a:gdLst>
              <a:gd name="connsiteX0" fmla="*/ 0 w 11419"/>
              <a:gd name="connsiteY0" fmla="*/ 0 h 58239"/>
              <a:gd name="connsiteX1" fmla="*/ 0 w 11419"/>
              <a:gd name="connsiteY1" fmla="*/ 58239 h 58239"/>
            </a:gdLst>
            <a:ahLst/>
            <a:cxnLst>
              <a:cxn ang="0">
                <a:pos x="connsiteX0" y="connsiteY0"/>
              </a:cxn>
              <a:cxn ang="0">
                <a:pos x="connsiteX1" y="connsiteY1"/>
              </a:cxn>
            </a:cxnLst>
            <a:rect l="l" t="t" r="r" b="b"/>
            <a:pathLst>
              <a:path w="11419" h="58239">
                <a:moveTo>
                  <a:pt x="0" y="0"/>
                </a:moveTo>
                <a:lnTo>
                  <a:pt x="0" y="58239"/>
                </a:lnTo>
              </a:path>
            </a:pathLst>
          </a:custGeom>
          <a:ln w="16966" cap="rnd">
            <a:solidFill>
              <a:srgbClr val="000000"/>
            </a:solidFill>
            <a:prstDash val="solid"/>
            <a:round/>
          </a:ln>
        </p:spPr>
        <p:txBody>
          <a:bodyPr rtlCol="0" anchor="ctr"/>
          <a:lstStyle/>
          <a:p>
            <a:endParaRPr lang="en-US"/>
          </a:p>
        </p:txBody>
      </p:sp>
      <p:grpSp>
        <p:nvGrpSpPr>
          <p:cNvPr id="388" name="Graphic 29">
            <a:extLst>
              <a:ext uri="{FF2B5EF4-FFF2-40B4-BE49-F238E27FC236}">
                <a16:creationId xmlns:a16="http://schemas.microsoft.com/office/drawing/2014/main" id="{79CBE50E-667B-27F1-3329-52576DF68FB1}"/>
              </a:ext>
            </a:extLst>
          </p:cNvPr>
          <p:cNvGrpSpPr/>
          <p:nvPr/>
        </p:nvGrpSpPr>
        <p:grpSpPr>
          <a:xfrm>
            <a:off x="1045726" y="4558513"/>
            <a:ext cx="300330" cy="301472"/>
            <a:chOff x="1045726" y="4558513"/>
            <a:chExt cx="300330" cy="301472"/>
          </a:xfrm>
          <a:noFill/>
        </p:grpSpPr>
        <p:sp>
          <p:nvSpPr>
            <p:cNvPr id="389" name="Freeform 388">
              <a:extLst>
                <a:ext uri="{FF2B5EF4-FFF2-40B4-BE49-F238E27FC236}">
                  <a16:creationId xmlns:a16="http://schemas.microsoft.com/office/drawing/2014/main" id="{E2002E46-2905-1B4C-A37E-20BEFA51F5A1}"/>
                </a:ext>
              </a:extLst>
            </p:cNvPr>
            <p:cNvSpPr/>
            <p:nvPr/>
          </p:nvSpPr>
          <p:spPr>
            <a:xfrm>
              <a:off x="1045726" y="4558513"/>
              <a:ext cx="300330" cy="301472"/>
            </a:xfrm>
            <a:custGeom>
              <a:avLst/>
              <a:gdLst>
                <a:gd name="connsiteX0" fmla="*/ 262647 w 300330"/>
                <a:gd name="connsiteY0" fmla="*/ 178143 h 301472"/>
                <a:gd name="connsiteX1" fmla="*/ 248943 w 300330"/>
                <a:gd name="connsiteY1" fmla="*/ 210117 h 301472"/>
                <a:gd name="connsiteX2" fmla="*/ 272924 w 300330"/>
                <a:gd name="connsiteY2" fmla="*/ 239808 h 301472"/>
                <a:gd name="connsiteX3" fmla="*/ 239808 w 300330"/>
                <a:gd name="connsiteY3" fmla="*/ 272924 h 301472"/>
                <a:gd name="connsiteX4" fmla="*/ 210117 w 300330"/>
                <a:gd name="connsiteY4" fmla="*/ 250085 h 301472"/>
                <a:gd name="connsiteX5" fmla="*/ 178143 w 300330"/>
                <a:gd name="connsiteY5" fmla="*/ 263789 h 301472"/>
                <a:gd name="connsiteX6" fmla="*/ 173575 w 300330"/>
                <a:gd name="connsiteY6" fmla="*/ 301473 h 301472"/>
                <a:gd name="connsiteX7" fmla="*/ 126756 w 300330"/>
                <a:gd name="connsiteY7" fmla="*/ 301473 h 301472"/>
                <a:gd name="connsiteX8" fmla="*/ 122188 w 300330"/>
                <a:gd name="connsiteY8" fmla="*/ 263789 h 301472"/>
                <a:gd name="connsiteX9" fmla="*/ 90213 w 300330"/>
                <a:gd name="connsiteY9" fmla="*/ 250085 h 301472"/>
                <a:gd name="connsiteX10" fmla="*/ 60523 w 300330"/>
                <a:gd name="connsiteY10" fmla="*/ 274066 h 301472"/>
                <a:gd name="connsiteX11" fmla="*/ 27407 w 300330"/>
                <a:gd name="connsiteY11" fmla="*/ 240950 h 301472"/>
                <a:gd name="connsiteX12" fmla="*/ 51387 w 300330"/>
                <a:gd name="connsiteY12" fmla="*/ 211259 h 301472"/>
                <a:gd name="connsiteX13" fmla="*/ 37684 w 300330"/>
                <a:gd name="connsiteY13" fmla="*/ 179285 h 301472"/>
                <a:gd name="connsiteX14" fmla="*/ 0 w 300330"/>
                <a:gd name="connsiteY14" fmla="*/ 174717 h 301472"/>
                <a:gd name="connsiteX15" fmla="*/ 0 w 300330"/>
                <a:gd name="connsiteY15" fmla="*/ 126756 h 301472"/>
                <a:gd name="connsiteX16" fmla="*/ 37684 w 300330"/>
                <a:gd name="connsiteY16" fmla="*/ 122188 h 301472"/>
                <a:gd name="connsiteX17" fmla="*/ 51387 w 300330"/>
                <a:gd name="connsiteY17" fmla="*/ 90213 h 301472"/>
                <a:gd name="connsiteX18" fmla="*/ 27407 w 300330"/>
                <a:gd name="connsiteY18" fmla="*/ 60523 h 301472"/>
                <a:gd name="connsiteX19" fmla="*/ 60523 w 300330"/>
                <a:gd name="connsiteY19" fmla="*/ 27407 h 301472"/>
                <a:gd name="connsiteX20" fmla="*/ 90213 w 300330"/>
                <a:gd name="connsiteY20" fmla="*/ 51387 h 301472"/>
                <a:gd name="connsiteX21" fmla="*/ 122188 w 300330"/>
                <a:gd name="connsiteY21" fmla="*/ 37684 h 301472"/>
                <a:gd name="connsiteX22" fmla="*/ 126756 w 300330"/>
                <a:gd name="connsiteY22" fmla="*/ 0 h 301472"/>
                <a:gd name="connsiteX23" fmla="*/ 173575 w 300330"/>
                <a:gd name="connsiteY23" fmla="*/ 0 h 301472"/>
                <a:gd name="connsiteX24" fmla="*/ 178143 w 300330"/>
                <a:gd name="connsiteY24" fmla="*/ 37684 h 301472"/>
                <a:gd name="connsiteX25" fmla="*/ 210117 w 300330"/>
                <a:gd name="connsiteY25" fmla="*/ 51387 h 301472"/>
                <a:gd name="connsiteX26" fmla="*/ 239808 w 300330"/>
                <a:gd name="connsiteY26" fmla="*/ 27407 h 301472"/>
                <a:gd name="connsiteX27" fmla="*/ 272924 w 300330"/>
                <a:gd name="connsiteY27" fmla="*/ 60523 h 301472"/>
                <a:gd name="connsiteX28" fmla="*/ 248943 w 300330"/>
                <a:gd name="connsiteY28" fmla="*/ 90213 h 301472"/>
                <a:gd name="connsiteX29" fmla="*/ 262647 w 300330"/>
                <a:gd name="connsiteY29" fmla="*/ 122188 h 301472"/>
                <a:gd name="connsiteX30" fmla="*/ 300331 w 300330"/>
                <a:gd name="connsiteY30" fmla="*/ 126756 h 301472"/>
                <a:gd name="connsiteX31" fmla="*/ 300331 w 300330"/>
                <a:gd name="connsiteY31" fmla="*/ 173575 h 301472"/>
                <a:gd name="connsiteX32" fmla="*/ 262647 w 300330"/>
                <a:gd name="connsiteY32" fmla="*/ 178143 h 301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00330" h="301472">
                  <a:moveTo>
                    <a:pt x="262647" y="178143"/>
                  </a:moveTo>
                  <a:cubicBezTo>
                    <a:pt x="260363" y="189562"/>
                    <a:pt x="255795" y="199840"/>
                    <a:pt x="248943" y="210117"/>
                  </a:cubicBezTo>
                  <a:lnTo>
                    <a:pt x="272924" y="239808"/>
                  </a:lnTo>
                  <a:lnTo>
                    <a:pt x="239808" y="272924"/>
                  </a:lnTo>
                  <a:lnTo>
                    <a:pt x="210117" y="250085"/>
                  </a:lnTo>
                  <a:cubicBezTo>
                    <a:pt x="199840" y="255795"/>
                    <a:pt x="189562" y="260363"/>
                    <a:pt x="178143" y="263789"/>
                  </a:cubicBezTo>
                  <a:lnTo>
                    <a:pt x="173575" y="301473"/>
                  </a:lnTo>
                  <a:lnTo>
                    <a:pt x="126756" y="301473"/>
                  </a:lnTo>
                  <a:lnTo>
                    <a:pt x="122188" y="263789"/>
                  </a:lnTo>
                  <a:cubicBezTo>
                    <a:pt x="110768" y="261505"/>
                    <a:pt x="100491" y="256937"/>
                    <a:pt x="90213" y="250085"/>
                  </a:cubicBezTo>
                  <a:lnTo>
                    <a:pt x="60523" y="274066"/>
                  </a:lnTo>
                  <a:lnTo>
                    <a:pt x="27407" y="240950"/>
                  </a:lnTo>
                  <a:lnTo>
                    <a:pt x="51387" y="211259"/>
                  </a:lnTo>
                  <a:cubicBezTo>
                    <a:pt x="45678" y="200982"/>
                    <a:pt x="41110" y="190704"/>
                    <a:pt x="37684" y="179285"/>
                  </a:cubicBezTo>
                  <a:lnTo>
                    <a:pt x="0" y="174717"/>
                  </a:lnTo>
                  <a:lnTo>
                    <a:pt x="0" y="126756"/>
                  </a:lnTo>
                  <a:lnTo>
                    <a:pt x="37684" y="122188"/>
                  </a:lnTo>
                  <a:cubicBezTo>
                    <a:pt x="39968" y="110768"/>
                    <a:pt x="44536" y="100491"/>
                    <a:pt x="51387" y="90213"/>
                  </a:cubicBezTo>
                  <a:lnTo>
                    <a:pt x="27407" y="60523"/>
                  </a:lnTo>
                  <a:lnTo>
                    <a:pt x="60523" y="27407"/>
                  </a:lnTo>
                  <a:lnTo>
                    <a:pt x="90213" y="51387"/>
                  </a:lnTo>
                  <a:cubicBezTo>
                    <a:pt x="100491" y="45678"/>
                    <a:pt x="110768" y="41110"/>
                    <a:pt x="122188" y="37684"/>
                  </a:cubicBezTo>
                  <a:lnTo>
                    <a:pt x="126756" y="0"/>
                  </a:lnTo>
                  <a:lnTo>
                    <a:pt x="173575" y="0"/>
                  </a:lnTo>
                  <a:lnTo>
                    <a:pt x="178143" y="37684"/>
                  </a:lnTo>
                  <a:cubicBezTo>
                    <a:pt x="189562" y="39968"/>
                    <a:pt x="199840" y="44536"/>
                    <a:pt x="210117" y="51387"/>
                  </a:cubicBezTo>
                  <a:lnTo>
                    <a:pt x="239808" y="27407"/>
                  </a:lnTo>
                  <a:lnTo>
                    <a:pt x="272924" y="60523"/>
                  </a:lnTo>
                  <a:lnTo>
                    <a:pt x="248943" y="90213"/>
                  </a:lnTo>
                  <a:cubicBezTo>
                    <a:pt x="254653" y="100491"/>
                    <a:pt x="259221" y="110768"/>
                    <a:pt x="262647" y="122188"/>
                  </a:cubicBezTo>
                  <a:lnTo>
                    <a:pt x="300331" y="126756"/>
                  </a:lnTo>
                  <a:lnTo>
                    <a:pt x="300331" y="173575"/>
                  </a:lnTo>
                  <a:lnTo>
                    <a:pt x="262647" y="178143"/>
                  </a:lnTo>
                  <a:close/>
                </a:path>
              </a:pathLst>
            </a:custGeom>
            <a:noFill/>
            <a:ln w="16966" cap="rnd">
              <a:solidFill>
                <a:srgbClr val="000000"/>
              </a:solidFill>
              <a:prstDash val="solid"/>
              <a:round/>
            </a:ln>
          </p:spPr>
          <p:txBody>
            <a:bodyPr rtlCol="0" anchor="ctr"/>
            <a:lstStyle/>
            <a:p>
              <a:endParaRPr lang="en-US"/>
            </a:p>
          </p:txBody>
        </p:sp>
        <p:sp>
          <p:nvSpPr>
            <p:cNvPr id="390" name="Freeform 389">
              <a:extLst>
                <a:ext uri="{FF2B5EF4-FFF2-40B4-BE49-F238E27FC236}">
                  <a16:creationId xmlns:a16="http://schemas.microsoft.com/office/drawing/2014/main" id="{38FC9444-6555-DE6B-D3B7-A92E1264E91A}"/>
                </a:ext>
              </a:extLst>
            </p:cNvPr>
            <p:cNvSpPr/>
            <p:nvPr/>
          </p:nvSpPr>
          <p:spPr>
            <a:xfrm>
              <a:off x="1146217" y="4657862"/>
              <a:ext cx="100490" cy="100490"/>
            </a:xfrm>
            <a:custGeom>
              <a:avLst/>
              <a:gdLst>
                <a:gd name="connsiteX0" fmla="*/ 100491 w 100490"/>
                <a:gd name="connsiteY0" fmla="*/ 50245 h 100490"/>
                <a:gd name="connsiteX1" fmla="*/ 50245 w 100490"/>
                <a:gd name="connsiteY1" fmla="*/ 100491 h 100490"/>
                <a:gd name="connsiteX2" fmla="*/ 0 w 100490"/>
                <a:gd name="connsiteY2" fmla="*/ 50245 h 100490"/>
                <a:gd name="connsiteX3" fmla="*/ 50245 w 100490"/>
                <a:gd name="connsiteY3" fmla="*/ 0 h 100490"/>
                <a:gd name="connsiteX4" fmla="*/ 100491 w 100490"/>
                <a:gd name="connsiteY4" fmla="*/ 50245 h 100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490" h="100490">
                  <a:moveTo>
                    <a:pt x="100491" y="50245"/>
                  </a:moveTo>
                  <a:cubicBezTo>
                    <a:pt x="100491" y="77995"/>
                    <a:pt x="77995" y="100491"/>
                    <a:pt x="50245" y="100491"/>
                  </a:cubicBezTo>
                  <a:cubicBezTo>
                    <a:pt x="22496" y="100491"/>
                    <a:pt x="0" y="77995"/>
                    <a:pt x="0" y="50245"/>
                  </a:cubicBezTo>
                  <a:cubicBezTo>
                    <a:pt x="0" y="22496"/>
                    <a:pt x="22496" y="0"/>
                    <a:pt x="50245" y="0"/>
                  </a:cubicBezTo>
                  <a:cubicBezTo>
                    <a:pt x="77995" y="0"/>
                    <a:pt x="100491" y="22496"/>
                    <a:pt x="100491" y="50245"/>
                  </a:cubicBezTo>
                  <a:close/>
                </a:path>
              </a:pathLst>
            </a:custGeom>
            <a:noFill/>
            <a:ln w="16966" cap="rnd">
              <a:solidFill>
                <a:srgbClr val="000000"/>
              </a:solidFill>
              <a:prstDash val="solid"/>
              <a:round/>
            </a:ln>
          </p:spPr>
          <p:txBody>
            <a:bodyPr rtlCol="0" anchor="ctr"/>
            <a:lstStyle/>
            <a:p>
              <a:endParaRPr lang="en-US"/>
            </a:p>
          </p:txBody>
        </p:sp>
      </p:grpSp>
      <p:sp>
        <p:nvSpPr>
          <p:cNvPr id="392" name="Freeform 391">
            <a:extLst>
              <a:ext uri="{FF2B5EF4-FFF2-40B4-BE49-F238E27FC236}">
                <a16:creationId xmlns:a16="http://schemas.microsoft.com/office/drawing/2014/main" id="{566D6B5F-E680-2221-F571-D56F5887BB6A}"/>
              </a:ext>
            </a:extLst>
          </p:cNvPr>
          <p:cNvSpPr/>
          <p:nvPr/>
        </p:nvSpPr>
        <p:spPr>
          <a:xfrm>
            <a:off x="2941351" y="4685668"/>
            <a:ext cx="324815" cy="296936"/>
          </a:xfrm>
          <a:custGeom>
            <a:avLst/>
            <a:gdLst>
              <a:gd name="connsiteX0" fmla="*/ 38543 w 324815"/>
              <a:gd name="connsiteY0" fmla="*/ 82016 h 296936"/>
              <a:gd name="connsiteX1" fmla="*/ 47108 w 324815"/>
              <a:gd name="connsiteY1" fmla="*/ 73532 h 296936"/>
              <a:gd name="connsiteX2" fmla="*/ 47108 w 324815"/>
              <a:gd name="connsiteY2" fmla="*/ 65048 h 296936"/>
              <a:gd name="connsiteX3" fmla="*/ 38462 w 324815"/>
              <a:gd name="connsiteY3" fmla="*/ 56564 h 296936"/>
              <a:gd name="connsiteX4" fmla="*/ 29979 w 324815"/>
              <a:gd name="connsiteY4" fmla="*/ 65048 h 296936"/>
              <a:gd name="connsiteX5" fmla="*/ 29979 w 324815"/>
              <a:gd name="connsiteY5" fmla="*/ 73532 h 296936"/>
              <a:gd name="connsiteX6" fmla="*/ 38543 w 324815"/>
              <a:gd name="connsiteY6" fmla="*/ 82016 h 296936"/>
              <a:gd name="connsiteX7" fmla="*/ 38543 w 324815"/>
              <a:gd name="connsiteY7" fmla="*/ 31113 h 296936"/>
              <a:gd name="connsiteX8" fmla="*/ 47108 w 324815"/>
              <a:gd name="connsiteY8" fmla="*/ 22628 h 296936"/>
              <a:gd name="connsiteX9" fmla="*/ 47108 w 324815"/>
              <a:gd name="connsiteY9" fmla="*/ 14145 h 296936"/>
              <a:gd name="connsiteX10" fmla="*/ 38462 w 324815"/>
              <a:gd name="connsiteY10" fmla="*/ 5662 h 296936"/>
              <a:gd name="connsiteX11" fmla="*/ 29979 w 324815"/>
              <a:gd name="connsiteY11" fmla="*/ 14145 h 296936"/>
              <a:gd name="connsiteX12" fmla="*/ 29979 w 324815"/>
              <a:gd name="connsiteY12" fmla="*/ 22628 h 296936"/>
              <a:gd name="connsiteX13" fmla="*/ 38543 w 324815"/>
              <a:gd name="connsiteY13" fmla="*/ 31113 h 296936"/>
              <a:gd name="connsiteX14" fmla="*/ 8567 w 324815"/>
              <a:gd name="connsiteY14" fmla="*/ 52322 h 296936"/>
              <a:gd name="connsiteX15" fmla="*/ 17132 w 324815"/>
              <a:gd name="connsiteY15" fmla="*/ 52322 h 296936"/>
              <a:gd name="connsiteX16" fmla="*/ 25698 w 324815"/>
              <a:gd name="connsiteY16" fmla="*/ 43921 h 296936"/>
              <a:gd name="connsiteX17" fmla="*/ 17298 w 324815"/>
              <a:gd name="connsiteY17" fmla="*/ 35355 h 296936"/>
              <a:gd name="connsiteX18" fmla="*/ 17132 w 324815"/>
              <a:gd name="connsiteY18" fmla="*/ 35355 h 296936"/>
              <a:gd name="connsiteX19" fmla="*/ 8567 w 324815"/>
              <a:gd name="connsiteY19" fmla="*/ 35354 h 296936"/>
              <a:gd name="connsiteX20" fmla="*/ 0 w 324815"/>
              <a:gd name="connsiteY20" fmla="*/ 43755 h 296936"/>
              <a:gd name="connsiteX21" fmla="*/ 8401 w 324815"/>
              <a:gd name="connsiteY21" fmla="*/ 52322 h 296936"/>
              <a:gd name="connsiteX22" fmla="*/ 8567 w 324815"/>
              <a:gd name="connsiteY22" fmla="*/ 52322 h 296936"/>
              <a:gd name="connsiteX23" fmla="*/ 59955 w 324815"/>
              <a:gd name="connsiteY23" fmla="*/ 52322 h 296936"/>
              <a:gd name="connsiteX24" fmla="*/ 68519 w 324815"/>
              <a:gd name="connsiteY24" fmla="*/ 52322 h 296936"/>
              <a:gd name="connsiteX25" fmla="*/ 77086 w 324815"/>
              <a:gd name="connsiteY25" fmla="*/ 43921 h 296936"/>
              <a:gd name="connsiteX26" fmla="*/ 68685 w 324815"/>
              <a:gd name="connsiteY26" fmla="*/ 35355 h 296936"/>
              <a:gd name="connsiteX27" fmla="*/ 68519 w 324815"/>
              <a:gd name="connsiteY27" fmla="*/ 35355 h 296936"/>
              <a:gd name="connsiteX28" fmla="*/ 59955 w 324815"/>
              <a:gd name="connsiteY28" fmla="*/ 35354 h 296936"/>
              <a:gd name="connsiteX29" fmla="*/ 51388 w 324815"/>
              <a:gd name="connsiteY29" fmla="*/ 43755 h 296936"/>
              <a:gd name="connsiteX30" fmla="*/ 59788 w 324815"/>
              <a:gd name="connsiteY30" fmla="*/ 52322 h 296936"/>
              <a:gd name="connsiteX31" fmla="*/ 59955 w 324815"/>
              <a:gd name="connsiteY31" fmla="*/ 52322 h 296936"/>
              <a:gd name="connsiteX32" fmla="*/ 201270 w 324815"/>
              <a:gd name="connsiteY32" fmla="*/ 271487 h 296936"/>
              <a:gd name="connsiteX33" fmla="*/ 192705 w 324815"/>
              <a:gd name="connsiteY33" fmla="*/ 279970 h 296936"/>
              <a:gd name="connsiteX34" fmla="*/ 192705 w 324815"/>
              <a:gd name="connsiteY34" fmla="*/ 288453 h 296936"/>
              <a:gd name="connsiteX35" fmla="*/ 201351 w 324815"/>
              <a:gd name="connsiteY35" fmla="*/ 296936 h 296936"/>
              <a:gd name="connsiteX36" fmla="*/ 209834 w 324815"/>
              <a:gd name="connsiteY36" fmla="*/ 288453 h 296936"/>
              <a:gd name="connsiteX37" fmla="*/ 209834 w 324815"/>
              <a:gd name="connsiteY37" fmla="*/ 279970 h 296936"/>
              <a:gd name="connsiteX38" fmla="*/ 201270 w 324815"/>
              <a:gd name="connsiteY38" fmla="*/ 271487 h 296936"/>
              <a:gd name="connsiteX39" fmla="*/ 201270 w 324815"/>
              <a:gd name="connsiteY39" fmla="*/ 220584 h 296936"/>
              <a:gd name="connsiteX40" fmla="*/ 192705 w 324815"/>
              <a:gd name="connsiteY40" fmla="*/ 229068 h 296936"/>
              <a:gd name="connsiteX41" fmla="*/ 192705 w 324815"/>
              <a:gd name="connsiteY41" fmla="*/ 237551 h 296936"/>
              <a:gd name="connsiteX42" fmla="*/ 201351 w 324815"/>
              <a:gd name="connsiteY42" fmla="*/ 246033 h 296936"/>
              <a:gd name="connsiteX43" fmla="*/ 209834 w 324815"/>
              <a:gd name="connsiteY43" fmla="*/ 237551 h 296936"/>
              <a:gd name="connsiteX44" fmla="*/ 209834 w 324815"/>
              <a:gd name="connsiteY44" fmla="*/ 229068 h 296936"/>
              <a:gd name="connsiteX45" fmla="*/ 201270 w 324815"/>
              <a:gd name="connsiteY45" fmla="*/ 220584 h 296936"/>
              <a:gd name="connsiteX46" fmla="*/ 179858 w 324815"/>
              <a:gd name="connsiteY46" fmla="*/ 250277 h 296936"/>
              <a:gd name="connsiteX47" fmla="*/ 171294 w 324815"/>
              <a:gd name="connsiteY47" fmla="*/ 250277 h 296936"/>
              <a:gd name="connsiteX48" fmla="*/ 162727 w 324815"/>
              <a:gd name="connsiteY48" fmla="*/ 258679 h 296936"/>
              <a:gd name="connsiteX49" fmla="*/ 171128 w 324815"/>
              <a:gd name="connsiteY49" fmla="*/ 267243 h 296936"/>
              <a:gd name="connsiteX50" fmla="*/ 171294 w 324815"/>
              <a:gd name="connsiteY50" fmla="*/ 267243 h 296936"/>
              <a:gd name="connsiteX51" fmla="*/ 179858 w 324815"/>
              <a:gd name="connsiteY51" fmla="*/ 267243 h 296936"/>
              <a:gd name="connsiteX52" fmla="*/ 188425 w 324815"/>
              <a:gd name="connsiteY52" fmla="*/ 258846 h 296936"/>
              <a:gd name="connsiteX53" fmla="*/ 180025 w 324815"/>
              <a:gd name="connsiteY53" fmla="*/ 250277 h 296936"/>
              <a:gd name="connsiteX54" fmla="*/ 179858 w 324815"/>
              <a:gd name="connsiteY54" fmla="*/ 250277 h 296936"/>
              <a:gd name="connsiteX55" fmla="*/ 231246 w 324815"/>
              <a:gd name="connsiteY55" fmla="*/ 250277 h 296936"/>
              <a:gd name="connsiteX56" fmla="*/ 222681 w 324815"/>
              <a:gd name="connsiteY56" fmla="*/ 250277 h 296936"/>
              <a:gd name="connsiteX57" fmla="*/ 214114 w 324815"/>
              <a:gd name="connsiteY57" fmla="*/ 258679 h 296936"/>
              <a:gd name="connsiteX58" fmla="*/ 222515 w 324815"/>
              <a:gd name="connsiteY58" fmla="*/ 267243 h 296936"/>
              <a:gd name="connsiteX59" fmla="*/ 222681 w 324815"/>
              <a:gd name="connsiteY59" fmla="*/ 267243 h 296936"/>
              <a:gd name="connsiteX60" fmla="*/ 231246 w 324815"/>
              <a:gd name="connsiteY60" fmla="*/ 267243 h 296936"/>
              <a:gd name="connsiteX61" fmla="*/ 239812 w 324815"/>
              <a:gd name="connsiteY61" fmla="*/ 258846 h 296936"/>
              <a:gd name="connsiteX62" fmla="*/ 231412 w 324815"/>
              <a:gd name="connsiteY62" fmla="*/ 250277 h 296936"/>
              <a:gd name="connsiteX63" fmla="*/ 231246 w 324815"/>
              <a:gd name="connsiteY63" fmla="*/ 250277 h 296936"/>
              <a:gd name="connsiteX64" fmla="*/ 290766 w 324815"/>
              <a:gd name="connsiteY64" fmla="*/ 76166 h 296936"/>
              <a:gd name="connsiteX65" fmla="*/ 324587 w 324815"/>
              <a:gd name="connsiteY65" fmla="*/ 34050 h 296936"/>
              <a:gd name="connsiteX66" fmla="*/ 282471 w 324815"/>
              <a:gd name="connsiteY66" fmla="*/ 229 h 296936"/>
              <a:gd name="connsiteX67" fmla="*/ 253082 w 324815"/>
              <a:gd name="connsiteY67" fmla="*/ 19921 h 296936"/>
              <a:gd name="connsiteX68" fmla="*/ 278133 w 324815"/>
              <a:gd name="connsiteY68" fmla="*/ 14476 h 296936"/>
              <a:gd name="connsiteX69" fmla="*/ 308644 w 324815"/>
              <a:gd name="connsiteY69" fmla="*/ 33494 h 296936"/>
              <a:gd name="connsiteX70" fmla="*/ 305395 w 324815"/>
              <a:gd name="connsiteY70" fmla="*/ 52781 h 296936"/>
              <a:gd name="connsiteX71" fmla="*/ 290766 w 324815"/>
              <a:gd name="connsiteY71" fmla="*/ 76166 h 296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24815" h="296936">
                <a:moveTo>
                  <a:pt x="38543" y="82016"/>
                </a:moveTo>
                <a:cubicBezTo>
                  <a:pt x="43251" y="82037"/>
                  <a:pt x="47085" y="78239"/>
                  <a:pt x="47108" y="73532"/>
                </a:cubicBezTo>
                <a:lnTo>
                  <a:pt x="47108" y="65048"/>
                </a:lnTo>
                <a:cubicBezTo>
                  <a:pt x="47063" y="60318"/>
                  <a:pt x="43192" y="56520"/>
                  <a:pt x="38462" y="56564"/>
                </a:cubicBezTo>
                <a:cubicBezTo>
                  <a:pt x="33795" y="56609"/>
                  <a:pt x="30023" y="60381"/>
                  <a:pt x="29979" y="65048"/>
                </a:cubicBezTo>
                <a:lnTo>
                  <a:pt x="29979" y="73532"/>
                </a:lnTo>
                <a:cubicBezTo>
                  <a:pt x="30001" y="78239"/>
                  <a:pt x="33836" y="82037"/>
                  <a:pt x="38543" y="82016"/>
                </a:cubicBezTo>
                <a:close/>
                <a:moveTo>
                  <a:pt x="38543" y="31113"/>
                </a:moveTo>
                <a:cubicBezTo>
                  <a:pt x="43251" y="31134"/>
                  <a:pt x="47085" y="27336"/>
                  <a:pt x="47108" y="22628"/>
                </a:cubicBezTo>
                <a:lnTo>
                  <a:pt x="47108" y="14145"/>
                </a:lnTo>
                <a:cubicBezTo>
                  <a:pt x="47063" y="9415"/>
                  <a:pt x="43192" y="5617"/>
                  <a:pt x="38462" y="5662"/>
                </a:cubicBezTo>
                <a:cubicBezTo>
                  <a:pt x="33795" y="5706"/>
                  <a:pt x="30023" y="9478"/>
                  <a:pt x="29979" y="14145"/>
                </a:cubicBezTo>
                <a:lnTo>
                  <a:pt x="29979" y="22628"/>
                </a:lnTo>
                <a:cubicBezTo>
                  <a:pt x="30001" y="27336"/>
                  <a:pt x="33836" y="31134"/>
                  <a:pt x="38543" y="31113"/>
                </a:cubicBezTo>
                <a:close/>
                <a:moveTo>
                  <a:pt x="8567" y="52322"/>
                </a:moveTo>
                <a:lnTo>
                  <a:pt x="17132" y="52322"/>
                </a:lnTo>
                <a:cubicBezTo>
                  <a:pt x="21817" y="52368"/>
                  <a:pt x="25653" y="48607"/>
                  <a:pt x="25698" y="43921"/>
                </a:cubicBezTo>
                <a:cubicBezTo>
                  <a:pt x="25745" y="39236"/>
                  <a:pt x="21984" y="35400"/>
                  <a:pt x="17298" y="35355"/>
                </a:cubicBezTo>
                <a:cubicBezTo>
                  <a:pt x="17243" y="35354"/>
                  <a:pt x="17187" y="35354"/>
                  <a:pt x="17132" y="35355"/>
                </a:cubicBezTo>
                <a:lnTo>
                  <a:pt x="8567" y="35354"/>
                </a:lnTo>
                <a:cubicBezTo>
                  <a:pt x="3881" y="35308"/>
                  <a:pt x="46" y="39069"/>
                  <a:pt x="0" y="43755"/>
                </a:cubicBezTo>
                <a:cubicBezTo>
                  <a:pt x="-46" y="48440"/>
                  <a:pt x="3715" y="52276"/>
                  <a:pt x="8401" y="52322"/>
                </a:cubicBezTo>
                <a:cubicBezTo>
                  <a:pt x="8456" y="52323"/>
                  <a:pt x="8512" y="52323"/>
                  <a:pt x="8567" y="52322"/>
                </a:cubicBezTo>
                <a:close/>
                <a:moveTo>
                  <a:pt x="59955" y="52322"/>
                </a:moveTo>
                <a:lnTo>
                  <a:pt x="68519" y="52322"/>
                </a:lnTo>
                <a:cubicBezTo>
                  <a:pt x="73205" y="52368"/>
                  <a:pt x="77040" y="48607"/>
                  <a:pt x="77086" y="43921"/>
                </a:cubicBezTo>
                <a:cubicBezTo>
                  <a:pt x="77132" y="39236"/>
                  <a:pt x="73371" y="35400"/>
                  <a:pt x="68685" y="35355"/>
                </a:cubicBezTo>
                <a:cubicBezTo>
                  <a:pt x="68630" y="35354"/>
                  <a:pt x="68574" y="35354"/>
                  <a:pt x="68519" y="35355"/>
                </a:cubicBezTo>
                <a:lnTo>
                  <a:pt x="59955" y="35354"/>
                </a:lnTo>
                <a:cubicBezTo>
                  <a:pt x="55269" y="35308"/>
                  <a:pt x="51434" y="39069"/>
                  <a:pt x="51388" y="43755"/>
                </a:cubicBezTo>
                <a:cubicBezTo>
                  <a:pt x="51342" y="48440"/>
                  <a:pt x="55103" y="52276"/>
                  <a:pt x="59788" y="52322"/>
                </a:cubicBezTo>
                <a:cubicBezTo>
                  <a:pt x="59844" y="52323"/>
                  <a:pt x="59899" y="52323"/>
                  <a:pt x="59955" y="52322"/>
                </a:cubicBezTo>
                <a:close/>
                <a:moveTo>
                  <a:pt x="201270" y="271487"/>
                </a:moveTo>
                <a:cubicBezTo>
                  <a:pt x="196562" y="271465"/>
                  <a:pt x="192728" y="275264"/>
                  <a:pt x="192705" y="279970"/>
                </a:cubicBezTo>
                <a:lnTo>
                  <a:pt x="192705" y="288453"/>
                </a:lnTo>
                <a:cubicBezTo>
                  <a:pt x="192750" y="293185"/>
                  <a:pt x="196621" y="296984"/>
                  <a:pt x="201351" y="296936"/>
                </a:cubicBezTo>
                <a:cubicBezTo>
                  <a:pt x="206018" y="296894"/>
                  <a:pt x="209790" y="293121"/>
                  <a:pt x="209834" y="288453"/>
                </a:cubicBezTo>
                <a:lnTo>
                  <a:pt x="209834" y="279970"/>
                </a:lnTo>
                <a:cubicBezTo>
                  <a:pt x="209812" y="275264"/>
                  <a:pt x="205977" y="271465"/>
                  <a:pt x="201270" y="271487"/>
                </a:cubicBezTo>
                <a:close/>
                <a:moveTo>
                  <a:pt x="201270" y="220584"/>
                </a:moveTo>
                <a:cubicBezTo>
                  <a:pt x="196562" y="220562"/>
                  <a:pt x="192728" y="224360"/>
                  <a:pt x="192705" y="229068"/>
                </a:cubicBezTo>
                <a:lnTo>
                  <a:pt x="192705" y="237551"/>
                </a:lnTo>
                <a:cubicBezTo>
                  <a:pt x="192750" y="242282"/>
                  <a:pt x="196621" y="246080"/>
                  <a:pt x="201351" y="246033"/>
                </a:cubicBezTo>
                <a:cubicBezTo>
                  <a:pt x="206018" y="245990"/>
                  <a:pt x="209790" y="242217"/>
                  <a:pt x="209834" y="237551"/>
                </a:cubicBezTo>
                <a:lnTo>
                  <a:pt x="209834" y="229068"/>
                </a:lnTo>
                <a:cubicBezTo>
                  <a:pt x="209812" y="224360"/>
                  <a:pt x="205977" y="220562"/>
                  <a:pt x="201270" y="220584"/>
                </a:cubicBezTo>
                <a:close/>
                <a:moveTo>
                  <a:pt x="179858" y="250277"/>
                </a:moveTo>
                <a:lnTo>
                  <a:pt x="171294" y="250277"/>
                </a:lnTo>
                <a:cubicBezTo>
                  <a:pt x="166608" y="250230"/>
                  <a:pt x="162773" y="253994"/>
                  <a:pt x="162727" y="258679"/>
                </a:cubicBezTo>
                <a:cubicBezTo>
                  <a:pt x="162681" y="263363"/>
                  <a:pt x="166442" y="267200"/>
                  <a:pt x="171128" y="267243"/>
                </a:cubicBezTo>
                <a:cubicBezTo>
                  <a:pt x="171183" y="267247"/>
                  <a:pt x="171239" y="267247"/>
                  <a:pt x="171294" y="267243"/>
                </a:cubicBezTo>
                <a:lnTo>
                  <a:pt x="179858" y="267243"/>
                </a:lnTo>
                <a:cubicBezTo>
                  <a:pt x="184544" y="267290"/>
                  <a:pt x="188379" y="263530"/>
                  <a:pt x="188425" y="258846"/>
                </a:cubicBezTo>
                <a:cubicBezTo>
                  <a:pt x="188471" y="254161"/>
                  <a:pt x="184710" y="250324"/>
                  <a:pt x="180025" y="250277"/>
                </a:cubicBezTo>
                <a:cubicBezTo>
                  <a:pt x="179969" y="250277"/>
                  <a:pt x="179914" y="250277"/>
                  <a:pt x="179858" y="250277"/>
                </a:cubicBezTo>
                <a:close/>
                <a:moveTo>
                  <a:pt x="231246" y="250277"/>
                </a:moveTo>
                <a:lnTo>
                  <a:pt x="222681" y="250277"/>
                </a:lnTo>
                <a:cubicBezTo>
                  <a:pt x="217996" y="250230"/>
                  <a:pt x="214160" y="253994"/>
                  <a:pt x="214114" y="258679"/>
                </a:cubicBezTo>
                <a:cubicBezTo>
                  <a:pt x="214068" y="263363"/>
                  <a:pt x="217829" y="267200"/>
                  <a:pt x="222515" y="267243"/>
                </a:cubicBezTo>
                <a:cubicBezTo>
                  <a:pt x="222570" y="267247"/>
                  <a:pt x="222626" y="267247"/>
                  <a:pt x="222681" y="267243"/>
                </a:cubicBezTo>
                <a:lnTo>
                  <a:pt x="231246" y="267243"/>
                </a:lnTo>
                <a:cubicBezTo>
                  <a:pt x="235931" y="267290"/>
                  <a:pt x="239767" y="263530"/>
                  <a:pt x="239812" y="258846"/>
                </a:cubicBezTo>
                <a:cubicBezTo>
                  <a:pt x="239859" y="254161"/>
                  <a:pt x="236098" y="250324"/>
                  <a:pt x="231412" y="250277"/>
                </a:cubicBezTo>
                <a:cubicBezTo>
                  <a:pt x="231357" y="250277"/>
                  <a:pt x="231301" y="250277"/>
                  <a:pt x="231246" y="250277"/>
                </a:cubicBezTo>
                <a:close/>
                <a:moveTo>
                  <a:pt x="290766" y="76166"/>
                </a:moveTo>
                <a:cubicBezTo>
                  <a:pt x="311735" y="73875"/>
                  <a:pt x="326877" y="55019"/>
                  <a:pt x="324587" y="34050"/>
                </a:cubicBezTo>
                <a:cubicBezTo>
                  <a:pt x="322296" y="13081"/>
                  <a:pt x="303441" y="-2061"/>
                  <a:pt x="282471" y="229"/>
                </a:cubicBezTo>
                <a:cubicBezTo>
                  <a:pt x="270042" y="1587"/>
                  <a:pt x="259064" y="8942"/>
                  <a:pt x="253082" y="19921"/>
                </a:cubicBezTo>
                <a:cubicBezTo>
                  <a:pt x="253082" y="19921"/>
                  <a:pt x="277652" y="14541"/>
                  <a:pt x="278133" y="14476"/>
                </a:cubicBezTo>
                <a:cubicBezTo>
                  <a:pt x="291810" y="11303"/>
                  <a:pt x="305470" y="19817"/>
                  <a:pt x="308644" y="33494"/>
                </a:cubicBezTo>
                <a:cubicBezTo>
                  <a:pt x="310176" y="40099"/>
                  <a:pt x="309007" y="47043"/>
                  <a:pt x="305395" y="52781"/>
                </a:cubicBezTo>
                <a:cubicBezTo>
                  <a:pt x="305165" y="53237"/>
                  <a:pt x="290766" y="76166"/>
                  <a:pt x="290766" y="76166"/>
                </a:cubicBezTo>
                <a:close/>
              </a:path>
            </a:pathLst>
          </a:custGeom>
          <a:solidFill>
            <a:srgbClr val="373939"/>
          </a:solidFill>
          <a:ln w="4242" cap="flat">
            <a:noFill/>
            <a:prstDash val="solid"/>
            <a:miter/>
          </a:ln>
        </p:spPr>
        <p:txBody>
          <a:bodyPr rtlCol="0" anchor="ctr"/>
          <a:lstStyle/>
          <a:p>
            <a:endParaRPr lang="en-US"/>
          </a:p>
        </p:txBody>
      </p:sp>
      <p:sp>
        <p:nvSpPr>
          <p:cNvPr id="393" name="Freeform 392">
            <a:extLst>
              <a:ext uri="{FF2B5EF4-FFF2-40B4-BE49-F238E27FC236}">
                <a16:creationId xmlns:a16="http://schemas.microsoft.com/office/drawing/2014/main" id="{51380B84-2A25-8AD2-E188-02400146C7ED}"/>
              </a:ext>
            </a:extLst>
          </p:cNvPr>
          <p:cNvSpPr/>
          <p:nvPr/>
        </p:nvSpPr>
        <p:spPr>
          <a:xfrm>
            <a:off x="3147312" y="4643229"/>
            <a:ext cx="160569" cy="160973"/>
          </a:xfrm>
          <a:custGeom>
            <a:avLst/>
            <a:gdLst>
              <a:gd name="connsiteX0" fmla="*/ 69358 w 160569"/>
              <a:gd name="connsiteY0" fmla="*/ 143157 h 160973"/>
              <a:gd name="connsiteX1" fmla="*/ 59904 w 160569"/>
              <a:gd name="connsiteY1" fmla="*/ 158383 h 160973"/>
              <a:gd name="connsiteX2" fmla="*/ 157979 w 160569"/>
              <a:gd name="connsiteY2" fmla="*/ 100666 h 160973"/>
              <a:gd name="connsiteX3" fmla="*/ 100261 w 160569"/>
              <a:gd name="connsiteY3" fmla="*/ 2591 h 160973"/>
              <a:gd name="connsiteX4" fmla="*/ 2187 w 160569"/>
              <a:gd name="connsiteY4" fmla="*/ 60308 h 160973"/>
              <a:gd name="connsiteX5" fmla="*/ 0 w 160569"/>
              <a:gd name="connsiteY5" fmla="*/ 72628 h 160973"/>
              <a:gd name="connsiteX6" fmla="*/ 17877 w 160569"/>
              <a:gd name="connsiteY6" fmla="*/ 68788 h 160973"/>
              <a:gd name="connsiteX7" fmla="*/ 92356 w 160569"/>
              <a:gd name="connsiteY7" fmla="*/ 16698 h 160973"/>
              <a:gd name="connsiteX8" fmla="*/ 144447 w 160569"/>
              <a:gd name="connsiteY8" fmla="*/ 91177 h 160973"/>
              <a:gd name="connsiteX9" fmla="*/ 69967 w 160569"/>
              <a:gd name="connsiteY9" fmla="*/ 143267 h 160973"/>
              <a:gd name="connsiteX10" fmla="*/ 69358 w 160569"/>
              <a:gd name="connsiteY10" fmla="*/ 143157 h 160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569" h="160973">
                <a:moveTo>
                  <a:pt x="69358" y="143157"/>
                </a:moveTo>
                <a:cubicBezTo>
                  <a:pt x="69358" y="143157"/>
                  <a:pt x="60411" y="157525"/>
                  <a:pt x="59904" y="158383"/>
                </a:cubicBezTo>
                <a:cubicBezTo>
                  <a:pt x="102925" y="169528"/>
                  <a:pt x="146833" y="143687"/>
                  <a:pt x="157979" y="100666"/>
                </a:cubicBezTo>
                <a:cubicBezTo>
                  <a:pt x="169122" y="57645"/>
                  <a:pt x="143283" y="13735"/>
                  <a:pt x="100261" y="2591"/>
                </a:cubicBezTo>
                <a:cubicBezTo>
                  <a:pt x="57241" y="-8554"/>
                  <a:pt x="13331" y="17287"/>
                  <a:pt x="2187" y="60308"/>
                </a:cubicBezTo>
                <a:cubicBezTo>
                  <a:pt x="1139" y="64352"/>
                  <a:pt x="408" y="68471"/>
                  <a:pt x="0" y="72628"/>
                </a:cubicBezTo>
                <a:cubicBezTo>
                  <a:pt x="821" y="72477"/>
                  <a:pt x="17877" y="68788"/>
                  <a:pt x="17877" y="68788"/>
                </a:cubicBezTo>
                <a:cubicBezTo>
                  <a:pt x="24060" y="33837"/>
                  <a:pt x="57405" y="10515"/>
                  <a:pt x="92356" y="16698"/>
                </a:cubicBezTo>
                <a:cubicBezTo>
                  <a:pt x="127308" y="22881"/>
                  <a:pt x="150631" y="56226"/>
                  <a:pt x="144447" y="91177"/>
                </a:cubicBezTo>
                <a:cubicBezTo>
                  <a:pt x="138264" y="126128"/>
                  <a:pt x="104918" y="149450"/>
                  <a:pt x="69967" y="143267"/>
                </a:cubicBezTo>
                <a:cubicBezTo>
                  <a:pt x="69764" y="143231"/>
                  <a:pt x="69561" y="143194"/>
                  <a:pt x="69358" y="143157"/>
                </a:cubicBezTo>
                <a:close/>
              </a:path>
            </a:pathLst>
          </a:custGeom>
          <a:solidFill>
            <a:srgbClr val="373939"/>
          </a:solidFill>
          <a:ln w="4242" cap="flat">
            <a:noFill/>
            <a:prstDash val="solid"/>
            <a:miter/>
          </a:ln>
        </p:spPr>
        <p:txBody>
          <a:bodyPr rtlCol="0" anchor="ctr"/>
          <a:lstStyle/>
          <a:p>
            <a:endParaRPr lang="en-US"/>
          </a:p>
        </p:txBody>
      </p:sp>
      <p:sp>
        <p:nvSpPr>
          <p:cNvPr id="394" name="Freeform 393">
            <a:extLst>
              <a:ext uri="{FF2B5EF4-FFF2-40B4-BE49-F238E27FC236}">
                <a16:creationId xmlns:a16="http://schemas.microsoft.com/office/drawing/2014/main" id="{9E655FEB-6688-3203-2F25-F6F20407984F}"/>
              </a:ext>
            </a:extLst>
          </p:cNvPr>
          <p:cNvSpPr/>
          <p:nvPr/>
        </p:nvSpPr>
        <p:spPr>
          <a:xfrm>
            <a:off x="2847144" y="4716793"/>
            <a:ext cx="386112" cy="269804"/>
          </a:xfrm>
          <a:custGeom>
            <a:avLst/>
            <a:gdLst>
              <a:gd name="connsiteX0" fmla="*/ 346691 w 386112"/>
              <a:gd name="connsiteY0" fmla="*/ 73719 h 269804"/>
              <a:gd name="connsiteX1" fmla="*/ 384347 w 386112"/>
              <a:gd name="connsiteY1" fmla="*/ 13866 h 269804"/>
              <a:gd name="connsiteX2" fmla="*/ 384423 w 386112"/>
              <a:gd name="connsiteY2" fmla="*/ 2806 h 269804"/>
              <a:gd name="connsiteX3" fmla="*/ 374581 w 386112"/>
              <a:gd name="connsiteY3" fmla="*/ 337 h 269804"/>
              <a:gd name="connsiteX4" fmla="*/ 305655 w 386112"/>
              <a:gd name="connsiteY4" fmla="*/ 15487 h 269804"/>
              <a:gd name="connsiteX5" fmla="*/ 273282 w 386112"/>
              <a:gd name="connsiteY5" fmla="*/ 27784 h 269804"/>
              <a:gd name="connsiteX6" fmla="*/ 188416 w 386112"/>
              <a:gd name="connsiteY6" fmla="*/ 86558 h 269804"/>
              <a:gd name="connsiteX7" fmla="*/ 132682 w 386112"/>
              <a:gd name="connsiteY7" fmla="*/ 83014 h 269804"/>
              <a:gd name="connsiteX8" fmla="*/ 59485 w 386112"/>
              <a:gd name="connsiteY8" fmla="*/ 133181 h 269804"/>
              <a:gd name="connsiteX9" fmla="*/ 54793 w 386112"/>
              <a:gd name="connsiteY9" fmla="*/ 157264 h 269804"/>
              <a:gd name="connsiteX10" fmla="*/ 55004 w 386112"/>
              <a:gd name="connsiteY10" fmla="*/ 157570 h 269804"/>
              <a:gd name="connsiteX11" fmla="*/ 65331 w 386112"/>
              <a:gd name="connsiteY11" fmla="*/ 172161 h 269804"/>
              <a:gd name="connsiteX12" fmla="*/ 39510 w 386112"/>
              <a:gd name="connsiteY12" fmla="*/ 189882 h 269804"/>
              <a:gd name="connsiteX13" fmla="*/ 37283 w 386112"/>
              <a:gd name="connsiteY13" fmla="*/ 201594 h 269804"/>
              <a:gd name="connsiteX14" fmla="*/ 37348 w 386112"/>
              <a:gd name="connsiteY14" fmla="*/ 201688 h 269804"/>
              <a:gd name="connsiteX15" fmla="*/ 52092 w 386112"/>
              <a:gd name="connsiteY15" fmla="*/ 201935 h 269804"/>
              <a:gd name="connsiteX16" fmla="*/ 75155 w 386112"/>
              <a:gd name="connsiteY16" fmla="*/ 186041 h 269804"/>
              <a:gd name="connsiteX17" fmla="*/ 85240 w 386112"/>
              <a:gd name="connsiteY17" fmla="*/ 200289 h 269804"/>
              <a:gd name="connsiteX18" fmla="*/ 30338 w 386112"/>
              <a:gd name="connsiteY18" fmla="*/ 236709 h 269804"/>
              <a:gd name="connsiteX19" fmla="*/ 3797 w 386112"/>
              <a:gd name="connsiteY19" fmla="*/ 254318 h 269804"/>
              <a:gd name="connsiteX20" fmla="*/ 1393 w 386112"/>
              <a:gd name="connsiteY20" fmla="*/ 266004 h 269804"/>
              <a:gd name="connsiteX21" fmla="*/ 1446 w 386112"/>
              <a:gd name="connsiteY21" fmla="*/ 266086 h 269804"/>
              <a:gd name="connsiteX22" fmla="*/ 13331 w 386112"/>
              <a:gd name="connsiteY22" fmla="*/ 268415 h 269804"/>
              <a:gd name="connsiteX23" fmla="*/ 95076 w 386112"/>
              <a:gd name="connsiteY23" fmla="*/ 214185 h 269804"/>
              <a:gd name="connsiteX24" fmla="*/ 105958 w 386112"/>
              <a:gd name="connsiteY24" fmla="*/ 229558 h 269804"/>
              <a:gd name="connsiteX25" fmla="*/ 76483 w 386112"/>
              <a:gd name="connsiteY25" fmla="*/ 249800 h 269804"/>
              <a:gd name="connsiteX26" fmla="*/ 74263 w 386112"/>
              <a:gd name="connsiteY26" fmla="*/ 261512 h 269804"/>
              <a:gd name="connsiteX27" fmla="*/ 74325 w 386112"/>
              <a:gd name="connsiteY27" fmla="*/ 261602 h 269804"/>
              <a:gd name="connsiteX28" fmla="*/ 86243 w 386112"/>
              <a:gd name="connsiteY28" fmla="*/ 263743 h 269804"/>
              <a:gd name="connsiteX29" fmla="*/ 115791 w 386112"/>
              <a:gd name="connsiteY29" fmla="*/ 243454 h 269804"/>
              <a:gd name="connsiteX30" fmla="*/ 126113 w 386112"/>
              <a:gd name="connsiteY30" fmla="*/ 258035 h 269804"/>
              <a:gd name="connsiteX31" fmla="*/ 150908 w 386112"/>
              <a:gd name="connsiteY31" fmla="*/ 262347 h 269804"/>
              <a:gd name="connsiteX32" fmla="*/ 224105 w 386112"/>
              <a:gd name="connsiteY32" fmla="*/ 212176 h 269804"/>
              <a:gd name="connsiteX33" fmla="*/ 243497 w 386112"/>
              <a:gd name="connsiteY33" fmla="*/ 155347 h 269804"/>
              <a:gd name="connsiteX34" fmla="*/ 324077 w 386112"/>
              <a:gd name="connsiteY34" fmla="*/ 99541 h 269804"/>
              <a:gd name="connsiteX35" fmla="*/ 346691 w 386112"/>
              <a:gd name="connsiteY35" fmla="*/ 73719 h 269804"/>
              <a:gd name="connsiteX36" fmla="*/ 359681 w 386112"/>
              <a:gd name="connsiteY36" fmla="*/ 20992 h 269804"/>
              <a:gd name="connsiteX37" fmla="*/ 328253 w 386112"/>
              <a:gd name="connsiteY37" fmla="*/ 71117 h 269804"/>
              <a:gd name="connsiteX38" fmla="*/ 301727 w 386112"/>
              <a:gd name="connsiteY38" fmla="*/ 33647 h 269804"/>
              <a:gd name="connsiteX39" fmla="*/ 359681 w 386112"/>
              <a:gd name="connsiteY39" fmla="*/ 20992 h 269804"/>
              <a:gd name="connsiteX40" fmla="*/ 79198 w 386112"/>
              <a:gd name="connsiteY40" fmla="*/ 162196 h 269804"/>
              <a:gd name="connsiteX41" fmla="*/ 69031 w 386112"/>
              <a:gd name="connsiteY41" fmla="*/ 147831 h 269804"/>
              <a:gd name="connsiteX42" fmla="*/ 69228 w 386112"/>
              <a:gd name="connsiteY42" fmla="*/ 147136 h 269804"/>
              <a:gd name="connsiteX43" fmla="*/ 69231 w 386112"/>
              <a:gd name="connsiteY43" fmla="*/ 147134 h 269804"/>
              <a:gd name="connsiteX44" fmla="*/ 137530 w 386112"/>
              <a:gd name="connsiteY44" fmla="*/ 100325 h 269804"/>
              <a:gd name="connsiteX45" fmla="*/ 165930 w 386112"/>
              <a:gd name="connsiteY45" fmla="*/ 102131 h 269804"/>
              <a:gd name="connsiteX46" fmla="*/ 209695 w 386112"/>
              <a:gd name="connsiteY46" fmla="*/ 201420 h 269804"/>
              <a:gd name="connsiteX47" fmla="*/ 141147 w 386112"/>
              <a:gd name="connsiteY47" fmla="*/ 248404 h 269804"/>
              <a:gd name="connsiteX48" fmla="*/ 140138 w 386112"/>
              <a:gd name="connsiteY48" fmla="*/ 248297 h 269804"/>
              <a:gd name="connsiteX49" fmla="*/ 129988 w 386112"/>
              <a:gd name="connsiteY49" fmla="*/ 233956 h 269804"/>
              <a:gd name="connsiteX50" fmla="*/ 219821 w 386112"/>
              <a:gd name="connsiteY50" fmla="*/ 171743 h 269804"/>
              <a:gd name="connsiteX51" fmla="*/ 120161 w 386112"/>
              <a:gd name="connsiteY51" fmla="*/ 220060 h 269804"/>
              <a:gd name="connsiteX52" fmla="*/ 109316 w 386112"/>
              <a:gd name="connsiteY52" fmla="*/ 204739 h 269804"/>
              <a:gd name="connsiteX53" fmla="*/ 214599 w 386112"/>
              <a:gd name="connsiteY53" fmla="*/ 134894 h 269804"/>
              <a:gd name="connsiteX54" fmla="*/ 217002 w 386112"/>
              <a:gd name="connsiteY54" fmla="*/ 123206 h 269804"/>
              <a:gd name="connsiteX55" fmla="*/ 216949 w 386112"/>
              <a:gd name="connsiteY55" fmla="*/ 123125 h 269804"/>
              <a:gd name="connsiteX56" fmla="*/ 205064 w 386112"/>
              <a:gd name="connsiteY56" fmla="*/ 120797 h 269804"/>
              <a:gd name="connsiteX57" fmla="*/ 99479 w 386112"/>
              <a:gd name="connsiteY57" fmla="*/ 190842 h 269804"/>
              <a:gd name="connsiteX58" fmla="*/ 89035 w 386112"/>
              <a:gd name="connsiteY58" fmla="*/ 176087 h 269804"/>
              <a:gd name="connsiteX59" fmla="*/ 248907 w 386112"/>
              <a:gd name="connsiteY59" fmla="*/ 65368 h 269804"/>
              <a:gd name="connsiteX60" fmla="*/ 280032 w 386112"/>
              <a:gd name="connsiteY60" fmla="*/ 109341 h 269804"/>
              <a:gd name="connsiteX61" fmla="*/ 294071 w 386112"/>
              <a:gd name="connsiteY61" fmla="*/ 99619 h 269804"/>
              <a:gd name="connsiteX62" fmla="*/ 262946 w 386112"/>
              <a:gd name="connsiteY62" fmla="*/ 55646 h 269804"/>
              <a:gd name="connsiteX63" fmla="*/ 285542 w 386112"/>
              <a:gd name="connsiteY63" fmla="*/ 40192 h 269804"/>
              <a:gd name="connsiteX64" fmla="*/ 316546 w 386112"/>
              <a:gd name="connsiteY64" fmla="*/ 83900 h 269804"/>
              <a:gd name="connsiteX65" fmla="*/ 294071 w 386112"/>
              <a:gd name="connsiteY65" fmla="*/ 99619 h 269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86112" h="269804">
                <a:moveTo>
                  <a:pt x="346691" y="73719"/>
                </a:moveTo>
                <a:lnTo>
                  <a:pt x="384347" y="13866"/>
                </a:lnTo>
                <a:cubicBezTo>
                  <a:pt x="386672" y="10555"/>
                  <a:pt x="386703" y="6149"/>
                  <a:pt x="384423" y="2806"/>
                </a:cubicBezTo>
                <a:cubicBezTo>
                  <a:pt x="381773" y="366"/>
                  <a:pt x="378068" y="-563"/>
                  <a:pt x="374581" y="337"/>
                </a:cubicBezTo>
                <a:lnTo>
                  <a:pt x="305655" y="15487"/>
                </a:lnTo>
                <a:cubicBezTo>
                  <a:pt x="294158" y="17411"/>
                  <a:pt x="283156" y="21591"/>
                  <a:pt x="273282" y="27784"/>
                </a:cubicBezTo>
                <a:lnTo>
                  <a:pt x="188416" y="86558"/>
                </a:lnTo>
                <a:lnTo>
                  <a:pt x="132682" y="83014"/>
                </a:lnTo>
                <a:lnTo>
                  <a:pt x="59485" y="133181"/>
                </a:lnTo>
                <a:cubicBezTo>
                  <a:pt x="51539" y="138535"/>
                  <a:pt x="49438" y="149318"/>
                  <a:pt x="54793" y="157264"/>
                </a:cubicBezTo>
                <a:cubicBezTo>
                  <a:pt x="54862" y="157367"/>
                  <a:pt x="54932" y="157469"/>
                  <a:pt x="55004" y="157570"/>
                </a:cubicBezTo>
                <a:lnTo>
                  <a:pt x="65331" y="172161"/>
                </a:lnTo>
                <a:lnTo>
                  <a:pt x="39510" y="189882"/>
                </a:lnTo>
                <a:cubicBezTo>
                  <a:pt x="35661" y="192501"/>
                  <a:pt x="34664" y="197745"/>
                  <a:pt x="37283" y="201594"/>
                </a:cubicBezTo>
                <a:cubicBezTo>
                  <a:pt x="37305" y="201625"/>
                  <a:pt x="37326" y="201657"/>
                  <a:pt x="37348" y="201688"/>
                </a:cubicBezTo>
                <a:cubicBezTo>
                  <a:pt x="41327" y="207371"/>
                  <a:pt x="47413" y="205159"/>
                  <a:pt x="52092" y="201935"/>
                </a:cubicBezTo>
                <a:lnTo>
                  <a:pt x="75155" y="186041"/>
                </a:lnTo>
                <a:lnTo>
                  <a:pt x="85240" y="200289"/>
                </a:lnTo>
                <a:lnTo>
                  <a:pt x="30338" y="236709"/>
                </a:lnTo>
                <a:lnTo>
                  <a:pt x="3797" y="254318"/>
                </a:lnTo>
                <a:cubicBezTo>
                  <a:pt x="-95" y="256883"/>
                  <a:pt x="-1171" y="262116"/>
                  <a:pt x="1393" y="266004"/>
                </a:cubicBezTo>
                <a:cubicBezTo>
                  <a:pt x="1410" y="266034"/>
                  <a:pt x="1428" y="266060"/>
                  <a:pt x="1446" y="266086"/>
                </a:cubicBezTo>
                <a:cubicBezTo>
                  <a:pt x="4143" y="269923"/>
                  <a:pt x="9386" y="270950"/>
                  <a:pt x="13331" y="268415"/>
                </a:cubicBezTo>
                <a:lnTo>
                  <a:pt x="95076" y="214185"/>
                </a:lnTo>
                <a:lnTo>
                  <a:pt x="105958" y="229558"/>
                </a:lnTo>
                <a:lnTo>
                  <a:pt x="76483" y="249800"/>
                </a:lnTo>
                <a:cubicBezTo>
                  <a:pt x="72635" y="252421"/>
                  <a:pt x="71641" y="257667"/>
                  <a:pt x="74263" y="261512"/>
                </a:cubicBezTo>
                <a:cubicBezTo>
                  <a:pt x="74283" y="261542"/>
                  <a:pt x="74304" y="261572"/>
                  <a:pt x="74325" y="261602"/>
                </a:cubicBezTo>
                <a:cubicBezTo>
                  <a:pt x="77069" y="265418"/>
                  <a:pt x="82344" y="266364"/>
                  <a:pt x="86243" y="263743"/>
                </a:cubicBezTo>
                <a:lnTo>
                  <a:pt x="115791" y="243454"/>
                </a:lnTo>
                <a:lnTo>
                  <a:pt x="126113" y="258035"/>
                </a:lnTo>
                <a:cubicBezTo>
                  <a:pt x="131967" y="265756"/>
                  <a:pt x="142792" y="267636"/>
                  <a:pt x="150908" y="262347"/>
                </a:cubicBezTo>
                <a:lnTo>
                  <a:pt x="224105" y="212176"/>
                </a:lnTo>
                <a:lnTo>
                  <a:pt x="243497" y="155347"/>
                </a:lnTo>
                <a:lnTo>
                  <a:pt x="324077" y="99541"/>
                </a:lnTo>
                <a:cubicBezTo>
                  <a:pt x="333345" y="92618"/>
                  <a:pt x="341051" y="83819"/>
                  <a:pt x="346691" y="73719"/>
                </a:cubicBezTo>
                <a:close/>
                <a:moveTo>
                  <a:pt x="359681" y="20992"/>
                </a:moveTo>
                <a:cubicBezTo>
                  <a:pt x="359681" y="20992"/>
                  <a:pt x="329526" y="69334"/>
                  <a:pt x="328253" y="71117"/>
                </a:cubicBezTo>
                <a:lnTo>
                  <a:pt x="301727" y="33647"/>
                </a:lnTo>
                <a:cubicBezTo>
                  <a:pt x="303975" y="33017"/>
                  <a:pt x="359681" y="20992"/>
                  <a:pt x="359681" y="20992"/>
                </a:cubicBezTo>
                <a:close/>
                <a:moveTo>
                  <a:pt x="79198" y="162196"/>
                </a:moveTo>
                <a:lnTo>
                  <a:pt x="69031" y="147831"/>
                </a:lnTo>
                <a:cubicBezTo>
                  <a:pt x="68893" y="147585"/>
                  <a:pt x="68981" y="147274"/>
                  <a:pt x="69228" y="147136"/>
                </a:cubicBezTo>
                <a:cubicBezTo>
                  <a:pt x="69228" y="147136"/>
                  <a:pt x="69230" y="147135"/>
                  <a:pt x="69231" y="147134"/>
                </a:cubicBezTo>
                <a:lnTo>
                  <a:pt x="137530" y="100325"/>
                </a:lnTo>
                <a:lnTo>
                  <a:pt x="165930" y="102131"/>
                </a:lnTo>
                <a:close/>
                <a:moveTo>
                  <a:pt x="209695" y="201420"/>
                </a:moveTo>
                <a:lnTo>
                  <a:pt x="141147" y="248404"/>
                </a:lnTo>
                <a:cubicBezTo>
                  <a:pt x="140832" y="248631"/>
                  <a:pt x="140397" y="248584"/>
                  <a:pt x="140138" y="248297"/>
                </a:cubicBezTo>
                <a:lnTo>
                  <a:pt x="129988" y="233956"/>
                </a:lnTo>
                <a:lnTo>
                  <a:pt x="219821" y="171743"/>
                </a:lnTo>
                <a:close/>
                <a:moveTo>
                  <a:pt x="120161" y="220060"/>
                </a:moveTo>
                <a:lnTo>
                  <a:pt x="109316" y="204739"/>
                </a:lnTo>
                <a:lnTo>
                  <a:pt x="214599" y="134894"/>
                </a:lnTo>
                <a:cubicBezTo>
                  <a:pt x="218490" y="132330"/>
                  <a:pt x="219566" y="127097"/>
                  <a:pt x="217002" y="123206"/>
                </a:cubicBezTo>
                <a:cubicBezTo>
                  <a:pt x="216985" y="123179"/>
                  <a:pt x="216967" y="123152"/>
                  <a:pt x="216949" y="123125"/>
                </a:cubicBezTo>
                <a:cubicBezTo>
                  <a:pt x="214293" y="119226"/>
                  <a:pt x="208994" y="118188"/>
                  <a:pt x="205064" y="120797"/>
                </a:cubicBezTo>
                <a:lnTo>
                  <a:pt x="99479" y="190842"/>
                </a:lnTo>
                <a:lnTo>
                  <a:pt x="89035" y="176087"/>
                </a:lnTo>
                <a:lnTo>
                  <a:pt x="248907" y="65368"/>
                </a:lnTo>
                <a:lnTo>
                  <a:pt x="280032" y="109341"/>
                </a:lnTo>
                <a:close/>
                <a:moveTo>
                  <a:pt x="294071" y="99619"/>
                </a:moveTo>
                <a:lnTo>
                  <a:pt x="262946" y="55646"/>
                </a:lnTo>
                <a:cubicBezTo>
                  <a:pt x="262946" y="55646"/>
                  <a:pt x="284620" y="40712"/>
                  <a:pt x="285542" y="40192"/>
                </a:cubicBezTo>
                <a:cubicBezTo>
                  <a:pt x="285682" y="40438"/>
                  <a:pt x="316296" y="83629"/>
                  <a:pt x="316546" y="83900"/>
                </a:cubicBezTo>
                <a:cubicBezTo>
                  <a:pt x="315757" y="84551"/>
                  <a:pt x="294071" y="99619"/>
                  <a:pt x="294071" y="99619"/>
                </a:cubicBezTo>
                <a:close/>
              </a:path>
            </a:pathLst>
          </a:custGeom>
          <a:solidFill>
            <a:srgbClr val="373939"/>
          </a:solidFill>
          <a:ln w="4242" cap="flat">
            <a:noFill/>
            <a:prstDash val="solid"/>
            <a:miter/>
          </a:ln>
        </p:spPr>
        <p:txBody>
          <a:bodyPr rtlCol="0" anchor="ctr"/>
          <a:lstStyle/>
          <a:p>
            <a:endParaRPr lang="en-US"/>
          </a:p>
        </p:txBody>
      </p:sp>
      <p:sp>
        <p:nvSpPr>
          <p:cNvPr id="395" name="Freeform 394">
            <a:extLst>
              <a:ext uri="{FF2B5EF4-FFF2-40B4-BE49-F238E27FC236}">
                <a16:creationId xmlns:a16="http://schemas.microsoft.com/office/drawing/2014/main" id="{B9913248-C3FC-9C9B-90CC-814FAB6BBE4D}"/>
              </a:ext>
            </a:extLst>
          </p:cNvPr>
          <p:cNvSpPr/>
          <p:nvPr/>
        </p:nvSpPr>
        <p:spPr>
          <a:xfrm>
            <a:off x="3104080" y="4600798"/>
            <a:ext cx="245665" cy="245693"/>
          </a:xfrm>
          <a:custGeom>
            <a:avLst/>
            <a:gdLst>
              <a:gd name="connsiteX0" fmla="*/ 76822 w 245665"/>
              <a:gd name="connsiteY0" fmla="*/ 229670 h 245693"/>
              <a:gd name="connsiteX1" fmla="*/ 70573 w 245665"/>
              <a:gd name="connsiteY1" fmla="*/ 233998 h 245693"/>
              <a:gd name="connsiteX2" fmla="*/ 233971 w 245665"/>
              <a:gd name="connsiteY2" fmla="*/ 175091 h 245693"/>
              <a:gd name="connsiteX3" fmla="*/ 175064 w 245665"/>
              <a:gd name="connsiteY3" fmla="*/ 11695 h 245693"/>
              <a:gd name="connsiteX4" fmla="*/ 11666 w 245665"/>
              <a:gd name="connsiteY4" fmla="*/ 70602 h 245693"/>
              <a:gd name="connsiteX5" fmla="*/ 0 w 245665"/>
              <a:gd name="connsiteY5" fmla="*/ 123052 h 245693"/>
              <a:gd name="connsiteX6" fmla="*/ 511 w 245665"/>
              <a:gd name="connsiteY6" fmla="*/ 133908 h 245693"/>
              <a:gd name="connsiteX7" fmla="*/ 6595 w 245665"/>
              <a:gd name="connsiteY7" fmla="*/ 129694 h 245693"/>
              <a:gd name="connsiteX8" fmla="*/ 6670 w 245665"/>
              <a:gd name="connsiteY8" fmla="*/ 129644 h 245693"/>
              <a:gd name="connsiteX9" fmla="*/ 17148 w 245665"/>
              <a:gd name="connsiteY9" fmla="*/ 123764 h 245693"/>
              <a:gd name="connsiteX10" fmla="*/ 17129 w 245665"/>
              <a:gd name="connsiteY10" fmla="*/ 123052 h 245693"/>
              <a:gd name="connsiteX11" fmla="*/ 123174 w 245665"/>
              <a:gd name="connsiteY11" fmla="*/ 15255 h 245693"/>
              <a:gd name="connsiteX12" fmla="*/ 230969 w 245665"/>
              <a:gd name="connsiteY12" fmla="*/ 121299 h 245693"/>
              <a:gd name="connsiteX13" fmla="*/ 124926 w 245665"/>
              <a:gd name="connsiteY13" fmla="*/ 229096 h 245693"/>
              <a:gd name="connsiteX14" fmla="*/ 85960 w 245665"/>
              <a:gd name="connsiteY14" fmla="*/ 222085 h 245693"/>
              <a:gd name="connsiteX15" fmla="*/ 76822 w 245665"/>
              <a:gd name="connsiteY15" fmla="*/ 229670 h 24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5665" h="245693">
                <a:moveTo>
                  <a:pt x="76822" y="229670"/>
                </a:moveTo>
                <a:lnTo>
                  <a:pt x="70573" y="233998"/>
                </a:lnTo>
                <a:cubicBezTo>
                  <a:pt x="131960" y="262852"/>
                  <a:pt x="205117" y="236479"/>
                  <a:pt x="233971" y="175091"/>
                </a:cubicBezTo>
                <a:cubicBezTo>
                  <a:pt x="262825" y="113704"/>
                  <a:pt x="236450" y="40549"/>
                  <a:pt x="175064" y="11695"/>
                </a:cubicBezTo>
                <a:cubicBezTo>
                  <a:pt x="113675" y="-17159"/>
                  <a:pt x="40520" y="9215"/>
                  <a:pt x="11666" y="70602"/>
                </a:cubicBezTo>
                <a:cubicBezTo>
                  <a:pt x="3954" y="87010"/>
                  <a:pt x="-30" y="104922"/>
                  <a:pt x="0" y="123052"/>
                </a:cubicBezTo>
                <a:cubicBezTo>
                  <a:pt x="0" y="126712"/>
                  <a:pt x="194" y="130328"/>
                  <a:pt x="511" y="133908"/>
                </a:cubicBezTo>
                <a:lnTo>
                  <a:pt x="6595" y="129694"/>
                </a:lnTo>
                <a:lnTo>
                  <a:pt x="6670" y="129644"/>
                </a:lnTo>
                <a:cubicBezTo>
                  <a:pt x="10010" y="127423"/>
                  <a:pt x="13512" y="125457"/>
                  <a:pt x="17148" y="123764"/>
                </a:cubicBezTo>
                <a:cubicBezTo>
                  <a:pt x="17146" y="123526"/>
                  <a:pt x="17129" y="123291"/>
                  <a:pt x="17129" y="123052"/>
                </a:cubicBezTo>
                <a:cubicBezTo>
                  <a:pt x="16645" y="64001"/>
                  <a:pt x="64123" y="15739"/>
                  <a:pt x="123174" y="15255"/>
                </a:cubicBezTo>
                <a:cubicBezTo>
                  <a:pt x="182224" y="14771"/>
                  <a:pt x="230485" y="62249"/>
                  <a:pt x="230969" y="121299"/>
                </a:cubicBezTo>
                <a:cubicBezTo>
                  <a:pt x="231453" y="180350"/>
                  <a:pt x="183975" y="228613"/>
                  <a:pt x="124926" y="229096"/>
                </a:cubicBezTo>
                <a:cubicBezTo>
                  <a:pt x="111614" y="229206"/>
                  <a:pt x="98399" y="226828"/>
                  <a:pt x="85960" y="222085"/>
                </a:cubicBezTo>
                <a:cubicBezTo>
                  <a:pt x="83118" y="224849"/>
                  <a:pt x="80062" y="227386"/>
                  <a:pt x="76822" y="229670"/>
                </a:cubicBezTo>
                <a:close/>
              </a:path>
            </a:pathLst>
          </a:custGeom>
          <a:solidFill>
            <a:srgbClr val="373939"/>
          </a:solidFill>
          <a:ln w="4242" cap="flat">
            <a:noFill/>
            <a:prstDash val="solid"/>
            <a:miter/>
          </a:ln>
        </p:spPr>
        <p:txBody>
          <a:bodyPr rtlCol="0" anchor="ctr"/>
          <a:lstStyle/>
          <a:p>
            <a:endParaRPr lang="en-US"/>
          </a:p>
        </p:txBody>
      </p:sp>
      <p:sp>
        <p:nvSpPr>
          <p:cNvPr id="396" name="Freeform 395">
            <a:extLst>
              <a:ext uri="{FF2B5EF4-FFF2-40B4-BE49-F238E27FC236}">
                <a16:creationId xmlns:a16="http://schemas.microsoft.com/office/drawing/2014/main" id="{7CF23468-CB25-B50C-B58A-F12FA6152A16}"/>
              </a:ext>
            </a:extLst>
          </p:cNvPr>
          <p:cNvSpPr/>
          <p:nvPr/>
        </p:nvSpPr>
        <p:spPr>
          <a:xfrm>
            <a:off x="3061257" y="4558414"/>
            <a:ext cx="334017" cy="330888"/>
          </a:xfrm>
          <a:custGeom>
            <a:avLst/>
            <a:gdLst>
              <a:gd name="connsiteX0" fmla="*/ 167009 w 334017"/>
              <a:gd name="connsiteY0" fmla="*/ 1 h 330888"/>
              <a:gd name="connsiteX1" fmla="*/ 0 w 334017"/>
              <a:gd name="connsiteY1" fmla="*/ 165436 h 330888"/>
              <a:gd name="connsiteX2" fmla="*/ 4447 w 334017"/>
              <a:gd name="connsiteY2" fmla="*/ 203222 h 330888"/>
              <a:gd name="connsiteX3" fmla="*/ 19699 w 334017"/>
              <a:gd name="connsiteY3" fmla="*/ 192660 h 330888"/>
              <a:gd name="connsiteX4" fmla="*/ 17129 w 334017"/>
              <a:gd name="connsiteY4" fmla="*/ 165436 h 330888"/>
              <a:gd name="connsiteX5" fmla="*/ 165589 w 334017"/>
              <a:gd name="connsiteY5" fmla="*/ 14136 h 330888"/>
              <a:gd name="connsiteX6" fmla="*/ 316888 w 334017"/>
              <a:gd name="connsiteY6" fmla="*/ 162596 h 330888"/>
              <a:gd name="connsiteX7" fmla="*/ 168429 w 334017"/>
              <a:gd name="connsiteY7" fmla="*/ 313896 h 330888"/>
              <a:gd name="connsiteX8" fmla="*/ 167009 w 334017"/>
              <a:gd name="connsiteY8" fmla="*/ 313903 h 330888"/>
              <a:gd name="connsiteX9" fmla="*/ 89870 w 334017"/>
              <a:gd name="connsiteY9" fmla="*/ 292674 h 330888"/>
              <a:gd name="connsiteX10" fmla="*/ 74673 w 334017"/>
              <a:gd name="connsiteY10" fmla="*/ 303199 h 330888"/>
              <a:gd name="connsiteX11" fmla="*/ 306354 w 334017"/>
              <a:gd name="connsiteY11" fmla="*/ 255785 h 330888"/>
              <a:gd name="connsiteX12" fmla="*/ 334018 w 334017"/>
              <a:gd name="connsiteY12" fmla="*/ 165436 h 330888"/>
              <a:gd name="connsiteX13" fmla="*/ 167009 w 334017"/>
              <a:gd name="connsiteY13" fmla="*/ 1 h 330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4017" h="330888">
                <a:moveTo>
                  <a:pt x="167009" y="1"/>
                </a:moveTo>
                <a:cubicBezTo>
                  <a:pt x="75250" y="-328"/>
                  <a:pt x="540" y="73678"/>
                  <a:pt x="0" y="165436"/>
                </a:cubicBezTo>
                <a:cubicBezTo>
                  <a:pt x="9" y="178161"/>
                  <a:pt x="1501" y="190842"/>
                  <a:pt x="4447" y="203222"/>
                </a:cubicBezTo>
                <a:lnTo>
                  <a:pt x="19699" y="192660"/>
                </a:lnTo>
                <a:cubicBezTo>
                  <a:pt x="17999" y="183684"/>
                  <a:pt x="17139" y="174570"/>
                  <a:pt x="17129" y="165436"/>
                </a:cubicBezTo>
                <a:cubicBezTo>
                  <a:pt x="16345" y="82659"/>
                  <a:pt x="82813" y="14920"/>
                  <a:pt x="165589" y="14136"/>
                </a:cubicBezTo>
                <a:cubicBezTo>
                  <a:pt x="248368" y="13352"/>
                  <a:pt x="316105" y="79820"/>
                  <a:pt x="316888" y="162596"/>
                </a:cubicBezTo>
                <a:cubicBezTo>
                  <a:pt x="317672" y="245373"/>
                  <a:pt x="251207" y="313112"/>
                  <a:pt x="168429" y="313896"/>
                </a:cubicBezTo>
                <a:cubicBezTo>
                  <a:pt x="167955" y="313900"/>
                  <a:pt x="167482" y="313903"/>
                  <a:pt x="167009" y="313903"/>
                </a:cubicBezTo>
                <a:cubicBezTo>
                  <a:pt x="139848" y="313940"/>
                  <a:pt x="113187" y="306603"/>
                  <a:pt x="89870" y="292674"/>
                </a:cubicBezTo>
                <a:lnTo>
                  <a:pt x="74673" y="303199"/>
                </a:lnTo>
                <a:cubicBezTo>
                  <a:pt x="151743" y="354083"/>
                  <a:pt x="255472" y="332856"/>
                  <a:pt x="306354" y="255785"/>
                </a:cubicBezTo>
                <a:cubicBezTo>
                  <a:pt x="324070" y="228955"/>
                  <a:pt x="333675" y="197585"/>
                  <a:pt x="334018" y="165436"/>
                </a:cubicBezTo>
                <a:cubicBezTo>
                  <a:pt x="333478" y="73678"/>
                  <a:pt x="258769" y="-328"/>
                  <a:pt x="167009" y="1"/>
                </a:cubicBezTo>
                <a:close/>
              </a:path>
            </a:pathLst>
          </a:custGeom>
          <a:solidFill>
            <a:srgbClr val="373939"/>
          </a:solidFill>
          <a:ln w="4242" cap="flat">
            <a:noFill/>
            <a:prstDash val="solid"/>
            <a:miter/>
          </a:ln>
        </p:spPr>
        <p:txBody>
          <a:bodyPr rtlCol="0" anchor="ctr"/>
          <a:lstStyle/>
          <a:p>
            <a:endParaRPr lang="en-US"/>
          </a:p>
        </p:txBody>
      </p:sp>
      <p:sp>
        <p:nvSpPr>
          <p:cNvPr id="397" name="Graphic 31">
            <a:extLst>
              <a:ext uri="{FF2B5EF4-FFF2-40B4-BE49-F238E27FC236}">
                <a16:creationId xmlns:a16="http://schemas.microsoft.com/office/drawing/2014/main" id="{B5FFF2BA-2C74-F47B-9D80-0187E947ABD8}"/>
              </a:ext>
            </a:extLst>
          </p:cNvPr>
          <p:cNvSpPr/>
          <p:nvPr/>
        </p:nvSpPr>
        <p:spPr>
          <a:xfrm>
            <a:off x="3864213" y="4465846"/>
            <a:ext cx="548087" cy="548205"/>
          </a:xfrm>
          <a:custGeom>
            <a:avLst/>
            <a:gdLst>
              <a:gd name="connsiteX0" fmla="*/ 547617 w 548087"/>
              <a:gd name="connsiteY0" fmla="*/ 212035 h 548205"/>
              <a:gd name="connsiteX1" fmla="*/ 548085 w 548087"/>
              <a:gd name="connsiteY1" fmla="*/ 210140 h 548205"/>
              <a:gd name="connsiteX2" fmla="*/ 548085 w 548087"/>
              <a:gd name="connsiteY2" fmla="*/ 209809 h 548205"/>
              <a:gd name="connsiteX3" fmla="*/ 547435 w 548087"/>
              <a:gd name="connsiteY3" fmla="*/ 205778 h 548205"/>
              <a:gd name="connsiteX4" fmla="*/ 547366 w 548087"/>
              <a:gd name="connsiteY4" fmla="*/ 205469 h 548205"/>
              <a:gd name="connsiteX5" fmla="*/ 544819 w 548087"/>
              <a:gd name="connsiteY5" fmla="*/ 201415 h 548205"/>
              <a:gd name="connsiteX6" fmla="*/ 451020 w 548087"/>
              <a:gd name="connsiteY6" fmla="*/ 107365 h 548205"/>
              <a:gd name="connsiteX7" fmla="*/ 434394 w 548087"/>
              <a:gd name="connsiteY7" fmla="*/ 90670 h 548205"/>
              <a:gd name="connsiteX8" fmla="*/ 434325 w 548087"/>
              <a:gd name="connsiteY8" fmla="*/ 90670 h 548205"/>
              <a:gd name="connsiteX9" fmla="*/ 421216 w 548087"/>
              <a:gd name="connsiteY9" fmla="*/ 77469 h 548205"/>
              <a:gd name="connsiteX10" fmla="*/ 478975 w 548087"/>
              <a:gd name="connsiteY10" fmla="*/ 19515 h 548205"/>
              <a:gd name="connsiteX11" fmla="*/ 478941 w 548087"/>
              <a:gd name="connsiteY11" fmla="*/ 3334 h 548205"/>
              <a:gd name="connsiteX12" fmla="*/ 462760 w 548087"/>
              <a:gd name="connsiteY12" fmla="*/ 3368 h 548205"/>
              <a:gd name="connsiteX13" fmla="*/ 396961 w 548087"/>
              <a:gd name="connsiteY13" fmla="*/ 69395 h 548205"/>
              <a:gd name="connsiteX14" fmla="*/ 396961 w 548087"/>
              <a:gd name="connsiteY14" fmla="*/ 85543 h 548205"/>
              <a:gd name="connsiteX15" fmla="*/ 409579 w 548087"/>
              <a:gd name="connsiteY15" fmla="*/ 98230 h 548205"/>
              <a:gd name="connsiteX16" fmla="*/ 376726 w 548087"/>
              <a:gd name="connsiteY16" fmla="*/ 127178 h 548205"/>
              <a:gd name="connsiteX17" fmla="*/ 327280 w 548087"/>
              <a:gd name="connsiteY17" fmla="*/ 127178 h 548205"/>
              <a:gd name="connsiteX18" fmla="*/ 293181 w 548087"/>
              <a:gd name="connsiteY18" fmla="*/ 140127 h 548205"/>
              <a:gd name="connsiteX19" fmla="*/ 177160 w 548087"/>
              <a:gd name="connsiteY19" fmla="*/ 242902 h 548205"/>
              <a:gd name="connsiteX20" fmla="*/ 175401 w 548087"/>
              <a:gd name="connsiteY20" fmla="*/ 258090 h 548205"/>
              <a:gd name="connsiteX21" fmla="*/ 242388 w 548087"/>
              <a:gd name="connsiteY21" fmla="*/ 290281 h 548205"/>
              <a:gd name="connsiteX22" fmla="*/ 311053 w 548087"/>
              <a:gd name="connsiteY22" fmla="*/ 245095 h 548205"/>
              <a:gd name="connsiteX23" fmla="*/ 378267 w 548087"/>
              <a:gd name="connsiteY23" fmla="*/ 254047 h 548205"/>
              <a:gd name="connsiteX24" fmla="*/ 433709 w 548087"/>
              <a:gd name="connsiteY24" fmla="*/ 224551 h 548205"/>
              <a:gd name="connsiteX25" fmla="*/ 428239 w 548087"/>
              <a:gd name="connsiteY25" fmla="*/ 209089 h 548205"/>
              <a:gd name="connsiteX26" fmla="*/ 413294 w 548087"/>
              <a:gd name="connsiteY26" fmla="*/ 214249 h 548205"/>
              <a:gd name="connsiteX27" fmla="*/ 413211 w 548087"/>
              <a:gd name="connsiteY27" fmla="*/ 214422 h 548205"/>
              <a:gd name="connsiteX28" fmla="*/ 374168 w 548087"/>
              <a:gd name="connsiteY28" fmla="*/ 231551 h 548205"/>
              <a:gd name="connsiteX29" fmla="*/ 315723 w 548087"/>
              <a:gd name="connsiteY29" fmla="*/ 221536 h 548205"/>
              <a:gd name="connsiteX30" fmla="*/ 300878 w 548087"/>
              <a:gd name="connsiteY30" fmla="*/ 222975 h 548205"/>
              <a:gd name="connsiteX31" fmla="*/ 237043 w 548087"/>
              <a:gd name="connsiteY31" fmla="*/ 268059 h 548205"/>
              <a:gd name="connsiteX32" fmla="*/ 200741 w 548087"/>
              <a:gd name="connsiteY32" fmla="*/ 252574 h 548205"/>
              <a:gd name="connsiteX33" fmla="*/ 308358 w 548087"/>
              <a:gd name="connsiteY33" fmla="*/ 157199 h 548205"/>
              <a:gd name="connsiteX34" fmla="*/ 327280 w 548087"/>
              <a:gd name="connsiteY34" fmla="*/ 150017 h 548205"/>
              <a:gd name="connsiteX35" fmla="*/ 381042 w 548087"/>
              <a:gd name="connsiteY35" fmla="*/ 150017 h 548205"/>
              <a:gd name="connsiteX36" fmla="*/ 388602 w 548087"/>
              <a:gd name="connsiteY36" fmla="*/ 147162 h 548205"/>
              <a:gd name="connsiteX37" fmla="*/ 425772 w 548087"/>
              <a:gd name="connsiteY37" fmla="*/ 114422 h 548205"/>
              <a:gd name="connsiteX38" fmla="*/ 432624 w 548087"/>
              <a:gd name="connsiteY38" fmla="*/ 121274 h 548205"/>
              <a:gd name="connsiteX39" fmla="*/ 519765 w 548087"/>
              <a:gd name="connsiteY39" fmla="*/ 208815 h 548205"/>
              <a:gd name="connsiteX40" fmla="*/ 483669 w 548087"/>
              <a:gd name="connsiteY40" fmla="*/ 238871 h 548205"/>
              <a:gd name="connsiteX41" fmla="*/ 479672 w 548087"/>
              <a:gd name="connsiteY41" fmla="*/ 249320 h 548205"/>
              <a:gd name="connsiteX42" fmla="*/ 468755 w 548087"/>
              <a:gd name="connsiteY42" fmla="*/ 317539 h 548205"/>
              <a:gd name="connsiteX43" fmla="*/ 423488 w 548087"/>
              <a:gd name="connsiteY43" fmla="*/ 362737 h 548205"/>
              <a:gd name="connsiteX44" fmla="*/ 323877 w 548087"/>
              <a:gd name="connsiteY44" fmla="*/ 262795 h 548205"/>
              <a:gd name="connsiteX45" fmla="*/ 307695 w 548087"/>
              <a:gd name="connsiteY45" fmla="*/ 262760 h 548205"/>
              <a:gd name="connsiteX46" fmla="*/ 307661 w 548087"/>
              <a:gd name="connsiteY46" fmla="*/ 278942 h 548205"/>
              <a:gd name="connsiteX47" fmla="*/ 415928 w 548087"/>
              <a:gd name="connsiteY47" fmla="*/ 387563 h 548205"/>
              <a:gd name="connsiteX48" fmla="*/ 415928 w 548087"/>
              <a:gd name="connsiteY48" fmla="*/ 387563 h 548205"/>
              <a:gd name="connsiteX49" fmla="*/ 423659 w 548087"/>
              <a:gd name="connsiteY49" fmla="*/ 395306 h 548205"/>
              <a:gd name="connsiteX50" fmla="*/ 423659 w 548087"/>
              <a:gd name="connsiteY50" fmla="*/ 416706 h 548205"/>
              <a:gd name="connsiteX51" fmla="*/ 402728 w 548087"/>
              <a:gd name="connsiteY51" fmla="*/ 416911 h 548205"/>
              <a:gd name="connsiteX52" fmla="*/ 328696 w 548087"/>
              <a:gd name="connsiteY52" fmla="*/ 342685 h 548205"/>
              <a:gd name="connsiteX53" fmla="*/ 312514 w 548087"/>
              <a:gd name="connsiteY53" fmla="*/ 342651 h 548205"/>
              <a:gd name="connsiteX54" fmla="*/ 312480 w 548087"/>
              <a:gd name="connsiteY54" fmla="*/ 358832 h 548205"/>
              <a:gd name="connsiteX55" fmla="*/ 386706 w 548087"/>
              <a:gd name="connsiteY55" fmla="*/ 433252 h 548205"/>
              <a:gd name="connsiteX56" fmla="*/ 395750 w 548087"/>
              <a:gd name="connsiteY56" fmla="*/ 450473 h 548205"/>
              <a:gd name="connsiteX57" fmla="*/ 391377 w 548087"/>
              <a:gd name="connsiteY57" fmla="*/ 457838 h 548205"/>
              <a:gd name="connsiteX58" fmla="*/ 365375 w 548087"/>
              <a:gd name="connsiteY58" fmla="*/ 454413 h 548205"/>
              <a:gd name="connsiteX59" fmla="*/ 299610 w 548087"/>
              <a:gd name="connsiteY59" fmla="*/ 388431 h 548205"/>
              <a:gd name="connsiteX60" fmla="*/ 283429 w 548087"/>
              <a:gd name="connsiteY60" fmla="*/ 388397 h 548205"/>
              <a:gd name="connsiteX61" fmla="*/ 283395 w 548087"/>
              <a:gd name="connsiteY61" fmla="*/ 404578 h 548205"/>
              <a:gd name="connsiteX62" fmla="*/ 349022 w 548087"/>
              <a:gd name="connsiteY62" fmla="*/ 470503 h 548205"/>
              <a:gd name="connsiteX63" fmla="*/ 349022 w 548087"/>
              <a:gd name="connsiteY63" fmla="*/ 470503 h 548205"/>
              <a:gd name="connsiteX64" fmla="*/ 348885 w 548087"/>
              <a:gd name="connsiteY64" fmla="*/ 491697 h 548205"/>
              <a:gd name="connsiteX65" fmla="*/ 338311 w 548087"/>
              <a:gd name="connsiteY65" fmla="*/ 496093 h 548205"/>
              <a:gd name="connsiteX66" fmla="*/ 338311 w 548087"/>
              <a:gd name="connsiteY66" fmla="*/ 496093 h 548205"/>
              <a:gd name="connsiteX67" fmla="*/ 327748 w 548087"/>
              <a:gd name="connsiteY67" fmla="*/ 491743 h 548205"/>
              <a:gd name="connsiteX68" fmla="*/ 319332 w 548087"/>
              <a:gd name="connsiteY68" fmla="*/ 483304 h 548205"/>
              <a:gd name="connsiteX69" fmla="*/ 318452 w 548087"/>
              <a:gd name="connsiteY69" fmla="*/ 482721 h 548205"/>
              <a:gd name="connsiteX70" fmla="*/ 289687 w 548087"/>
              <a:gd name="connsiteY70" fmla="*/ 448223 h 548205"/>
              <a:gd name="connsiteX71" fmla="*/ 280414 w 548087"/>
              <a:gd name="connsiteY71" fmla="*/ 410402 h 548205"/>
              <a:gd name="connsiteX72" fmla="*/ 266711 w 548087"/>
              <a:gd name="connsiteY72" fmla="*/ 401940 h 548205"/>
              <a:gd name="connsiteX73" fmla="*/ 263479 w 548087"/>
              <a:gd name="connsiteY73" fmla="*/ 352209 h 548205"/>
              <a:gd name="connsiteX74" fmla="*/ 213736 w 548087"/>
              <a:gd name="connsiteY74" fmla="*/ 349068 h 548205"/>
              <a:gd name="connsiteX75" fmla="*/ 205206 w 548087"/>
              <a:gd name="connsiteY75" fmla="*/ 335719 h 548205"/>
              <a:gd name="connsiteX76" fmla="*/ 151535 w 548087"/>
              <a:gd name="connsiteY76" fmla="*/ 335719 h 548205"/>
              <a:gd name="connsiteX77" fmla="*/ 124585 w 548087"/>
              <a:gd name="connsiteY77" fmla="*/ 362772 h 548205"/>
              <a:gd name="connsiteX78" fmla="*/ 79433 w 548087"/>
              <a:gd name="connsiteY78" fmla="*/ 317551 h 548205"/>
              <a:gd name="connsiteX79" fmla="*/ 68470 w 548087"/>
              <a:gd name="connsiteY79" fmla="*/ 249354 h 548205"/>
              <a:gd name="connsiteX80" fmla="*/ 64462 w 548087"/>
              <a:gd name="connsiteY80" fmla="*/ 238905 h 548205"/>
              <a:gd name="connsiteX81" fmla="*/ 28411 w 548087"/>
              <a:gd name="connsiteY81" fmla="*/ 208849 h 548205"/>
              <a:gd name="connsiteX82" fmla="*/ 122335 w 548087"/>
              <a:gd name="connsiteY82" fmla="*/ 114399 h 548205"/>
              <a:gd name="connsiteX83" fmla="*/ 159563 w 548087"/>
              <a:gd name="connsiteY83" fmla="*/ 147196 h 548205"/>
              <a:gd name="connsiteX84" fmla="*/ 167122 w 548087"/>
              <a:gd name="connsiteY84" fmla="*/ 150051 h 548205"/>
              <a:gd name="connsiteX85" fmla="*/ 220896 w 548087"/>
              <a:gd name="connsiteY85" fmla="*/ 150051 h 548205"/>
              <a:gd name="connsiteX86" fmla="*/ 240446 w 548087"/>
              <a:gd name="connsiteY86" fmla="*/ 157748 h 548205"/>
              <a:gd name="connsiteX87" fmla="*/ 243039 w 548087"/>
              <a:gd name="connsiteY87" fmla="*/ 159734 h 548205"/>
              <a:gd name="connsiteX88" fmla="*/ 259066 w 548087"/>
              <a:gd name="connsiteY88" fmla="*/ 157650 h 548205"/>
              <a:gd name="connsiteX89" fmla="*/ 256982 w 548087"/>
              <a:gd name="connsiteY89" fmla="*/ 141623 h 548205"/>
              <a:gd name="connsiteX90" fmla="*/ 254995 w 548087"/>
              <a:gd name="connsiteY90" fmla="*/ 140139 h 548205"/>
              <a:gd name="connsiteX91" fmla="*/ 220896 w 548087"/>
              <a:gd name="connsiteY91" fmla="*/ 127189 h 548205"/>
              <a:gd name="connsiteX92" fmla="*/ 171439 w 548087"/>
              <a:gd name="connsiteY92" fmla="*/ 127189 h 548205"/>
              <a:gd name="connsiteX93" fmla="*/ 138517 w 548087"/>
              <a:gd name="connsiteY93" fmla="*/ 98184 h 548205"/>
              <a:gd name="connsiteX94" fmla="*/ 151078 w 548087"/>
              <a:gd name="connsiteY94" fmla="*/ 85622 h 548205"/>
              <a:gd name="connsiteX95" fmla="*/ 151078 w 548087"/>
              <a:gd name="connsiteY95" fmla="*/ 69475 h 548205"/>
              <a:gd name="connsiteX96" fmla="*/ 85279 w 548087"/>
              <a:gd name="connsiteY96" fmla="*/ 3368 h 548205"/>
              <a:gd name="connsiteX97" fmla="*/ 69098 w 548087"/>
              <a:gd name="connsiteY97" fmla="*/ 3334 h 548205"/>
              <a:gd name="connsiteX98" fmla="*/ 69064 w 548087"/>
              <a:gd name="connsiteY98" fmla="*/ 19515 h 548205"/>
              <a:gd name="connsiteX99" fmla="*/ 126823 w 548087"/>
              <a:gd name="connsiteY99" fmla="*/ 77469 h 548205"/>
              <a:gd name="connsiteX100" fmla="*/ 3265 w 548087"/>
              <a:gd name="connsiteY100" fmla="*/ 201450 h 548205"/>
              <a:gd name="connsiteX101" fmla="*/ 1175 w 548087"/>
              <a:gd name="connsiteY101" fmla="*/ 214445 h 548205"/>
              <a:gd name="connsiteX102" fmla="*/ 2009 w 548087"/>
              <a:gd name="connsiteY102" fmla="*/ 215678 h 548205"/>
              <a:gd name="connsiteX103" fmla="*/ 3299 w 548087"/>
              <a:gd name="connsiteY103" fmla="*/ 217631 h 548205"/>
              <a:gd name="connsiteX104" fmla="*/ 3813 w 548087"/>
              <a:gd name="connsiteY104" fmla="*/ 217974 h 548205"/>
              <a:gd name="connsiteX105" fmla="*/ 4179 w 548087"/>
              <a:gd name="connsiteY105" fmla="*/ 218430 h 548205"/>
              <a:gd name="connsiteX106" fmla="*/ 45094 w 548087"/>
              <a:gd name="connsiteY106" fmla="*/ 252494 h 548205"/>
              <a:gd name="connsiteX107" fmla="*/ 63948 w 548087"/>
              <a:gd name="connsiteY107" fmla="*/ 334406 h 548205"/>
              <a:gd name="connsiteX108" fmla="*/ 108484 w 548087"/>
              <a:gd name="connsiteY108" fmla="*/ 379010 h 548205"/>
              <a:gd name="connsiteX109" fmla="*/ 108232 w 548087"/>
              <a:gd name="connsiteY109" fmla="*/ 379273 h 548205"/>
              <a:gd name="connsiteX110" fmla="*/ 108232 w 548087"/>
              <a:gd name="connsiteY110" fmla="*/ 432944 h 548205"/>
              <a:gd name="connsiteX111" fmla="*/ 108232 w 548087"/>
              <a:gd name="connsiteY111" fmla="*/ 432944 h 548205"/>
              <a:gd name="connsiteX112" fmla="*/ 134497 w 548087"/>
              <a:gd name="connsiteY112" fmla="*/ 444009 h 548205"/>
              <a:gd name="connsiteX113" fmla="*/ 172044 w 548087"/>
              <a:gd name="connsiteY113" fmla="*/ 481568 h 548205"/>
              <a:gd name="connsiteX114" fmla="*/ 183052 w 548087"/>
              <a:gd name="connsiteY114" fmla="*/ 507981 h 548205"/>
              <a:gd name="connsiteX115" fmla="*/ 183052 w 548087"/>
              <a:gd name="connsiteY115" fmla="*/ 507981 h 548205"/>
              <a:gd name="connsiteX116" fmla="*/ 224973 w 548087"/>
              <a:gd name="connsiteY116" fmla="*/ 515975 h 548205"/>
              <a:gd name="connsiteX117" fmla="*/ 234223 w 548087"/>
              <a:gd name="connsiteY117" fmla="*/ 531756 h 548205"/>
              <a:gd name="connsiteX118" fmla="*/ 234223 w 548087"/>
              <a:gd name="connsiteY118" fmla="*/ 531756 h 548205"/>
              <a:gd name="connsiteX119" fmla="*/ 261013 w 548087"/>
              <a:gd name="connsiteY119" fmla="*/ 542902 h 548205"/>
              <a:gd name="connsiteX120" fmla="*/ 261013 w 548087"/>
              <a:gd name="connsiteY120" fmla="*/ 542902 h 548205"/>
              <a:gd name="connsiteX121" fmla="*/ 271165 w 548087"/>
              <a:gd name="connsiteY121" fmla="*/ 541349 h 548205"/>
              <a:gd name="connsiteX122" fmla="*/ 294003 w 548087"/>
              <a:gd name="connsiteY122" fmla="*/ 548200 h 548205"/>
              <a:gd name="connsiteX123" fmla="*/ 320850 w 548087"/>
              <a:gd name="connsiteY123" fmla="*/ 537500 h 548205"/>
              <a:gd name="connsiteX124" fmla="*/ 330728 w 548087"/>
              <a:gd name="connsiteY124" fmla="*/ 518270 h 548205"/>
              <a:gd name="connsiteX125" fmla="*/ 338299 w 548087"/>
              <a:gd name="connsiteY125" fmla="*/ 519024 h 548205"/>
              <a:gd name="connsiteX126" fmla="*/ 338299 w 548087"/>
              <a:gd name="connsiteY126" fmla="*/ 519024 h 548205"/>
              <a:gd name="connsiteX127" fmla="*/ 375835 w 548087"/>
              <a:gd name="connsiteY127" fmla="*/ 485074 h 548205"/>
              <a:gd name="connsiteX128" fmla="*/ 405982 w 548087"/>
              <a:gd name="connsiteY128" fmla="*/ 475390 h 548205"/>
              <a:gd name="connsiteX129" fmla="*/ 418544 w 548087"/>
              <a:gd name="connsiteY129" fmla="*/ 451672 h 548205"/>
              <a:gd name="connsiteX130" fmla="*/ 417961 w 548087"/>
              <a:gd name="connsiteY130" fmla="*/ 443678 h 548205"/>
              <a:gd name="connsiteX131" fmla="*/ 439841 w 548087"/>
              <a:gd name="connsiteY131" fmla="*/ 432955 h 548205"/>
              <a:gd name="connsiteX132" fmla="*/ 439841 w 548087"/>
              <a:gd name="connsiteY132" fmla="*/ 379284 h 548205"/>
              <a:gd name="connsiteX133" fmla="*/ 439624 w 548087"/>
              <a:gd name="connsiteY133" fmla="*/ 379067 h 548205"/>
              <a:gd name="connsiteX134" fmla="*/ 484160 w 548087"/>
              <a:gd name="connsiteY134" fmla="*/ 334532 h 548205"/>
              <a:gd name="connsiteX135" fmla="*/ 503024 w 548087"/>
              <a:gd name="connsiteY135" fmla="*/ 252620 h 548205"/>
              <a:gd name="connsiteX136" fmla="*/ 543940 w 548087"/>
              <a:gd name="connsiteY136" fmla="*/ 218556 h 548205"/>
              <a:gd name="connsiteX137" fmla="*/ 544443 w 548087"/>
              <a:gd name="connsiteY137" fmla="*/ 217928 h 548205"/>
              <a:gd name="connsiteX138" fmla="*/ 544694 w 548087"/>
              <a:gd name="connsiteY138" fmla="*/ 217757 h 548205"/>
              <a:gd name="connsiteX139" fmla="*/ 545333 w 548087"/>
              <a:gd name="connsiteY139" fmla="*/ 216786 h 548205"/>
              <a:gd name="connsiteX140" fmla="*/ 547023 w 548087"/>
              <a:gd name="connsiteY140" fmla="*/ 214262 h 548205"/>
              <a:gd name="connsiteX141" fmla="*/ 547617 w 548087"/>
              <a:gd name="connsiteY141" fmla="*/ 212035 h 548205"/>
              <a:gd name="connsiteX142" fmla="*/ 124425 w 548087"/>
              <a:gd name="connsiteY142" fmla="*/ 395431 h 548205"/>
              <a:gd name="connsiteX143" fmla="*/ 167819 w 548087"/>
              <a:gd name="connsiteY143" fmla="*/ 351889 h 548205"/>
              <a:gd name="connsiteX144" fmla="*/ 189059 w 548087"/>
              <a:gd name="connsiteY144" fmla="*/ 351889 h 548205"/>
              <a:gd name="connsiteX145" fmla="*/ 189310 w 548087"/>
              <a:gd name="connsiteY145" fmla="*/ 372889 h 548205"/>
              <a:gd name="connsiteX146" fmla="*/ 145471 w 548087"/>
              <a:gd name="connsiteY146" fmla="*/ 416831 h 548205"/>
              <a:gd name="connsiteX147" fmla="*/ 145311 w 548087"/>
              <a:gd name="connsiteY147" fmla="*/ 417025 h 548205"/>
              <a:gd name="connsiteX148" fmla="*/ 124081 w 548087"/>
              <a:gd name="connsiteY148" fmla="*/ 416031 h 548205"/>
              <a:gd name="connsiteX149" fmla="*/ 124425 w 548087"/>
              <a:gd name="connsiteY149" fmla="*/ 395431 h 548205"/>
              <a:gd name="connsiteX150" fmla="*/ 161709 w 548087"/>
              <a:gd name="connsiteY150" fmla="*/ 454344 h 548205"/>
              <a:gd name="connsiteX151" fmla="*/ 161538 w 548087"/>
              <a:gd name="connsiteY151" fmla="*/ 433230 h 548205"/>
              <a:gd name="connsiteX152" fmla="*/ 161846 w 548087"/>
              <a:gd name="connsiteY152" fmla="*/ 432978 h 548205"/>
              <a:gd name="connsiteX153" fmla="*/ 205240 w 548087"/>
              <a:gd name="connsiteY153" fmla="*/ 389448 h 548205"/>
              <a:gd name="connsiteX154" fmla="*/ 205846 w 548087"/>
              <a:gd name="connsiteY154" fmla="*/ 388694 h 548205"/>
              <a:gd name="connsiteX155" fmla="*/ 226058 w 548087"/>
              <a:gd name="connsiteY155" fmla="*/ 368379 h 548205"/>
              <a:gd name="connsiteX156" fmla="*/ 247197 w 548087"/>
              <a:gd name="connsiteY156" fmla="*/ 368301 h 548205"/>
              <a:gd name="connsiteX157" fmla="*/ 247275 w 548087"/>
              <a:gd name="connsiteY157" fmla="*/ 368379 h 548205"/>
              <a:gd name="connsiteX158" fmla="*/ 247275 w 548087"/>
              <a:gd name="connsiteY158" fmla="*/ 389779 h 548205"/>
              <a:gd name="connsiteX159" fmla="*/ 182892 w 548087"/>
              <a:gd name="connsiteY159" fmla="*/ 454355 h 548205"/>
              <a:gd name="connsiteX160" fmla="*/ 161753 w 548087"/>
              <a:gd name="connsiteY160" fmla="*/ 454433 h 548205"/>
              <a:gd name="connsiteX161" fmla="*/ 161675 w 548087"/>
              <a:gd name="connsiteY161" fmla="*/ 454355 h 548205"/>
              <a:gd name="connsiteX162" fmla="*/ 199256 w 548087"/>
              <a:gd name="connsiteY162" fmla="*/ 491880 h 548205"/>
              <a:gd name="connsiteX163" fmla="*/ 199256 w 548087"/>
              <a:gd name="connsiteY163" fmla="*/ 470480 h 548205"/>
              <a:gd name="connsiteX164" fmla="*/ 243039 w 548087"/>
              <a:gd name="connsiteY164" fmla="*/ 426583 h 548205"/>
              <a:gd name="connsiteX165" fmla="*/ 264341 w 548087"/>
              <a:gd name="connsiteY165" fmla="*/ 426680 h 548205"/>
              <a:gd name="connsiteX166" fmla="*/ 264244 w 548087"/>
              <a:gd name="connsiteY166" fmla="*/ 447983 h 548205"/>
              <a:gd name="connsiteX167" fmla="*/ 254058 w 548087"/>
              <a:gd name="connsiteY167" fmla="*/ 458204 h 548205"/>
              <a:gd name="connsiteX168" fmla="*/ 254058 w 548087"/>
              <a:gd name="connsiteY168" fmla="*/ 458204 h 548205"/>
              <a:gd name="connsiteX169" fmla="*/ 234257 w 548087"/>
              <a:gd name="connsiteY169" fmla="*/ 478051 h 548205"/>
              <a:gd name="connsiteX170" fmla="*/ 234131 w 548087"/>
              <a:gd name="connsiteY170" fmla="*/ 478211 h 548205"/>
              <a:gd name="connsiteX171" fmla="*/ 220519 w 548087"/>
              <a:gd name="connsiteY171" fmla="*/ 491914 h 548205"/>
              <a:gd name="connsiteX172" fmla="*/ 199211 w 548087"/>
              <a:gd name="connsiteY172" fmla="*/ 491880 h 548205"/>
              <a:gd name="connsiteX173" fmla="*/ 250381 w 548087"/>
              <a:gd name="connsiteY173" fmla="*/ 515609 h 548205"/>
              <a:gd name="connsiteX174" fmla="*/ 250381 w 548087"/>
              <a:gd name="connsiteY174" fmla="*/ 494301 h 548205"/>
              <a:gd name="connsiteX175" fmla="*/ 270251 w 548087"/>
              <a:gd name="connsiteY175" fmla="*/ 474362 h 548205"/>
              <a:gd name="connsiteX176" fmla="*/ 291342 w 548087"/>
              <a:gd name="connsiteY176" fmla="*/ 474258 h 548205"/>
              <a:gd name="connsiteX177" fmla="*/ 291445 w 548087"/>
              <a:gd name="connsiteY177" fmla="*/ 474362 h 548205"/>
              <a:gd name="connsiteX178" fmla="*/ 291445 w 548087"/>
              <a:gd name="connsiteY178" fmla="*/ 495762 h 548205"/>
              <a:gd name="connsiteX179" fmla="*/ 271610 w 548087"/>
              <a:gd name="connsiteY179" fmla="*/ 515609 h 548205"/>
              <a:gd name="connsiteX180" fmla="*/ 250381 w 548087"/>
              <a:gd name="connsiteY180" fmla="*/ 515609 h 548205"/>
              <a:gd name="connsiteX181" fmla="*/ 304658 w 548087"/>
              <a:gd name="connsiteY181" fmla="*/ 521319 h 548205"/>
              <a:gd name="connsiteX182" fmla="*/ 294666 w 548087"/>
              <a:gd name="connsiteY182" fmla="*/ 524882 h 548205"/>
              <a:gd name="connsiteX183" fmla="*/ 307581 w 548087"/>
              <a:gd name="connsiteY183" fmla="*/ 511909 h 548205"/>
              <a:gd name="connsiteX184" fmla="*/ 308278 w 548087"/>
              <a:gd name="connsiteY184" fmla="*/ 511064 h 548205"/>
              <a:gd name="connsiteX185" fmla="*/ 304658 w 548087"/>
              <a:gd name="connsiteY185" fmla="*/ 521319 h 548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548087" h="548205">
                <a:moveTo>
                  <a:pt x="547617" y="212035"/>
                </a:moveTo>
                <a:cubicBezTo>
                  <a:pt x="547826" y="211418"/>
                  <a:pt x="547983" y="210784"/>
                  <a:pt x="548085" y="210140"/>
                </a:cubicBezTo>
                <a:cubicBezTo>
                  <a:pt x="548085" y="210026"/>
                  <a:pt x="548085" y="209923"/>
                  <a:pt x="548085" y="209809"/>
                </a:cubicBezTo>
                <a:cubicBezTo>
                  <a:pt x="548114" y="208437"/>
                  <a:pt x="547894" y="207071"/>
                  <a:pt x="547435" y="205778"/>
                </a:cubicBezTo>
                <a:cubicBezTo>
                  <a:pt x="547435" y="205686"/>
                  <a:pt x="547435" y="205572"/>
                  <a:pt x="547366" y="205469"/>
                </a:cubicBezTo>
                <a:cubicBezTo>
                  <a:pt x="546817" y="203952"/>
                  <a:pt x="545948" y="202570"/>
                  <a:pt x="544819" y="201415"/>
                </a:cubicBezTo>
                <a:lnTo>
                  <a:pt x="451020" y="107365"/>
                </a:lnTo>
                <a:lnTo>
                  <a:pt x="434394" y="90670"/>
                </a:lnTo>
                <a:lnTo>
                  <a:pt x="434325" y="90670"/>
                </a:lnTo>
                <a:lnTo>
                  <a:pt x="421216" y="77469"/>
                </a:lnTo>
                <a:lnTo>
                  <a:pt x="478975" y="19515"/>
                </a:lnTo>
                <a:cubicBezTo>
                  <a:pt x="483434" y="15038"/>
                  <a:pt x="483418" y="7793"/>
                  <a:pt x="478941" y="3334"/>
                </a:cubicBezTo>
                <a:cubicBezTo>
                  <a:pt x="474463" y="-1125"/>
                  <a:pt x="467219" y="-1109"/>
                  <a:pt x="462760" y="3368"/>
                </a:cubicBezTo>
                <a:lnTo>
                  <a:pt x="396961" y="69395"/>
                </a:lnTo>
                <a:cubicBezTo>
                  <a:pt x="392503" y="73855"/>
                  <a:pt x="392503" y="81083"/>
                  <a:pt x="396961" y="85543"/>
                </a:cubicBezTo>
                <a:lnTo>
                  <a:pt x="409579" y="98230"/>
                </a:lnTo>
                <a:lnTo>
                  <a:pt x="376726" y="127178"/>
                </a:lnTo>
                <a:lnTo>
                  <a:pt x="327280" y="127178"/>
                </a:lnTo>
                <a:cubicBezTo>
                  <a:pt x="314711" y="127172"/>
                  <a:pt x="302577" y="131780"/>
                  <a:pt x="293181" y="140127"/>
                </a:cubicBezTo>
                <a:lnTo>
                  <a:pt x="177160" y="242902"/>
                </a:lnTo>
                <a:cubicBezTo>
                  <a:pt x="172771" y="246768"/>
                  <a:pt x="172012" y="253323"/>
                  <a:pt x="175401" y="258090"/>
                </a:cubicBezTo>
                <a:cubicBezTo>
                  <a:pt x="176543" y="259780"/>
                  <a:pt x="205092" y="299200"/>
                  <a:pt x="242388" y="290281"/>
                </a:cubicBezTo>
                <a:cubicBezTo>
                  <a:pt x="268116" y="284092"/>
                  <a:pt x="298160" y="257462"/>
                  <a:pt x="311053" y="245095"/>
                </a:cubicBezTo>
                <a:cubicBezTo>
                  <a:pt x="331926" y="255179"/>
                  <a:pt x="355481" y="258317"/>
                  <a:pt x="378267" y="254047"/>
                </a:cubicBezTo>
                <a:cubicBezTo>
                  <a:pt x="421764" y="246054"/>
                  <a:pt x="432087" y="228091"/>
                  <a:pt x="433709" y="224551"/>
                </a:cubicBezTo>
                <a:cubicBezTo>
                  <a:pt x="436405" y="218768"/>
                  <a:pt x="433971" y="211890"/>
                  <a:pt x="428239" y="209089"/>
                </a:cubicBezTo>
                <a:cubicBezTo>
                  <a:pt x="422688" y="206387"/>
                  <a:pt x="415996" y="208696"/>
                  <a:pt x="413294" y="214249"/>
                </a:cubicBezTo>
                <a:cubicBezTo>
                  <a:pt x="413266" y="214306"/>
                  <a:pt x="413238" y="214364"/>
                  <a:pt x="413211" y="214422"/>
                </a:cubicBezTo>
                <a:cubicBezTo>
                  <a:pt x="413142" y="214536"/>
                  <a:pt x="406028" y="225739"/>
                  <a:pt x="374168" y="231551"/>
                </a:cubicBezTo>
                <a:cubicBezTo>
                  <a:pt x="354119" y="235573"/>
                  <a:pt x="333290" y="232003"/>
                  <a:pt x="315723" y="221536"/>
                </a:cubicBezTo>
                <a:cubicBezTo>
                  <a:pt x="311102" y="218272"/>
                  <a:pt x="304787" y="218884"/>
                  <a:pt x="300878" y="222975"/>
                </a:cubicBezTo>
                <a:cubicBezTo>
                  <a:pt x="290600" y="233721"/>
                  <a:pt x="259128" y="262738"/>
                  <a:pt x="237043" y="268059"/>
                </a:cubicBezTo>
                <a:cubicBezTo>
                  <a:pt x="222506" y="271485"/>
                  <a:pt x="208609" y="260602"/>
                  <a:pt x="200741" y="252574"/>
                </a:cubicBezTo>
                <a:lnTo>
                  <a:pt x="308358" y="157199"/>
                </a:lnTo>
                <a:cubicBezTo>
                  <a:pt x="313572" y="152568"/>
                  <a:pt x="320306" y="150012"/>
                  <a:pt x="327280" y="150017"/>
                </a:cubicBezTo>
                <a:lnTo>
                  <a:pt x="381042" y="150017"/>
                </a:lnTo>
                <a:cubicBezTo>
                  <a:pt x="383826" y="150018"/>
                  <a:pt x="386514" y="149003"/>
                  <a:pt x="388602" y="147162"/>
                </a:cubicBezTo>
                <a:lnTo>
                  <a:pt x="425772" y="114422"/>
                </a:lnTo>
                <a:lnTo>
                  <a:pt x="432624" y="121274"/>
                </a:lnTo>
                <a:lnTo>
                  <a:pt x="519765" y="208815"/>
                </a:lnTo>
                <a:lnTo>
                  <a:pt x="483669" y="238871"/>
                </a:lnTo>
                <a:cubicBezTo>
                  <a:pt x="480605" y="241419"/>
                  <a:pt x="479089" y="245378"/>
                  <a:pt x="479672" y="249320"/>
                </a:cubicBezTo>
                <a:cubicBezTo>
                  <a:pt x="481613" y="262623"/>
                  <a:pt x="483783" y="303722"/>
                  <a:pt x="468755" y="317539"/>
                </a:cubicBezTo>
                <a:cubicBezTo>
                  <a:pt x="452847" y="332156"/>
                  <a:pt x="434017" y="351638"/>
                  <a:pt x="423488" y="362737"/>
                </a:cubicBezTo>
                <a:lnTo>
                  <a:pt x="323877" y="262795"/>
                </a:lnTo>
                <a:cubicBezTo>
                  <a:pt x="319417" y="258317"/>
                  <a:pt x="312173" y="258301"/>
                  <a:pt x="307695" y="262760"/>
                </a:cubicBezTo>
                <a:cubicBezTo>
                  <a:pt x="303218" y="267220"/>
                  <a:pt x="303202" y="274464"/>
                  <a:pt x="307661" y="278942"/>
                </a:cubicBezTo>
                <a:lnTo>
                  <a:pt x="415928" y="387563"/>
                </a:lnTo>
                <a:lnTo>
                  <a:pt x="415928" y="387563"/>
                </a:lnTo>
                <a:lnTo>
                  <a:pt x="423659" y="395306"/>
                </a:lnTo>
                <a:cubicBezTo>
                  <a:pt x="429532" y="401230"/>
                  <a:pt x="429532" y="410781"/>
                  <a:pt x="423659" y="416706"/>
                </a:cubicBezTo>
                <a:cubicBezTo>
                  <a:pt x="417926" y="422519"/>
                  <a:pt x="408574" y="422611"/>
                  <a:pt x="402728" y="416911"/>
                </a:cubicBezTo>
                <a:lnTo>
                  <a:pt x="328696" y="342685"/>
                </a:lnTo>
                <a:cubicBezTo>
                  <a:pt x="324236" y="338207"/>
                  <a:pt x="316992" y="338191"/>
                  <a:pt x="312514" y="342651"/>
                </a:cubicBezTo>
                <a:cubicBezTo>
                  <a:pt x="308037" y="347110"/>
                  <a:pt x="308021" y="354354"/>
                  <a:pt x="312480" y="358832"/>
                </a:cubicBezTo>
                <a:lnTo>
                  <a:pt x="386706" y="433252"/>
                </a:lnTo>
                <a:cubicBezTo>
                  <a:pt x="391747" y="437677"/>
                  <a:pt x="394968" y="443812"/>
                  <a:pt x="395750" y="450473"/>
                </a:cubicBezTo>
                <a:cubicBezTo>
                  <a:pt x="395471" y="453460"/>
                  <a:pt x="393865" y="456163"/>
                  <a:pt x="391377" y="457838"/>
                </a:cubicBezTo>
                <a:cubicBezTo>
                  <a:pt x="387700" y="460887"/>
                  <a:pt x="379135" y="468116"/>
                  <a:pt x="365375" y="454413"/>
                </a:cubicBezTo>
                <a:lnTo>
                  <a:pt x="299610" y="388431"/>
                </a:lnTo>
                <a:cubicBezTo>
                  <a:pt x="295151" y="383954"/>
                  <a:pt x="287907" y="383938"/>
                  <a:pt x="283429" y="388397"/>
                </a:cubicBezTo>
                <a:cubicBezTo>
                  <a:pt x="278951" y="392856"/>
                  <a:pt x="278935" y="400101"/>
                  <a:pt x="283395" y="404578"/>
                </a:cubicBezTo>
                <a:lnTo>
                  <a:pt x="349022" y="470503"/>
                </a:lnTo>
                <a:lnTo>
                  <a:pt x="349022" y="470503"/>
                </a:lnTo>
                <a:cubicBezTo>
                  <a:pt x="354710" y="476444"/>
                  <a:pt x="354650" y="485830"/>
                  <a:pt x="348885" y="491697"/>
                </a:cubicBezTo>
                <a:cubicBezTo>
                  <a:pt x="346090" y="494518"/>
                  <a:pt x="342281" y="496101"/>
                  <a:pt x="338311" y="496093"/>
                </a:cubicBezTo>
                <a:lnTo>
                  <a:pt x="338311" y="496093"/>
                </a:lnTo>
                <a:cubicBezTo>
                  <a:pt x="334350" y="496111"/>
                  <a:pt x="330548" y="494544"/>
                  <a:pt x="327748" y="491743"/>
                </a:cubicBezTo>
                <a:lnTo>
                  <a:pt x="319332" y="483304"/>
                </a:lnTo>
                <a:cubicBezTo>
                  <a:pt x="319069" y="483041"/>
                  <a:pt x="318726" y="482950"/>
                  <a:pt x="318452" y="482721"/>
                </a:cubicBezTo>
                <a:cubicBezTo>
                  <a:pt x="317636" y="466091"/>
                  <a:pt x="305899" y="452016"/>
                  <a:pt x="289687" y="448223"/>
                </a:cubicBezTo>
                <a:cubicBezTo>
                  <a:pt x="293791" y="434871"/>
                  <a:pt x="290229" y="420343"/>
                  <a:pt x="280414" y="410402"/>
                </a:cubicBezTo>
                <a:cubicBezTo>
                  <a:pt x="276542" y="406586"/>
                  <a:pt x="271858" y="403692"/>
                  <a:pt x="266711" y="401940"/>
                </a:cubicBezTo>
                <a:cubicBezTo>
                  <a:pt x="278176" y="386874"/>
                  <a:pt x="276798" y="365665"/>
                  <a:pt x="263479" y="352209"/>
                </a:cubicBezTo>
                <a:cubicBezTo>
                  <a:pt x="249847" y="339252"/>
                  <a:pt x="228890" y="337930"/>
                  <a:pt x="213736" y="349068"/>
                </a:cubicBezTo>
                <a:cubicBezTo>
                  <a:pt x="211870" y="344064"/>
                  <a:pt x="208963" y="339514"/>
                  <a:pt x="205206" y="335719"/>
                </a:cubicBezTo>
                <a:cubicBezTo>
                  <a:pt x="190195" y="321363"/>
                  <a:pt x="166546" y="321363"/>
                  <a:pt x="151535" y="335719"/>
                </a:cubicBezTo>
                <a:lnTo>
                  <a:pt x="124585" y="362772"/>
                </a:lnTo>
                <a:cubicBezTo>
                  <a:pt x="116032" y="353636"/>
                  <a:pt x="97007" y="333686"/>
                  <a:pt x="79433" y="317551"/>
                </a:cubicBezTo>
                <a:cubicBezTo>
                  <a:pt x="64405" y="303779"/>
                  <a:pt x="66574" y="262669"/>
                  <a:pt x="68470" y="249354"/>
                </a:cubicBezTo>
                <a:cubicBezTo>
                  <a:pt x="69049" y="245410"/>
                  <a:pt x="67530" y="241450"/>
                  <a:pt x="64462" y="238905"/>
                </a:cubicBezTo>
                <a:lnTo>
                  <a:pt x="28411" y="208849"/>
                </a:lnTo>
                <a:lnTo>
                  <a:pt x="122335" y="114399"/>
                </a:lnTo>
                <a:lnTo>
                  <a:pt x="159563" y="147196"/>
                </a:lnTo>
                <a:cubicBezTo>
                  <a:pt x="161650" y="149037"/>
                  <a:pt x="164338" y="150052"/>
                  <a:pt x="167122" y="150051"/>
                </a:cubicBezTo>
                <a:lnTo>
                  <a:pt x="220896" y="150051"/>
                </a:lnTo>
                <a:cubicBezTo>
                  <a:pt x="228141" y="150107"/>
                  <a:pt x="235108" y="152850"/>
                  <a:pt x="240446" y="157748"/>
                </a:cubicBezTo>
                <a:lnTo>
                  <a:pt x="243039" y="159734"/>
                </a:lnTo>
                <a:cubicBezTo>
                  <a:pt x="248040" y="163585"/>
                  <a:pt x="255215" y="162652"/>
                  <a:pt x="259066" y="157650"/>
                </a:cubicBezTo>
                <a:cubicBezTo>
                  <a:pt x="262916" y="152649"/>
                  <a:pt x="261983" y="145474"/>
                  <a:pt x="256982" y="141623"/>
                </a:cubicBezTo>
                <a:lnTo>
                  <a:pt x="254995" y="140139"/>
                </a:lnTo>
                <a:cubicBezTo>
                  <a:pt x="245594" y="131798"/>
                  <a:pt x="233463" y="127191"/>
                  <a:pt x="220896" y="127189"/>
                </a:cubicBezTo>
                <a:lnTo>
                  <a:pt x="171439" y="127189"/>
                </a:lnTo>
                <a:lnTo>
                  <a:pt x="138517" y="98184"/>
                </a:lnTo>
                <a:lnTo>
                  <a:pt x="151078" y="85622"/>
                </a:lnTo>
                <a:cubicBezTo>
                  <a:pt x="155536" y="81163"/>
                  <a:pt x="155536" y="73935"/>
                  <a:pt x="151078" y="69475"/>
                </a:cubicBezTo>
                <a:lnTo>
                  <a:pt x="85279" y="3368"/>
                </a:lnTo>
                <a:cubicBezTo>
                  <a:pt x="80820" y="-1109"/>
                  <a:pt x="73576" y="-1125"/>
                  <a:pt x="69098" y="3334"/>
                </a:cubicBezTo>
                <a:cubicBezTo>
                  <a:pt x="64620" y="7793"/>
                  <a:pt x="64605" y="15038"/>
                  <a:pt x="69064" y="19515"/>
                </a:cubicBezTo>
                <a:lnTo>
                  <a:pt x="126823" y="77469"/>
                </a:lnTo>
                <a:lnTo>
                  <a:pt x="3265" y="201450"/>
                </a:lnTo>
                <a:cubicBezTo>
                  <a:pt x="-128" y="204894"/>
                  <a:pt x="-967" y="210110"/>
                  <a:pt x="1175" y="214445"/>
                </a:cubicBezTo>
                <a:cubicBezTo>
                  <a:pt x="1425" y="214874"/>
                  <a:pt x="1704" y="215287"/>
                  <a:pt x="2009" y="215678"/>
                </a:cubicBezTo>
                <a:cubicBezTo>
                  <a:pt x="2368" y="216374"/>
                  <a:pt x="2800" y="217028"/>
                  <a:pt x="3299" y="217631"/>
                </a:cubicBezTo>
                <a:cubicBezTo>
                  <a:pt x="3448" y="217779"/>
                  <a:pt x="3653" y="217825"/>
                  <a:pt x="3813" y="217974"/>
                </a:cubicBezTo>
                <a:cubicBezTo>
                  <a:pt x="3973" y="218122"/>
                  <a:pt x="4030" y="218305"/>
                  <a:pt x="4179" y="218430"/>
                </a:cubicBezTo>
                <a:lnTo>
                  <a:pt x="45094" y="252494"/>
                </a:lnTo>
                <a:cubicBezTo>
                  <a:pt x="43381" y="269692"/>
                  <a:pt x="41497" y="313760"/>
                  <a:pt x="63948" y="334406"/>
                </a:cubicBezTo>
                <a:cubicBezTo>
                  <a:pt x="81077" y="350188"/>
                  <a:pt x="100330" y="370377"/>
                  <a:pt x="108484" y="379010"/>
                </a:cubicBezTo>
                <a:lnTo>
                  <a:pt x="108232" y="379273"/>
                </a:lnTo>
                <a:cubicBezTo>
                  <a:pt x="93490" y="394126"/>
                  <a:pt x="93490" y="418091"/>
                  <a:pt x="108232" y="432944"/>
                </a:cubicBezTo>
                <a:lnTo>
                  <a:pt x="108232" y="432944"/>
                </a:lnTo>
                <a:cubicBezTo>
                  <a:pt x="115192" y="439942"/>
                  <a:pt x="124628" y="443917"/>
                  <a:pt x="134497" y="444009"/>
                </a:cubicBezTo>
                <a:cubicBezTo>
                  <a:pt x="134621" y="464696"/>
                  <a:pt x="151358" y="481437"/>
                  <a:pt x="172044" y="481568"/>
                </a:cubicBezTo>
                <a:cubicBezTo>
                  <a:pt x="172114" y="491474"/>
                  <a:pt x="176066" y="500957"/>
                  <a:pt x="183052" y="507981"/>
                </a:cubicBezTo>
                <a:lnTo>
                  <a:pt x="183052" y="507981"/>
                </a:lnTo>
                <a:cubicBezTo>
                  <a:pt x="194025" y="519064"/>
                  <a:pt x="210692" y="522242"/>
                  <a:pt x="224973" y="515975"/>
                </a:cubicBezTo>
                <a:cubicBezTo>
                  <a:pt x="226705" y="521918"/>
                  <a:pt x="229883" y="527340"/>
                  <a:pt x="234223" y="531756"/>
                </a:cubicBezTo>
                <a:lnTo>
                  <a:pt x="234223" y="531756"/>
                </a:lnTo>
                <a:cubicBezTo>
                  <a:pt x="241301" y="538908"/>
                  <a:pt x="250951" y="542922"/>
                  <a:pt x="261013" y="542902"/>
                </a:cubicBezTo>
                <a:lnTo>
                  <a:pt x="261013" y="542902"/>
                </a:lnTo>
                <a:cubicBezTo>
                  <a:pt x="264451" y="542848"/>
                  <a:pt x="267867" y="542326"/>
                  <a:pt x="271165" y="541349"/>
                </a:cubicBezTo>
                <a:cubicBezTo>
                  <a:pt x="277941" y="545823"/>
                  <a:pt x="285883" y="548205"/>
                  <a:pt x="294003" y="548200"/>
                </a:cubicBezTo>
                <a:cubicBezTo>
                  <a:pt x="304023" y="548367"/>
                  <a:pt x="313693" y="544514"/>
                  <a:pt x="320850" y="537500"/>
                </a:cubicBezTo>
                <a:cubicBezTo>
                  <a:pt x="326054" y="532268"/>
                  <a:pt x="329506" y="525549"/>
                  <a:pt x="330728" y="518270"/>
                </a:cubicBezTo>
                <a:cubicBezTo>
                  <a:pt x="333220" y="518775"/>
                  <a:pt x="335756" y="519027"/>
                  <a:pt x="338299" y="519024"/>
                </a:cubicBezTo>
                <a:lnTo>
                  <a:pt x="338299" y="519024"/>
                </a:lnTo>
                <a:cubicBezTo>
                  <a:pt x="357668" y="519011"/>
                  <a:pt x="373885" y="504343"/>
                  <a:pt x="375835" y="485074"/>
                </a:cubicBezTo>
                <a:cubicBezTo>
                  <a:pt x="386809" y="486333"/>
                  <a:pt x="397794" y="482805"/>
                  <a:pt x="405982" y="475390"/>
                </a:cubicBezTo>
                <a:cubicBezTo>
                  <a:pt x="413347" y="469627"/>
                  <a:pt x="417914" y="461003"/>
                  <a:pt x="418544" y="451672"/>
                </a:cubicBezTo>
                <a:cubicBezTo>
                  <a:pt x="418673" y="448994"/>
                  <a:pt x="418476" y="446309"/>
                  <a:pt x="417961" y="443678"/>
                </a:cubicBezTo>
                <a:cubicBezTo>
                  <a:pt x="426244" y="442637"/>
                  <a:pt x="433943" y="438864"/>
                  <a:pt x="439841" y="432955"/>
                </a:cubicBezTo>
                <a:cubicBezTo>
                  <a:pt x="454576" y="418100"/>
                  <a:pt x="454576" y="394141"/>
                  <a:pt x="439841" y="379284"/>
                </a:cubicBezTo>
                <a:lnTo>
                  <a:pt x="439624" y="379067"/>
                </a:lnTo>
                <a:cubicBezTo>
                  <a:pt x="449901" y="368242"/>
                  <a:pt x="468743" y="348703"/>
                  <a:pt x="484160" y="334532"/>
                </a:cubicBezTo>
                <a:cubicBezTo>
                  <a:pt x="506622" y="313885"/>
                  <a:pt x="504714" y="269818"/>
                  <a:pt x="503024" y="252620"/>
                </a:cubicBezTo>
                <a:lnTo>
                  <a:pt x="543940" y="218556"/>
                </a:lnTo>
                <a:cubicBezTo>
                  <a:pt x="544146" y="218385"/>
                  <a:pt x="544237" y="218111"/>
                  <a:pt x="544443" y="217928"/>
                </a:cubicBezTo>
                <a:cubicBezTo>
                  <a:pt x="544648" y="217745"/>
                  <a:pt x="544614" y="217825"/>
                  <a:pt x="544694" y="217757"/>
                </a:cubicBezTo>
                <a:cubicBezTo>
                  <a:pt x="544928" y="217447"/>
                  <a:pt x="545142" y="217123"/>
                  <a:pt x="545333" y="216786"/>
                </a:cubicBezTo>
                <a:cubicBezTo>
                  <a:pt x="546008" y="216025"/>
                  <a:pt x="546577" y="215176"/>
                  <a:pt x="547023" y="214262"/>
                </a:cubicBezTo>
                <a:cubicBezTo>
                  <a:pt x="547296" y="213542"/>
                  <a:pt x="547495" y="212796"/>
                  <a:pt x="547617" y="212035"/>
                </a:cubicBezTo>
                <a:close/>
                <a:moveTo>
                  <a:pt x="124425" y="395431"/>
                </a:moveTo>
                <a:lnTo>
                  <a:pt x="167819" y="351889"/>
                </a:lnTo>
                <a:cubicBezTo>
                  <a:pt x="173758" y="346204"/>
                  <a:pt x="183120" y="346204"/>
                  <a:pt x="189059" y="351889"/>
                </a:cubicBezTo>
                <a:cubicBezTo>
                  <a:pt x="194778" y="357682"/>
                  <a:pt x="194890" y="366962"/>
                  <a:pt x="189310" y="372889"/>
                </a:cubicBezTo>
                <a:lnTo>
                  <a:pt x="145471" y="416831"/>
                </a:lnTo>
                <a:lnTo>
                  <a:pt x="145311" y="417025"/>
                </a:lnTo>
                <a:cubicBezTo>
                  <a:pt x="139174" y="422613"/>
                  <a:pt x="129669" y="422168"/>
                  <a:pt x="124081" y="416031"/>
                </a:cubicBezTo>
                <a:cubicBezTo>
                  <a:pt x="118731" y="410153"/>
                  <a:pt x="118881" y="401126"/>
                  <a:pt x="124425" y="395431"/>
                </a:cubicBezTo>
                <a:close/>
                <a:moveTo>
                  <a:pt x="161709" y="454344"/>
                </a:moveTo>
                <a:cubicBezTo>
                  <a:pt x="155939" y="448516"/>
                  <a:pt x="155863" y="439150"/>
                  <a:pt x="161538" y="433230"/>
                </a:cubicBezTo>
                <a:cubicBezTo>
                  <a:pt x="161641" y="433138"/>
                  <a:pt x="161755" y="433070"/>
                  <a:pt x="161846" y="432978"/>
                </a:cubicBezTo>
                <a:lnTo>
                  <a:pt x="205240" y="389448"/>
                </a:lnTo>
                <a:cubicBezTo>
                  <a:pt x="205469" y="389208"/>
                  <a:pt x="205617" y="388934"/>
                  <a:pt x="205846" y="388694"/>
                </a:cubicBezTo>
                <a:lnTo>
                  <a:pt x="226058" y="368379"/>
                </a:lnTo>
                <a:cubicBezTo>
                  <a:pt x="231874" y="362519"/>
                  <a:pt x="241338" y="362485"/>
                  <a:pt x="247197" y="368301"/>
                </a:cubicBezTo>
                <a:cubicBezTo>
                  <a:pt x="247224" y="368327"/>
                  <a:pt x="247249" y="368352"/>
                  <a:pt x="247275" y="368379"/>
                </a:cubicBezTo>
                <a:cubicBezTo>
                  <a:pt x="253148" y="374303"/>
                  <a:pt x="253148" y="383854"/>
                  <a:pt x="247275" y="389779"/>
                </a:cubicBezTo>
                <a:lnTo>
                  <a:pt x="182892" y="454355"/>
                </a:lnTo>
                <a:cubicBezTo>
                  <a:pt x="177077" y="460215"/>
                  <a:pt x="167612" y="460249"/>
                  <a:pt x="161753" y="454433"/>
                </a:cubicBezTo>
                <a:cubicBezTo>
                  <a:pt x="161727" y="454407"/>
                  <a:pt x="161701" y="454382"/>
                  <a:pt x="161675" y="454355"/>
                </a:cubicBezTo>
                <a:close/>
                <a:moveTo>
                  <a:pt x="199256" y="491880"/>
                </a:moveTo>
                <a:cubicBezTo>
                  <a:pt x="193390" y="485953"/>
                  <a:pt x="193390" y="476406"/>
                  <a:pt x="199256" y="470480"/>
                </a:cubicBezTo>
                <a:lnTo>
                  <a:pt x="243039" y="426583"/>
                </a:lnTo>
                <a:cubicBezTo>
                  <a:pt x="248948" y="420728"/>
                  <a:pt x="258486" y="420771"/>
                  <a:pt x="264341" y="426680"/>
                </a:cubicBezTo>
                <a:cubicBezTo>
                  <a:pt x="270197" y="432590"/>
                  <a:pt x="270154" y="442128"/>
                  <a:pt x="264244" y="447983"/>
                </a:cubicBezTo>
                <a:lnTo>
                  <a:pt x="254058" y="458204"/>
                </a:lnTo>
                <a:lnTo>
                  <a:pt x="254058" y="458204"/>
                </a:lnTo>
                <a:lnTo>
                  <a:pt x="234257" y="478051"/>
                </a:lnTo>
                <a:lnTo>
                  <a:pt x="234131" y="478211"/>
                </a:lnTo>
                <a:lnTo>
                  <a:pt x="220519" y="491914"/>
                </a:lnTo>
                <a:cubicBezTo>
                  <a:pt x="214567" y="497644"/>
                  <a:pt x="205144" y="497629"/>
                  <a:pt x="199211" y="491880"/>
                </a:cubicBezTo>
                <a:close/>
                <a:moveTo>
                  <a:pt x="250381" y="515609"/>
                </a:moveTo>
                <a:cubicBezTo>
                  <a:pt x="244563" y="509699"/>
                  <a:pt x="244563" y="500211"/>
                  <a:pt x="250381" y="494301"/>
                </a:cubicBezTo>
                <a:lnTo>
                  <a:pt x="270251" y="474362"/>
                </a:lnTo>
                <a:cubicBezTo>
                  <a:pt x="276046" y="468510"/>
                  <a:pt x="285489" y="468463"/>
                  <a:pt x="291342" y="474258"/>
                </a:cubicBezTo>
                <a:cubicBezTo>
                  <a:pt x="291377" y="474293"/>
                  <a:pt x="291411" y="474328"/>
                  <a:pt x="291445" y="474362"/>
                </a:cubicBezTo>
                <a:cubicBezTo>
                  <a:pt x="297324" y="480284"/>
                  <a:pt x="297324" y="489840"/>
                  <a:pt x="291445" y="495762"/>
                </a:cubicBezTo>
                <a:lnTo>
                  <a:pt x="271610" y="515609"/>
                </a:lnTo>
                <a:cubicBezTo>
                  <a:pt x="265678" y="521298"/>
                  <a:pt x="256314" y="521298"/>
                  <a:pt x="250381" y="515609"/>
                </a:cubicBezTo>
                <a:close/>
                <a:moveTo>
                  <a:pt x="304658" y="521319"/>
                </a:moveTo>
                <a:cubicBezTo>
                  <a:pt x="301886" y="523707"/>
                  <a:pt x="298323" y="524978"/>
                  <a:pt x="294666" y="524882"/>
                </a:cubicBezTo>
                <a:lnTo>
                  <a:pt x="307581" y="511909"/>
                </a:lnTo>
                <a:cubicBezTo>
                  <a:pt x="307855" y="511647"/>
                  <a:pt x="308026" y="511327"/>
                  <a:pt x="308278" y="511064"/>
                </a:cubicBezTo>
                <a:cubicBezTo>
                  <a:pt x="308619" y="514846"/>
                  <a:pt x="307298" y="518590"/>
                  <a:pt x="304658" y="521319"/>
                </a:cubicBezTo>
                <a:close/>
              </a:path>
            </a:pathLst>
          </a:custGeom>
          <a:solidFill>
            <a:srgbClr val="373939"/>
          </a:solidFill>
          <a:ln w="11311" cap="flat">
            <a:noFill/>
            <a:prstDash val="solid"/>
            <a:miter/>
          </a:ln>
        </p:spPr>
        <p:txBody>
          <a:bodyPr rtlCol="0" anchor="ctr"/>
          <a:lstStyle/>
          <a:p>
            <a:endParaRPr lang="en-US"/>
          </a:p>
        </p:txBody>
      </p:sp>
      <p:sp>
        <p:nvSpPr>
          <p:cNvPr id="399" name="Freeform 398">
            <a:extLst>
              <a:ext uri="{FF2B5EF4-FFF2-40B4-BE49-F238E27FC236}">
                <a16:creationId xmlns:a16="http://schemas.microsoft.com/office/drawing/2014/main" id="{792D3235-4D81-8192-6388-1056187D82C3}"/>
              </a:ext>
            </a:extLst>
          </p:cNvPr>
          <p:cNvSpPr/>
          <p:nvPr/>
        </p:nvSpPr>
        <p:spPr>
          <a:xfrm>
            <a:off x="1994865" y="4637055"/>
            <a:ext cx="205549" cy="205549"/>
          </a:xfrm>
          <a:custGeom>
            <a:avLst/>
            <a:gdLst>
              <a:gd name="connsiteX0" fmla="*/ 113243 w 205549"/>
              <a:gd name="connsiteY0" fmla="*/ 205550 h 205549"/>
              <a:gd name="connsiteX1" fmla="*/ 142746 w 205549"/>
              <a:gd name="connsiteY1" fmla="*/ 176050 h 205549"/>
              <a:gd name="connsiteX2" fmla="*/ 142746 w 205549"/>
              <a:gd name="connsiteY2" fmla="*/ 142746 h 205549"/>
              <a:gd name="connsiteX3" fmla="*/ 176051 w 205549"/>
              <a:gd name="connsiteY3" fmla="*/ 142746 h 205549"/>
              <a:gd name="connsiteX4" fmla="*/ 205550 w 205549"/>
              <a:gd name="connsiteY4" fmla="*/ 113246 h 205549"/>
              <a:gd name="connsiteX5" fmla="*/ 205550 w 205549"/>
              <a:gd name="connsiteY5" fmla="*/ 92307 h 205549"/>
              <a:gd name="connsiteX6" fmla="*/ 176051 w 205549"/>
              <a:gd name="connsiteY6" fmla="*/ 62808 h 205549"/>
              <a:gd name="connsiteX7" fmla="*/ 142746 w 205549"/>
              <a:gd name="connsiteY7" fmla="*/ 62808 h 205549"/>
              <a:gd name="connsiteX8" fmla="*/ 142746 w 205549"/>
              <a:gd name="connsiteY8" fmla="*/ 29503 h 205549"/>
              <a:gd name="connsiteX9" fmla="*/ 113243 w 205549"/>
              <a:gd name="connsiteY9" fmla="*/ 0 h 205549"/>
              <a:gd name="connsiteX10" fmla="*/ 92307 w 205549"/>
              <a:gd name="connsiteY10" fmla="*/ 0 h 205549"/>
              <a:gd name="connsiteX11" fmla="*/ 62808 w 205549"/>
              <a:gd name="connsiteY11" fmla="*/ 29503 h 205549"/>
              <a:gd name="connsiteX12" fmla="*/ 62808 w 205549"/>
              <a:gd name="connsiteY12" fmla="*/ 62808 h 205549"/>
              <a:gd name="connsiteX13" fmla="*/ 29503 w 205549"/>
              <a:gd name="connsiteY13" fmla="*/ 62808 h 205549"/>
              <a:gd name="connsiteX14" fmla="*/ 0 w 205549"/>
              <a:gd name="connsiteY14" fmla="*/ 92307 h 205549"/>
              <a:gd name="connsiteX15" fmla="*/ 0 w 205549"/>
              <a:gd name="connsiteY15" fmla="*/ 113246 h 205549"/>
              <a:gd name="connsiteX16" fmla="*/ 29503 w 205549"/>
              <a:gd name="connsiteY16" fmla="*/ 142746 h 205549"/>
              <a:gd name="connsiteX17" fmla="*/ 62808 w 205549"/>
              <a:gd name="connsiteY17" fmla="*/ 142746 h 205549"/>
              <a:gd name="connsiteX18" fmla="*/ 62808 w 205549"/>
              <a:gd name="connsiteY18" fmla="*/ 176050 h 205549"/>
              <a:gd name="connsiteX19" fmla="*/ 92307 w 205549"/>
              <a:gd name="connsiteY19" fmla="*/ 205550 h 205549"/>
              <a:gd name="connsiteX20" fmla="*/ 79937 w 205549"/>
              <a:gd name="connsiteY20" fmla="*/ 176050 h 205549"/>
              <a:gd name="connsiteX21" fmla="*/ 79937 w 205549"/>
              <a:gd name="connsiteY21" fmla="*/ 134181 h 205549"/>
              <a:gd name="connsiteX22" fmla="*/ 71373 w 205549"/>
              <a:gd name="connsiteY22" fmla="*/ 125617 h 205549"/>
              <a:gd name="connsiteX23" fmla="*/ 29503 w 205549"/>
              <a:gd name="connsiteY23" fmla="*/ 125617 h 205549"/>
              <a:gd name="connsiteX24" fmla="*/ 17129 w 205549"/>
              <a:gd name="connsiteY24" fmla="*/ 113246 h 205549"/>
              <a:gd name="connsiteX25" fmla="*/ 17129 w 205549"/>
              <a:gd name="connsiteY25" fmla="*/ 92307 h 205549"/>
              <a:gd name="connsiteX26" fmla="*/ 29503 w 205549"/>
              <a:gd name="connsiteY26" fmla="*/ 79937 h 205549"/>
              <a:gd name="connsiteX27" fmla="*/ 71373 w 205549"/>
              <a:gd name="connsiteY27" fmla="*/ 79937 h 205549"/>
              <a:gd name="connsiteX28" fmla="*/ 79937 w 205549"/>
              <a:gd name="connsiteY28" fmla="*/ 71373 h 205549"/>
              <a:gd name="connsiteX29" fmla="*/ 79937 w 205549"/>
              <a:gd name="connsiteY29" fmla="*/ 29503 h 205549"/>
              <a:gd name="connsiteX30" fmla="*/ 92307 w 205549"/>
              <a:gd name="connsiteY30" fmla="*/ 17129 h 205549"/>
              <a:gd name="connsiteX31" fmla="*/ 113243 w 205549"/>
              <a:gd name="connsiteY31" fmla="*/ 17129 h 205549"/>
              <a:gd name="connsiteX32" fmla="*/ 125617 w 205549"/>
              <a:gd name="connsiteY32" fmla="*/ 29503 h 205549"/>
              <a:gd name="connsiteX33" fmla="*/ 125617 w 205549"/>
              <a:gd name="connsiteY33" fmla="*/ 71373 h 205549"/>
              <a:gd name="connsiteX34" fmla="*/ 134181 w 205549"/>
              <a:gd name="connsiteY34" fmla="*/ 79937 h 205549"/>
              <a:gd name="connsiteX35" fmla="*/ 176051 w 205549"/>
              <a:gd name="connsiteY35" fmla="*/ 79937 h 205549"/>
              <a:gd name="connsiteX36" fmla="*/ 188421 w 205549"/>
              <a:gd name="connsiteY36" fmla="*/ 92307 h 205549"/>
              <a:gd name="connsiteX37" fmla="*/ 188421 w 205549"/>
              <a:gd name="connsiteY37" fmla="*/ 113246 h 205549"/>
              <a:gd name="connsiteX38" fmla="*/ 176051 w 205549"/>
              <a:gd name="connsiteY38" fmla="*/ 125617 h 205549"/>
              <a:gd name="connsiteX39" fmla="*/ 134181 w 205549"/>
              <a:gd name="connsiteY39" fmla="*/ 125617 h 205549"/>
              <a:gd name="connsiteX40" fmla="*/ 125617 w 205549"/>
              <a:gd name="connsiteY40" fmla="*/ 134181 h 205549"/>
              <a:gd name="connsiteX41" fmla="*/ 125617 w 205549"/>
              <a:gd name="connsiteY41" fmla="*/ 176050 h 205549"/>
              <a:gd name="connsiteX42" fmla="*/ 113243 w 205549"/>
              <a:gd name="connsiteY42" fmla="*/ 188421 h 205549"/>
              <a:gd name="connsiteX43" fmla="*/ 92307 w 205549"/>
              <a:gd name="connsiteY43" fmla="*/ 188421 h 205549"/>
              <a:gd name="connsiteX44" fmla="*/ 79937 w 205549"/>
              <a:gd name="connsiteY44" fmla="*/ 176050 h 205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05549" h="205549">
                <a:moveTo>
                  <a:pt x="113243" y="205550"/>
                </a:moveTo>
                <a:cubicBezTo>
                  <a:pt x="129528" y="205533"/>
                  <a:pt x="142727" y="192336"/>
                  <a:pt x="142746" y="176050"/>
                </a:cubicBezTo>
                <a:lnTo>
                  <a:pt x="142746" y="142746"/>
                </a:lnTo>
                <a:lnTo>
                  <a:pt x="176051" y="142746"/>
                </a:lnTo>
                <a:cubicBezTo>
                  <a:pt x="192336" y="142728"/>
                  <a:pt x="205533" y="129531"/>
                  <a:pt x="205550" y="113246"/>
                </a:cubicBezTo>
                <a:lnTo>
                  <a:pt x="205550" y="92307"/>
                </a:lnTo>
                <a:cubicBezTo>
                  <a:pt x="205533" y="76023"/>
                  <a:pt x="192336" y="62825"/>
                  <a:pt x="176051" y="62808"/>
                </a:cubicBezTo>
                <a:lnTo>
                  <a:pt x="142746" y="62808"/>
                </a:lnTo>
                <a:lnTo>
                  <a:pt x="142746" y="29503"/>
                </a:lnTo>
                <a:cubicBezTo>
                  <a:pt x="142727" y="13217"/>
                  <a:pt x="129529" y="19"/>
                  <a:pt x="113243" y="0"/>
                </a:cubicBezTo>
                <a:lnTo>
                  <a:pt x="92307" y="0"/>
                </a:lnTo>
                <a:cubicBezTo>
                  <a:pt x="76022" y="19"/>
                  <a:pt x="62825" y="13218"/>
                  <a:pt x="62808" y="29503"/>
                </a:cubicBezTo>
                <a:lnTo>
                  <a:pt x="62808" y="62808"/>
                </a:lnTo>
                <a:lnTo>
                  <a:pt x="29503" y="62808"/>
                </a:lnTo>
                <a:cubicBezTo>
                  <a:pt x="13218" y="62825"/>
                  <a:pt x="19" y="76022"/>
                  <a:pt x="0" y="92307"/>
                </a:cubicBezTo>
                <a:lnTo>
                  <a:pt x="0" y="113246"/>
                </a:lnTo>
                <a:cubicBezTo>
                  <a:pt x="19" y="129532"/>
                  <a:pt x="13218" y="142729"/>
                  <a:pt x="29503" y="142746"/>
                </a:cubicBezTo>
                <a:lnTo>
                  <a:pt x="62808" y="142746"/>
                </a:lnTo>
                <a:lnTo>
                  <a:pt x="62808" y="176050"/>
                </a:lnTo>
                <a:cubicBezTo>
                  <a:pt x="62825" y="192336"/>
                  <a:pt x="76023" y="205533"/>
                  <a:pt x="92307" y="205550"/>
                </a:cubicBezTo>
                <a:close/>
                <a:moveTo>
                  <a:pt x="79937" y="176050"/>
                </a:moveTo>
                <a:lnTo>
                  <a:pt x="79937" y="134181"/>
                </a:lnTo>
                <a:cubicBezTo>
                  <a:pt x="79937" y="129451"/>
                  <a:pt x="76103" y="125617"/>
                  <a:pt x="71373" y="125617"/>
                </a:cubicBezTo>
                <a:lnTo>
                  <a:pt x="29503" y="125617"/>
                </a:lnTo>
                <a:cubicBezTo>
                  <a:pt x="22674" y="125611"/>
                  <a:pt x="17138" y="120076"/>
                  <a:pt x="17129" y="113246"/>
                </a:cubicBezTo>
                <a:lnTo>
                  <a:pt x="17129" y="92307"/>
                </a:lnTo>
                <a:cubicBezTo>
                  <a:pt x="17138" y="85477"/>
                  <a:pt x="22674" y="79943"/>
                  <a:pt x="29503" y="79937"/>
                </a:cubicBezTo>
                <a:lnTo>
                  <a:pt x="71373" y="79937"/>
                </a:lnTo>
                <a:cubicBezTo>
                  <a:pt x="76103" y="79937"/>
                  <a:pt x="79937" y="76102"/>
                  <a:pt x="79937" y="71373"/>
                </a:cubicBezTo>
                <a:lnTo>
                  <a:pt x="79937" y="29503"/>
                </a:lnTo>
                <a:cubicBezTo>
                  <a:pt x="79943" y="22673"/>
                  <a:pt x="85478" y="17137"/>
                  <a:pt x="92307" y="17129"/>
                </a:cubicBezTo>
                <a:lnTo>
                  <a:pt x="113243" y="17129"/>
                </a:lnTo>
                <a:cubicBezTo>
                  <a:pt x="120074" y="17135"/>
                  <a:pt x="125611" y="22672"/>
                  <a:pt x="125617" y="29503"/>
                </a:cubicBezTo>
                <a:lnTo>
                  <a:pt x="125617" y="71373"/>
                </a:lnTo>
                <a:cubicBezTo>
                  <a:pt x="125618" y="76102"/>
                  <a:pt x="129452" y="79937"/>
                  <a:pt x="134181" y="79937"/>
                </a:cubicBezTo>
                <a:lnTo>
                  <a:pt x="176051" y="79937"/>
                </a:lnTo>
                <a:cubicBezTo>
                  <a:pt x="182879" y="79945"/>
                  <a:pt x="188413" y="85479"/>
                  <a:pt x="188421" y="92307"/>
                </a:cubicBezTo>
                <a:lnTo>
                  <a:pt x="188421" y="113246"/>
                </a:lnTo>
                <a:cubicBezTo>
                  <a:pt x="188413" y="120075"/>
                  <a:pt x="182879" y="125608"/>
                  <a:pt x="176051" y="125617"/>
                </a:cubicBezTo>
                <a:lnTo>
                  <a:pt x="134181" y="125617"/>
                </a:lnTo>
                <a:cubicBezTo>
                  <a:pt x="129451" y="125617"/>
                  <a:pt x="125617" y="129451"/>
                  <a:pt x="125617" y="134181"/>
                </a:cubicBezTo>
                <a:lnTo>
                  <a:pt x="125617" y="176050"/>
                </a:lnTo>
                <a:cubicBezTo>
                  <a:pt x="125608" y="182880"/>
                  <a:pt x="120073" y="188414"/>
                  <a:pt x="113243" y="188421"/>
                </a:cubicBezTo>
                <a:lnTo>
                  <a:pt x="92307" y="188421"/>
                </a:lnTo>
                <a:cubicBezTo>
                  <a:pt x="85479" y="188413"/>
                  <a:pt x="79945" y="182879"/>
                  <a:pt x="79937" y="176050"/>
                </a:cubicBezTo>
                <a:close/>
              </a:path>
            </a:pathLst>
          </a:custGeom>
          <a:solidFill>
            <a:srgbClr val="373939"/>
          </a:solidFill>
          <a:ln w="8483" cap="flat">
            <a:noFill/>
            <a:prstDash val="solid"/>
            <a:miter/>
          </a:ln>
        </p:spPr>
        <p:txBody>
          <a:bodyPr rtlCol="0" anchor="ctr"/>
          <a:lstStyle/>
          <a:p>
            <a:endParaRPr lang="en-US"/>
          </a:p>
        </p:txBody>
      </p:sp>
      <p:sp>
        <p:nvSpPr>
          <p:cNvPr id="400" name="Freeform 399">
            <a:extLst>
              <a:ext uri="{FF2B5EF4-FFF2-40B4-BE49-F238E27FC236}">
                <a16:creationId xmlns:a16="http://schemas.microsoft.com/office/drawing/2014/main" id="{12664898-B04B-8958-52B0-29CDD790C968}"/>
              </a:ext>
            </a:extLst>
          </p:cNvPr>
          <p:cNvSpPr/>
          <p:nvPr/>
        </p:nvSpPr>
        <p:spPr>
          <a:xfrm>
            <a:off x="1878817" y="4544429"/>
            <a:ext cx="479616" cy="455959"/>
          </a:xfrm>
          <a:custGeom>
            <a:avLst/>
            <a:gdLst>
              <a:gd name="connsiteX0" fmla="*/ 436550 w 479616"/>
              <a:gd name="connsiteY0" fmla="*/ 213459 h 455959"/>
              <a:gd name="connsiteX1" fmla="*/ 218823 w 479616"/>
              <a:gd name="connsiteY1" fmla="*/ 0 h 455959"/>
              <a:gd name="connsiteX2" fmla="*/ 0 w 479616"/>
              <a:gd name="connsiteY2" fmla="*/ 195446 h 455959"/>
              <a:gd name="connsiteX3" fmla="*/ 0 w 479616"/>
              <a:gd name="connsiteY3" fmla="*/ 372818 h 455959"/>
              <a:gd name="connsiteX4" fmla="*/ 24570 w 479616"/>
              <a:gd name="connsiteY4" fmla="*/ 396780 h 455959"/>
              <a:gd name="connsiteX5" fmla="*/ 42079 w 479616"/>
              <a:gd name="connsiteY5" fmla="*/ 388993 h 455959"/>
              <a:gd name="connsiteX6" fmla="*/ 76053 w 479616"/>
              <a:gd name="connsiteY6" fmla="*/ 351261 h 455959"/>
              <a:gd name="connsiteX7" fmla="*/ 85144 w 479616"/>
              <a:gd name="connsiteY7" fmla="*/ 350145 h 455959"/>
              <a:gd name="connsiteX8" fmla="*/ 190358 w 479616"/>
              <a:gd name="connsiteY8" fmla="*/ 389062 h 455959"/>
              <a:gd name="connsiteX9" fmla="*/ 321598 w 479616"/>
              <a:gd name="connsiteY9" fmla="*/ 451781 h 455959"/>
              <a:gd name="connsiteX10" fmla="*/ 418058 w 479616"/>
              <a:gd name="connsiteY10" fmla="*/ 422407 h 455959"/>
              <a:gd name="connsiteX11" fmla="*/ 421191 w 479616"/>
              <a:gd name="connsiteY11" fmla="*/ 422842 h 455959"/>
              <a:gd name="connsiteX12" fmla="*/ 445409 w 479616"/>
              <a:gd name="connsiteY12" fmla="*/ 449624 h 455959"/>
              <a:gd name="connsiteX13" fmla="*/ 473283 w 479616"/>
              <a:gd name="connsiteY13" fmla="*/ 450719 h 455959"/>
              <a:gd name="connsiteX14" fmla="*/ 479616 w 479616"/>
              <a:gd name="connsiteY14" fmla="*/ 436538 h 455959"/>
              <a:gd name="connsiteX15" fmla="*/ 479616 w 479616"/>
              <a:gd name="connsiteY15" fmla="*/ 310383 h 455959"/>
              <a:gd name="connsiteX16" fmla="*/ 436550 w 479616"/>
              <a:gd name="connsiteY16" fmla="*/ 213459 h 455959"/>
              <a:gd name="connsiteX17" fmla="*/ 63352 w 479616"/>
              <a:gd name="connsiteY17" fmla="*/ 339769 h 455959"/>
              <a:gd name="connsiteX18" fmla="*/ 29357 w 479616"/>
              <a:gd name="connsiteY18" fmla="*/ 377523 h 455959"/>
              <a:gd name="connsiteX19" fmla="*/ 19531 w 479616"/>
              <a:gd name="connsiteY19" fmla="*/ 378223 h 455959"/>
              <a:gd name="connsiteX20" fmla="*/ 17129 w 479616"/>
              <a:gd name="connsiteY20" fmla="*/ 372818 h 455959"/>
              <a:gd name="connsiteX21" fmla="*/ 17129 w 479616"/>
              <a:gd name="connsiteY21" fmla="*/ 195446 h 455959"/>
              <a:gd name="connsiteX22" fmla="*/ 218823 w 479616"/>
              <a:gd name="connsiteY22" fmla="*/ 17129 h 455959"/>
              <a:gd name="connsiteX23" fmla="*/ 419133 w 479616"/>
              <a:gd name="connsiteY23" fmla="*/ 215608 h 455959"/>
              <a:gd name="connsiteX24" fmla="*/ 94891 w 479616"/>
              <a:gd name="connsiteY24" fmla="*/ 336057 h 455959"/>
              <a:gd name="connsiteX25" fmla="*/ 63352 w 479616"/>
              <a:gd name="connsiteY25" fmla="*/ 339769 h 455959"/>
              <a:gd name="connsiteX26" fmla="*/ 462487 w 479616"/>
              <a:gd name="connsiteY26" fmla="*/ 436538 h 455959"/>
              <a:gd name="connsiteX27" fmla="*/ 460089 w 479616"/>
              <a:gd name="connsiteY27" fmla="*/ 439053 h 455959"/>
              <a:gd name="connsiteX28" fmla="*/ 458134 w 479616"/>
              <a:gd name="connsiteY28" fmla="*/ 438157 h 455959"/>
              <a:gd name="connsiteX29" fmla="*/ 433924 w 479616"/>
              <a:gd name="connsiteY29" fmla="*/ 411384 h 455959"/>
              <a:gd name="connsiteX30" fmla="*/ 408302 w 479616"/>
              <a:gd name="connsiteY30" fmla="*/ 408327 h 455959"/>
              <a:gd name="connsiteX31" fmla="*/ 321598 w 479616"/>
              <a:gd name="connsiteY31" fmla="*/ 434652 h 455959"/>
              <a:gd name="connsiteX32" fmla="*/ 214131 w 479616"/>
              <a:gd name="connsiteY32" fmla="*/ 390685 h 455959"/>
              <a:gd name="connsiteX33" fmla="*/ 433114 w 479616"/>
              <a:gd name="connsiteY33" fmla="*/ 234494 h 455959"/>
              <a:gd name="connsiteX34" fmla="*/ 462487 w 479616"/>
              <a:gd name="connsiteY34" fmla="*/ 310383 h 455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79616" h="455959">
                <a:moveTo>
                  <a:pt x="436550" y="213459"/>
                </a:moveTo>
                <a:cubicBezTo>
                  <a:pt x="448592" y="97864"/>
                  <a:pt x="346006" y="-79"/>
                  <a:pt x="218823" y="0"/>
                </a:cubicBezTo>
                <a:cubicBezTo>
                  <a:pt x="98162" y="0"/>
                  <a:pt x="0" y="87678"/>
                  <a:pt x="0" y="195446"/>
                </a:cubicBezTo>
                <a:lnTo>
                  <a:pt x="0" y="372818"/>
                </a:lnTo>
                <a:cubicBezTo>
                  <a:pt x="168" y="386220"/>
                  <a:pt x="11169" y="396947"/>
                  <a:pt x="24570" y="396780"/>
                </a:cubicBezTo>
                <a:cubicBezTo>
                  <a:pt x="31227" y="396696"/>
                  <a:pt x="37558" y="393880"/>
                  <a:pt x="42079" y="388993"/>
                </a:cubicBezTo>
                <a:lnTo>
                  <a:pt x="76053" y="351261"/>
                </a:lnTo>
                <a:cubicBezTo>
                  <a:pt x="78384" y="348680"/>
                  <a:pt x="82258" y="348204"/>
                  <a:pt x="85144" y="350145"/>
                </a:cubicBezTo>
                <a:cubicBezTo>
                  <a:pt x="116511" y="371515"/>
                  <a:pt x="152634" y="384877"/>
                  <a:pt x="190358" y="389062"/>
                </a:cubicBezTo>
                <a:cubicBezTo>
                  <a:pt x="221835" y="429411"/>
                  <a:pt x="270432" y="452635"/>
                  <a:pt x="321598" y="451781"/>
                </a:cubicBezTo>
                <a:cubicBezTo>
                  <a:pt x="355990" y="452026"/>
                  <a:pt x="389640" y="441780"/>
                  <a:pt x="418058" y="422407"/>
                </a:cubicBezTo>
                <a:cubicBezTo>
                  <a:pt x="419059" y="421726"/>
                  <a:pt x="420414" y="421913"/>
                  <a:pt x="421191" y="422842"/>
                </a:cubicBezTo>
                <a:lnTo>
                  <a:pt x="445409" y="449624"/>
                </a:lnTo>
                <a:cubicBezTo>
                  <a:pt x="452803" y="457624"/>
                  <a:pt x="465283" y="458114"/>
                  <a:pt x="473283" y="450719"/>
                </a:cubicBezTo>
                <a:cubicBezTo>
                  <a:pt x="477245" y="447057"/>
                  <a:pt x="479533" y="441932"/>
                  <a:pt x="479616" y="436538"/>
                </a:cubicBezTo>
                <a:lnTo>
                  <a:pt x="479616" y="310383"/>
                </a:lnTo>
                <a:cubicBezTo>
                  <a:pt x="479362" y="273492"/>
                  <a:pt x="463757" y="238373"/>
                  <a:pt x="436550" y="213459"/>
                </a:cubicBezTo>
                <a:close/>
                <a:moveTo>
                  <a:pt x="63352" y="339769"/>
                </a:moveTo>
                <a:lnTo>
                  <a:pt x="29357" y="377523"/>
                </a:lnTo>
                <a:cubicBezTo>
                  <a:pt x="26837" y="380430"/>
                  <a:pt x="22438" y="380743"/>
                  <a:pt x="19531" y="378223"/>
                </a:cubicBezTo>
                <a:cubicBezTo>
                  <a:pt x="17967" y="376868"/>
                  <a:pt x="17087" y="374888"/>
                  <a:pt x="17129" y="372818"/>
                </a:cubicBezTo>
                <a:lnTo>
                  <a:pt x="17129" y="195446"/>
                </a:lnTo>
                <a:cubicBezTo>
                  <a:pt x="17129" y="97121"/>
                  <a:pt x="107609" y="17129"/>
                  <a:pt x="218823" y="17129"/>
                </a:cubicBezTo>
                <a:cubicBezTo>
                  <a:pt x="337451" y="17058"/>
                  <a:pt x="432700" y="108477"/>
                  <a:pt x="419133" y="215608"/>
                </a:cubicBezTo>
                <a:cubicBezTo>
                  <a:pt x="402083" y="356708"/>
                  <a:pt x="211762" y="419528"/>
                  <a:pt x="94891" y="336057"/>
                </a:cubicBezTo>
                <a:cubicBezTo>
                  <a:pt x="84927" y="329239"/>
                  <a:pt x="71461" y="330825"/>
                  <a:pt x="63352" y="339769"/>
                </a:cubicBezTo>
                <a:close/>
                <a:moveTo>
                  <a:pt x="462487" y="436538"/>
                </a:moveTo>
                <a:cubicBezTo>
                  <a:pt x="462519" y="437895"/>
                  <a:pt x="461446" y="439020"/>
                  <a:pt x="460089" y="439053"/>
                </a:cubicBezTo>
                <a:cubicBezTo>
                  <a:pt x="459335" y="439070"/>
                  <a:pt x="458613" y="438740"/>
                  <a:pt x="458134" y="438157"/>
                </a:cubicBezTo>
                <a:lnTo>
                  <a:pt x="433924" y="411384"/>
                </a:lnTo>
                <a:cubicBezTo>
                  <a:pt x="427378" y="404046"/>
                  <a:pt x="416391" y="402735"/>
                  <a:pt x="408302" y="408327"/>
                </a:cubicBezTo>
                <a:cubicBezTo>
                  <a:pt x="382748" y="425711"/>
                  <a:pt x="352503" y="434894"/>
                  <a:pt x="321598" y="434652"/>
                </a:cubicBezTo>
                <a:cubicBezTo>
                  <a:pt x="281289" y="435210"/>
                  <a:pt x="242490" y="419336"/>
                  <a:pt x="214131" y="390685"/>
                </a:cubicBezTo>
                <a:cubicBezTo>
                  <a:pt x="320099" y="393207"/>
                  <a:pt x="412769" y="325993"/>
                  <a:pt x="433114" y="234494"/>
                </a:cubicBezTo>
                <a:cubicBezTo>
                  <a:pt x="451883" y="255330"/>
                  <a:pt x="462336" y="282340"/>
                  <a:pt x="462487" y="310383"/>
                </a:cubicBezTo>
                <a:close/>
              </a:path>
            </a:pathLst>
          </a:custGeom>
          <a:solidFill>
            <a:srgbClr val="373939"/>
          </a:solidFill>
          <a:ln w="8483" cap="flat">
            <a:noFill/>
            <a:prstDash val="solid"/>
            <a:miter/>
          </a:ln>
        </p:spPr>
        <p:txBody>
          <a:bodyPr rtlCol="0" anchor="ctr"/>
          <a:lstStyle/>
          <a:p>
            <a:endParaRPr lang="en-US"/>
          </a:p>
        </p:txBody>
      </p:sp>
      <p:sp>
        <p:nvSpPr>
          <p:cNvPr id="402" name="Freeform 401">
            <a:extLst>
              <a:ext uri="{FF2B5EF4-FFF2-40B4-BE49-F238E27FC236}">
                <a16:creationId xmlns:a16="http://schemas.microsoft.com/office/drawing/2014/main" id="{2870B586-C959-9BD3-213C-54F40DD022C3}"/>
              </a:ext>
            </a:extLst>
          </p:cNvPr>
          <p:cNvSpPr/>
          <p:nvPr/>
        </p:nvSpPr>
        <p:spPr>
          <a:xfrm>
            <a:off x="5077125" y="4482406"/>
            <a:ext cx="496269" cy="518900"/>
          </a:xfrm>
          <a:custGeom>
            <a:avLst/>
            <a:gdLst>
              <a:gd name="connsiteX0" fmla="*/ 477944 w 496269"/>
              <a:gd name="connsiteY0" fmla="*/ 103338 h 518900"/>
              <a:gd name="connsiteX1" fmla="*/ 232809 w 496269"/>
              <a:gd name="connsiteY1" fmla="*/ 18471 h 518900"/>
              <a:gd name="connsiteX2" fmla="*/ 156527 w 496269"/>
              <a:gd name="connsiteY2" fmla="*/ 87657 h 518900"/>
              <a:gd name="connsiteX3" fmla="*/ 138139 w 496269"/>
              <a:gd name="connsiteY3" fmla="*/ 86387 h 518900"/>
              <a:gd name="connsiteX4" fmla="*/ 1 w 496269"/>
              <a:gd name="connsiteY4" fmla="*/ 225546 h 518900"/>
              <a:gd name="connsiteX5" fmla="*/ 81653 w 496269"/>
              <a:gd name="connsiteY5" fmla="*/ 351428 h 518900"/>
              <a:gd name="connsiteX6" fmla="*/ 81653 w 496269"/>
              <a:gd name="connsiteY6" fmla="*/ 462414 h 518900"/>
              <a:gd name="connsiteX7" fmla="*/ 138139 w 496269"/>
              <a:gd name="connsiteY7" fmla="*/ 518901 h 518900"/>
              <a:gd name="connsiteX8" fmla="*/ 194626 w 496269"/>
              <a:gd name="connsiteY8" fmla="*/ 462414 h 518900"/>
              <a:gd name="connsiteX9" fmla="*/ 194626 w 496269"/>
              <a:gd name="connsiteY9" fmla="*/ 351594 h 518900"/>
              <a:gd name="connsiteX10" fmla="*/ 216382 w 496269"/>
              <a:gd name="connsiteY10" fmla="*/ 339391 h 518900"/>
              <a:gd name="connsiteX11" fmla="*/ 468905 w 496269"/>
              <a:gd name="connsiteY11" fmla="*/ 279672 h 518900"/>
              <a:gd name="connsiteX12" fmla="*/ 477944 w 496269"/>
              <a:gd name="connsiteY12" fmla="*/ 103338 h 518900"/>
              <a:gd name="connsiteX13" fmla="*/ 276237 w 496269"/>
              <a:gd name="connsiteY13" fmla="*/ 21617 h 518900"/>
              <a:gd name="connsiteX14" fmla="*/ 226542 w 496269"/>
              <a:gd name="connsiteY14" fmla="*/ 79595 h 518900"/>
              <a:gd name="connsiteX15" fmla="*/ 201308 w 496269"/>
              <a:gd name="connsiteY15" fmla="*/ 60766 h 518900"/>
              <a:gd name="connsiteX16" fmla="*/ 276237 w 496269"/>
              <a:gd name="connsiteY16" fmla="*/ 21617 h 518900"/>
              <a:gd name="connsiteX17" fmla="*/ 188994 w 496269"/>
              <a:gd name="connsiteY17" fmla="*/ 73135 h 518900"/>
              <a:gd name="connsiteX18" fmla="*/ 218646 w 496269"/>
              <a:gd name="connsiteY18" fmla="*/ 95222 h 518900"/>
              <a:gd name="connsiteX19" fmla="*/ 217983 w 496269"/>
              <a:gd name="connsiteY19" fmla="*/ 96602 h 518900"/>
              <a:gd name="connsiteX20" fmla="*/ 213124 w 496269"/>
              <a:gd name="connsiteY20" fmla="*/ 108584 h 518900"/>
              <a:gd name="connsiteX21" fmla="*/ 174859 w 496269"/>
              <a:gd name="connsiteY21" fmla="*/ 91412 h 518900"/>
              <a:gd name="connsiteX22" fmla="*/ 188994 w 496269"/>
              <a:gd name="connsiteY22" fmla="*/ 73135 h 518900"/>
              <a:gd name="connsiteX23" fmla="*/ 177178 w 496269"/>
              <a:gd name="connsiteY23" fmla="*/ 462580 h 518900"/>
              <a:gd name="connsiteX24" fmla="*/ 139635 w 496269"/>
              <a:gd name="connsiteY24" fmla="*/ 503058 h 518900"/>
              <a:gd name="connsiteX25" fmla="*/ 99156 w 496269"/>
              <a:gd name="connsiteY25" fmla="*/ 465515 h 518900"/>
              <a:gd name="connsiteX26" fmla="*/ 99156 w 496269"/>
              <a:gd name="connsiteY26" fmla="*/ 462580 h 518900"/>
              <a:gd name="connsiteX27" fmla="*/ 99156 w 496269"/>
              <a:gd name="connsiteY27" fmla="*/ 358054 h 518900"/>
              <a:gd name="connsiteX28" fmla="*/ 177178 w 496269"/>
              <a:gd name="connsiteY28" fmla="*/ 358054 h 518900"/>
              <a:gd name="connsiteX29" fmla="*/ 138139 w 496269"/>
              <a:gd name="connsiteY29" fmla="*/ 346182 h 518900"/>
              <a:gd name="connsiteX30" fmla="*/ 40516 w 496269"/>
              <a:gd name="connsiteY30" fmla="*/ 296487 h 518900"/>
              <a:gd name="connsiteX31" fmla="*/ 92475 w 496269"/>
              <a:gd name="connsiteY31" fmla="*/ 296487 h 518900"/>
              <a:gd name="connsiteX32" fmla="*/ 92475 w 496269"/>
              <a:gd name="connsiteY32" fmla="*/ 203391 h 518900"/>
              <a:gd name="connsiteX33" fmla="*/ 38086 w 496269"/>
              <a:gd name="connsiteY33" fmla="*/ 203391 h 518900"/>
              <a:gd name="connsiteX34" fmla="*/ 38086 w 496269"/>
              <a:gd name="connsiteY34" fmla="*/ 292953 h 518900"/>
              <a:gd name="connsiteX35" fmla="*/ 70487 w 496269"/>
              <a:gd name="connsiteY35" fmla="*/ 124719 h 518900"/>
              <a:gd name="connsiteX36" fmla="*/ 238722 w 496269"/>
              <a:gd name="connsiteY36" fmla="*/ 157120 h 518900"/>
              <a:gd name="connsiteX37" fmla="*/ 206321 w 496269"/>
              <a:gd name="connsiteY37" fmla="*/ 325354 h 518900"/>
              <a:gd name="connsiteX38" fmla="*/ 138360 w 496269"/>
              <a:gd name="connsiteY38" fmla="*/ 346182 h 518900"/>
              <a:gd name="connsiteX39" fmla="*/ 55314 w 496269"/>
              <a:gd name="connsiteY39" fmla="*/ 279039 h 518900"/>
              <a:gd name="connsiteX40" fmla="*/ 55314 w 496269"/>
              <a:gd name="connsiteY40" fmla="*/ 220895 h 518900"/>
              <a:gd name="connsiteX41" fmla="*/ 74971 w 496269"/>
              <a:gd name="connsiteY41" fmla="*/ 220895 h 518900"/>
              <a:gd name="connsiteX42" fmla="*/ 74971 w 496269"/>
              <a:gd name="connsiteY42" fmla="*/ 279039 h 518900"/>
              <a:gd name="connsiteX43" fmla="*/ 231346 w 496269"/>
              <a:gd name="connsiteY43" fmla="*/ 327795 h 518900"/>
              <a:gd name="connsiteX44" fmla="*/ 245039 w 496269"/>
              <a:gd name="connsiteY44" fmla="*/ 313549 h 518900"/>
              <a:gd name="connsiteX45" fmla="*/ 278169 w 496269"/>
              <a:gd name="connsiteY45" fmla="*/ 345630 h 518900"/>
              <a:gd name="connsiteX46" fmla="*/ 231346 w 496269"/>
              <a:gd name="connsiteY46" fmla="*/ 327795 h 518900"/>
              <a:gd name="connsiteX47" fmla="*/ 303790 w 496269"/>
              <a:gd name="connsiteY47" fmla="*/ 342372 h 518900"/>
              <a:gd name="connsiteX48" fmla="*/ 255420 w 496269"/>
              <a:gd name="connsiteY48" fmla="*/ 298972 h 518900"/>
              <a:gd name="connsiteX49" fmla="*/ 269556 w 496269"/>
              <a:gd name="connsiteY49" fmla="*/ 269210 h 518900"/>
              <a:gd name="connsiteX50" fmla="*/ 303790 w 496269"/>
              <a:gd name="connsiteY50" fmla="*/ 263688 h 518900"/>
              <a:gd name="connsiteX51" fmla="*/ 303790 w 496269"/>
              <a:gd name="connsiteY51" fmla="*/ 246350 h 518900"/>
              <a:gd name="connsiteX52" fmla="*/ 274525 w 496269"/>
              <a:gd name="connsiteY52" fmla="*/ 250105 h 518900"/>
              <a:gd name="connsiteX53" fmla="*/ 276789 w 496269"/>
              <a:gd name="connsiteY53" fmla="*/ 225202 h 518900"/>
              <a:gd name="connsiteX54" fmla="*/ 272813 w 496269"/>
              <a:gd name="connsiteY54" fmla="*/ 192072 h 518900"/>
              <a:gd name="connsiteX55" fmla="*/ 303790 w 496269"/>
              <a:gd name="connsiteY55" fmla="*/ 192072 h 518900"/>
              <a:gd name="connsiteX56" fmla="*/ 303790 w 496269"/>
              <a:gd name="connsiteY56" fmla="*/ 174900 h 518900"/>
              <a:gd name="connsiteX57" fmla="*/ 267292 w 496269"/>
              <a:gd name="connsiteY57" fmla="*/ 174900 h 518900"/>
              <a:gd name="connsiteX58" fmla="*/ 227812 w 496269"/>
              <a:gd name="connsiteY58" fmla="*/ 119683 h 518900"/>
              <a:gd name="connsiteX59" fmla="*/ 233941 w 496269"/>
              <a:gd name="connsiteY59" fmla="*/ 103946 h 518900"/>
              <a:gd name="connsiteX60" fmla="*/ 303680 w 496269"/>
              <a:gd name="connsiteY60" fmla="*/ 121229 h 518900"/>
              <a:gd name="connsiteX61" fmla="*/ 303790 w 496269"/>
              <a:gd name="connsiteY61" fmla="*/ 103449 h 518900"/>
              <a:gd name="connsiteX62" fmla="*/ 242002 w 496269"/>
              <a:gd name="connsiteY62" fmla="*/ 88043 h 518900"/>
              <a:gd name="connsiteX63" fmla="*/ 303790 w 496269"/>
              <a:gd name="connsiteY63" fmla="*/ 23881 h 518900"/>
              <a:gd name="connsiteX64" fmla="*/ 462207 w 496269"/>
              <a:gd name="connsiteY64" fmla="*/ 111179 h 518900"/>
              <a:gd name="connsiteX65" fmla="*/ 478772 w 496269"/>
              <a:gd name="connsiteY65" fmla="*/ 174900 h 518900"/>
              <a:gd name="connsiteX66" fmla="*/ 425764 w 496269"/>
              <a:gd name="connsiteY66" fmla="*/ 174900 h 518900"/>
              <a:gd name="connsiteX67" fmla="*/ 407708 w 496269"/>
              <a:gd name="connsiteY67" fmla="*/ 96712 h 518900"/>
              <a:gd name="connsiteX68" fmla="*/ 406935 w 496269"/>
              <a:gd name="connsiteY68" fmla="*/ 95056 h 518900"/>
              <a:gd name="connsiteX69" fmla="*/ 436532 w 496269"/>
              <a:gd name="connsiteY69" fmla="*/ 72969 h 518900"/>
              <a:gd name="connsiteX70" fmla="*/ 462207 w 496269"/>
              <a:gd name="connsiteY70" fmla="*/ 111014 h 518900"/>
              <a:gd name="connsiteX71" fmla="*/ 424218 w 496269"/>
              <a:gd name="connsiteY71" fmla="*/ 60435 h 518900"/>
              <a:gd name="connsiteX72" fmla="*/ 398984 w 496269"/>
              <a:gd name="connsiteY72" fmla="*/ 79429 h 518900"/>
              <a:gd name="connsiteX73" fmla="*/ 349289 w 496269"/>
              <a:gd name="connsiteY73" fmla="*/ 21673 h 518900"/>
              <a:gd name="connsiteX74" fmla="*/ 424218 w 496269"/>
              <a:gd name="connsiteY74" fmla="*/ 60269 h 518900"/>
              <a:gd name="connsiteX75" fmla="*/ 321239 w 496269"/>
              <a:gd name="connsiteY75" fmla="*/ 23495 h 518900"/>
              <a:gd name="connsiteX76" fmla="*/ 383579 w 496269"/>
              <a:gd name="connsiteY76" fmla="*/ 87602 h 518900"/>
              <a:gd name="connsiteX77" fmla="*/ 321239 w 496269"/>
              <a:gd name="connsiteY77" fmla="*/ 103283 h 518900"/>
              <a:gd name="connsiteX78" fmla="*/ 321239 w 496269"/>
              <a:gd name="connsiteY78" fmla="*/ 120732 h 518900"/>
              <a:gd name="connsiteX79" fmla="*/ 391475 w 496269"/>
              <a:gd name="connsiteY79" fmla="*/ 103173 h 518900"/>
              <a:gd name="connsiteX80" fmla="*/ 391475 w 496269"/>
              <a:gd name="connsiteY80" fmla="*/ 103670 h 518900"/>
              <a:gd name="connsiteX81" fmla="*/ 408040 w 496269"/>
              <a:gd name="connsiteY81" fmla="*/ 174734 h 518900"/>
              <a:gd name="connsiteX82" fmla="*/ 321239 w 496269"/>
              <a:gd name="connsiteY82" fmla="*/ 174734 h 518900"/>
              <a:gd name="connsiteX83" fmla="*/ 321239 w 496269"/>
              <a:gd name="connsiteY83" fmla="*/ 192182 h 518900"/>
              <a:gd name="connsiteX84" fmla="*/ 408040 w 496269"/>
              <a:gd name="connsiteY84" fmla="*/ 192182 h 518900"/>
              <a:gd name="connsiteX85" fmla="*/ 391475 w 496269"/>
              <a:gd name="connsiteY85" fmla="*/ 263633 h 518900"/>
              <a:gd name="connsiteX86" fmla="*/ 321460 w 496269"/>
              <a:gd name="connsiteY86" fmla="*/ 246185 h 518900"/>
              <a:gd name="connsiteX87" fmla="*/ 321239 w 496269"/>
              <a:gd name="connsiteY87" fmla="*/ 263964 h 518900"/>
              <a:gd name="connsiteX88" fmla="*/ 383247 w 496269"/>
              <a:gd name="connsiteY88" fmla="*/ 279480 h 518900"/>
              <a:gd name="connsiteX89" fmla="*/ 321239 w 496269"/>
              <a:gd name="connsiteY89" fmla="*/ 342648 h 518900"/>
              <a:gd name="connsiteX90" fmla="*/ 348129 w 496269"/>
              <a:gd name="connsiteY90" fmla="*/ 345906 h 518900"/>
              <a:gd name="connsiteX91" fmla="*/ 398598 w 496269"/>
              <a:gd name="connsiteY91" fmla="*/ 287763 h 518900"/>
              <a:gd name="connsiteX92" fmla="*/ 424053 w 496269"/>
              <a:gd name="connsiteY92" fmla="*/ 306813 h 518900"/>
              <a:gd name="connsiteX93" fmla="*/ 348129 w 496269"/>
              <a:gd name="connsiteY93" fmla="*/ 345630 h 518900"/>
              <a:gd name="connsiteX94" fmla="*/ 436476 w 496269"/>
              <a:gd name="connsiteY94" fmla="*/ 294444 h 518900"/>
              <a:gd name="connsiteX95" fmla="*/ 406659 w 496269"/>
              <a:gd name="connsiteY95" fmla="*/ 272357 h 518900"/>
              <a:gd name="connsiteX96" fmla="*/ 425654 w 496269"/>
              <a:gd name="connsiteY96" fmla="*/ 192182 h 518900"/>
              <a:gd name="connsiteX97" fmla="*/ 478607 w 496269"/>
              <a:gd name="connsiteY97" fmla="*/ 192182 h 518900"/>
              <a:gd name="connsiteX98" fmla="*/ 436421 w 496269"/>
              <a:gd name="connsiteY98" fmla="*/ 294168 h 51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496269" h="518900">
                <a:moveTo>
                  <a:pt x="477944" y="103338"/>
                </a:moveTo>
                <a:cubicBezTo>
                  <a:pt x="433687" y="12211"/>
                  <a:pt x="323937" y="-25785"/>
                  <a:pt x="232809" y="18471"/>
                </a:cubicBezTo>
                <a:cubicBezTo>
                  <a:pt x="201297" y="33776"/>
                  <a:pt x="174826" y="57784"/>
                  <a:pt x="156527" y="87657"/>
                </a:cubicBezTo>
                <a:cubicBezTo>
                  <a:pt x="150434" y="86814"/>
                  <a:pt x="144290" y="86390"/>
                  <a:pt x="138139" y="86387"/>
                </a:cubicBezTo>
                <a:cubicBezTo>
                  <a:pt x="61566" y="86668"/>
                  <a:pt x="-281" y="148972"/>
                  <a:pt x="1" y="225546"/>
                </a:cubicBezTo>
                <a:cubicBezTo>
                  <a:pt x="201" y="279881"/>
                  <a:pt x="32121" y="329091"/>
                  <a:pt x="81653" y="351428"/>
                </a:cubicBezTo>
                <a:lnTo>
                  <a:pt x="81653" y="462414"/>
                </a:lnTo>
                <a:cubicBezTo>
                  <a:pt x="81653" y="493611"/>
                  <a:pt x="106942" y="518901"/>
                  <a:pt x="138139" y="518901"/>
                </a:cubicBezTo>
                <a:cubicBezTo>
                  <a:pt x="169336" y="518901"/>
                  <a:pt x="194626" y="493611"/>
                  <a:pt x="194626" y="462414"/>
                </a:cubicBezTo>
                <a:lnTo>
                  <a:pt x="194626" y="351594"/>
                </a:lnTo>
                <a:cubicBezTo>
                  <a:pt x="202227" y="348182"/>
                  <a:pt x="209508" y="344098"/>
                  <a:pt x="216382" y="339391"/>
                </a:cubicBezTo>
                <a:cubicBezTo>
                  <a:pt x="302605" y="392632"/>
                  <a:pt x="415663" y="365895"/>
                  <a:pt x="468905" y="279672"/>
                </a:cubicBezTo>
                <a:cubicBezTo>
                  <a:pt x="501859" y="226303"/>
                  <a:pt x="505268" y="159798"/>
                  <a:pt x="477944" y="103338"/>
                </a:cubicBezTo>
                <a:close/>
                <a:moveTo>
                  <a:pt x="276237" y="21617"/>
                </a:moveTo>
                <a:cubicBezTo>
                  <a:pt x="255997" y="37463"/>
                  <a:pt x="239105" y="57170"/>
                  <a:pt x="226542" y="79595"/>
                </a:cubicBezTo>
                <a:cubicBezTo>
                  <a:pt x="217574" y="74101"/>
                  <a:pt x="209128" y="67798"/>
                  <a:pt x="201308" y="60766"/>
                </a:cubicBezTo>
                <a:cubicBezTo>
                  <a:pt x="222478" y="41456"/>
                  <a:pt x="248295" y="27967"/>
                  <a:pt x="276237" y="21617"/>
                </a:cubicBezTo>
                <a:close/>
                <a:moveTo>
                  <a:pt x="188994" y="73135"/>
                </a:moveTo>
                <a:cubicBezTo>
                  <a:pt x="198094" y="81494"/>
                  <a:pt x="208031" y="88895"/>
                  <a:pt x="218646" y="95222"/>
                </a:cubicBezTo>
                <a:lnTo>
                  <a:pt x="217983" y="96602"/>
                </a:lnTo>
                <a:cubicBezTo>
                  <a:pt x="216216" y="100522"/>
                  <a:pt x="214615" y="104553"/>
                  <a:pt x="213124" y="108584"/>
                </a:cubicBezTo>
                <a:cubicBezTo>
                  <a:pt x="201310" y="100959"/>
                  <a:pt x="188408" y="95169"/>
                  <a:pt x="174859" y="91412"/>
                </a:cubicBezTo>
                <a:cubicBezTo>
                  <a:pt x="179144" y="85001"/>
                  <a:pt x="183867" y="78894"/>
                  <a:pt x="188994" y="73135"/>
                </a:cubicBezTo>
                <a:close/>
                <a:moveTo>
                  <a:pt x="177178" y="462580"/>
                </a:moveTo>
                <a:cubicBezTo>
                  <a:pt x="177988" y="484125"/>
                  <a:pt x="161180" y="502247"/>
                  <a:pt x="139635" y="503058"/>
                </a:cubicBezTo>
                <a:cubicBezTo>
                  <a:pt x="118090" y="503869"/>
                  <a:pt x="99967" y="487061"/>
                  <a:pt x="99156" y="465515"/>
                </a:cubicBezTo>
                <a:cubicBezTo>
                  <a:pt x="99119" y="464537"/>
                  <a:pt x="99119" y="463558"/>
                  <a:pt x="99156" y="462580"/>
                </a:cubicBezTo>
                <a:lnTo>
                  <a:pt x="99156" y="358054"/>
                </a:lnTo>
                <a:cubicBezTo>
                  <a:pt x="124622" y="365556"/>
                  <a:pt x="151712" y="365556"/>
                  <a:pt x="177178" y="358054"/>
                </a:cubicBezTo>
                <a:close/>
                <a:moveTo>
                  <a:pt x="138139" y="346182"/>
                </a:moveTo>
                <a:cubicBezTo>
                  <a:pt x="99531" y="346151"/>
                  <a:pt x="63258" y="327687"/>
                  <a:pt x="40516" y="296487"/>
                </a:cubicBezTo>
                <a:lnTo>
                  <a:pt x="92475" y="296487"/>
                </a:lnTo>
                <a:lnTo>
                  <a:pt x="92475" y="203391"/>
                </a:lnTo>
                <a:lnTo>
                  <a:pt x="38086" y="203391"/>
                </a:lnTo>
                <a:lnTo>
                  <a:pt x="38086" y="292953"/>
                </a:lnTo>
                <a:cubicBezTo>
                  <a:pt x="577" y="237549"/>
                  <a:pt x="15083" y="162228"/>
                  <a:pt x="70487" y="124719"/>
                </a:cubicBezTo>
                <a:cubicBezTo>
                  <a:pt x="125891" y="87210"/>
                  <a:pt x="201213" y="101716"/>
                  <a:pt x="238722" y="157120"/>
                </a:cubicBezTo>
                <a:cubicBezTo>
                  <a:pt x="276231" y="212524"/>
                  <a:pt x="261725" y="287845"/>
                  <a:pt x="206321" y="325354"/>
                </a:cubicBezTo>
                <a:cubicBezTo>
                  <a:pt x="186259" y="338936"/>
                  <a:pt x="162587" y="346191"/>
                  <a:pt x="138360" y="346182"/>
                </a:cubicBezTo>
                <a:close/>
                <a:moveTo>
                  <a:pt x="55314" y="279039"/>
                </a:moveTo>
                <a:lnTo>
                  <a:pt x="55314" y="220895"/>
                </a:lnTo>
                <a:lnTo>
                  <a:pt x="74971" y="220895"/>
                </a:lnTo>
                <a:lnTo>
                  <a:pt x="74971" y="279039"/>
                </a:lnTo>
                <a:close/>
                <a:moveTo>
                  <a:pt x="231346" y="327795"/>
                </a:moveTo>
                <a:cubicBezTo>
                  <a:pt x="236256" y="323392"/>
                  <a:pt x="240833" y="318630"/>
                  <a:pt x="245039" y="313549"/>
                </a:cubicBezTo>
                <a:cubicBezTo>
                  <a:pt x="254740" y="325548"/>
                  <a:pt x="265865" y="336321"/>
                  <a:pt x="278169" y="345630"/>
                </a:cubicBezTo>
                <a:cubicBezTo>
                  <a:pt x="261741" y="342113"/>
                  <a:pt x="245950" y="336099"/>
                  <a:pt x="231346" y="327795"/>
                </a:cubicBezTo>
                <a:close/>
                <a:moveTo>
                  <a:pt x="303790" y="342372"/>
                </a:moveTo>
                <a:cubicBezTo>
                  <a:pt x="285021" y="331157"/>
                  <a:pt x="268597" y="316420"/>
                  <a:pt x="255420" y="298972"/>
                </a:cubicBezTo>
                <a:cubicBezTo>
                  <a:pt x="261317" y="289659"/>
                  <a:pt x="266064" y="279665"/>
                  <a:pt x="269556" y="269210"/>
                </a:cubicBezTo>
                <a:cubicBezTo>
                  <a:pt x="280746" y="266195"/>
                  <a:pt x="292219" y="264345"/>
                  <a:pt x="303790" y="263688"/>
                </a:cubicBezTo>
                <a:close/>
                <a:moveTo>
                  <a:pt x="303790" y="246350"/>
                </a:moveTo>
                <a:cubicBezTo>
                  <a:pt x="293950" y="246815"/>
                  <a:pt x="284164" y="248071"/>
                  <a:pt x="274525" y="250105"/>
                </a:cubicBezTo>
                <a:cubicBezTo>
                  <a:pt x="276008" y="241886"/>
                  <a:pt x="276765" y="233553"/>
                  <a:pt x="276789" y="225202"/>
                </a:cubicBezTo>
                <a:cubicBezTo>
                  <a:pt x="276816" y="214038"/>
                  <a:pt x="275481" y="202913"/>
                  <a:pt x="272813" y="192072"/>
                </a:cubicBezTo>
                <a:lnTo>
                  <a:pt x="303790" y="192072"/>
                </a:lnTo>
                <a:close/>
                <a:moveTo>
                  <a:pt x="303790" y="174900"/>
                </a:moveTo>
                <a:lnTo>
                  <a:pt x="267292" y="174900"/>
                </a:lnTo>
                <a:cubicBezTo>
                  <a:pt x="258882" y="153522"/>
                  <a:pt x="245320" y="134555"/>
                  <a:pt x="227812" y="119683"/>
                </a:cubicBezTo>
                <a:cubicBezTo>
                  <a:pt x="229634" y="114161"/>
                  <a:pt x="231622" y="109081"/>
                  <a:pt x="233941" y="103946"/>
                </a:cubicBezTo>
                <a:cubicBezTo>
                  <a:pt x="255801" y="114302"/>
                  <a:pt x="279513" y="120178"/>
                  <a:pt x="303680" y="121229"/>
                </a:cubicBezTo>
                <a:close/>
                <a:moveTo>
                  <a:pt x="303790" y="103449"/>
                </a:moveTo>
                <a:cubicBezTo>
                  <a:pt x="282394" y="102344"/>
                  <a:pt x="261413" y="97113"/>
                  <a:pt x="242002" y="88043"/>
                </a:cubicBezTo>
                <a:cubicBezTo>
                  <a:pt x="256655" y="61637"/>
                  <a:pt x="277955" y="39519"/>
                  <a:pt x="303790" y="23881"/>
                </a:cubicBezTo>
                <a:close/>
                <a:moveTo>
                  <a:pt x="462207" y="111179"/>
                </a:moveTo>
                <a:cubicBezTo>
                  <a:pt x="471981" y="131080"/>
                  <a:pt x="477616" y="152758"/>
                  <a:pt x="478772" y="174900"/>
                </a:cubicBezTo>
                <a:lnTo>
                  <a:pt x="425764" y="174900"/>
                </a:lnTo>
                <a:cubicBezTo>
                  <a:pt x="424876" y="147912"/>
                  <a:pt x="418743" y="121356"/>
                  <a:pt x="407708" y="96712"/>
                </a:cubicBezTo>
                <a:cubicBezTo>
                  <a:pt x="407708" y="96160"/>
                  <a:pt x="407211" y="95608"/>
                  <a:pt x="406935" y="95056"/>
                </a:cubicBezTo>
                <a:cubicBezTo>
                  <a:pt x="417523" y="88715"/>
                  <a:pt x="427440" y="81315"/>
                  <a:pt x="436532" y="72969"/>
                </a:cubicBezTo>
                <a:cubicBezTo>
                  <a:pt x="446794" y="84413"/>
                  <a:pt x="455433" y="97215"/>
                  <a:pt x="462207" y="111014"/>
                </a:cubicBezTo>
                <a:close/>
                <a:moveTo>
                  <a:pt x="424218" y="60435"/>
                </a:moveTo>
                <a:cubicBezTo>
                  <a:pt x="416416" y="67537"/>
                  <a:pt x="407968" y="73897"/>
                  <a:pt x="398984" y="79429"/>
                </a:cubicBezTo>
                <a:cubicBezTo>
                  <a:pt x="386387" y="57090"/>
                  <a:pt x="369498" y="37462"/>
                  <a:pt x="349289" y="21673"/>
                </a:cubicBezTo>
                <a:cubicBezTo>
                  <a:pt x="377198" y="27800"/>
                  <a:pt x="403025" y="41104"/>
                  <a:pt x="424218" y="60269"/>
                </a:cubicBezTo>
                <a:close/>
                <a:moveTo>
                  <a:pt x="321239" y="23495"/>
                </a:moveTo>
                <a:cubicBezTo>
                  <a:pt x="347268" y="39043"/>
                  <a:pt x="368763" y="61148"/>
                  <a:pt x="383579" y="87602"/>
                </a:cubicBezTo>
                <a:cubicBezTo>
                  <a:pt x="364018" y="96838"/>
                  <a:pt x="342842" y="102166"/>
                  <a:pt x="321239" y="103283"/>
                </a:cubicBezTo>
                <a:close/>
                <a:moveTo>
                  <a:pt x="321239" y="120732"/>
                </a:moveTo>
                <a:cubicBezTo>
                  <a:pt x="345593" y="119661"/>
                  <a:pt x="369482" y="113689"/>
                  <a:pt x="391475" y="103173"/>
                </a:cubicBezTo>
                <a:lnTo>
                  <a:pt x="391475" y="103670"/>
                </a:lnTo>
                <a:cubicBezTo>
                  <a:pt x="401438" y="126098"/>
                  <a:pt x="407059" y="150211"/>
                  <a:pt x="408040" y="174734"/>
                </a:cubicBezTo>
                <a:lnTo>
                  <a:pt x="321239" y="174734"/>
                </a:lnTo>
                <a:close/>
                <a:moveTo>
                  <a:pt x="321239" y="192182"/>
                </a:moveTo>
                <a:lnTo>
                  <a:pt x="408040" y="192182"/>
                </a:lnTo>
                <a:cubicBezTo>
                  <a:pt x="407077" y="216831"/>
                  <a:pt x="401457" y="241075"/>
                  <a:pt x="391475" y="263633"/>
                </a:cubicBezTo>
                <a:cubicBezTo>
                  <a:pt x="369525" y="253229"/>
                  <a:pt x="345725" y="247298"/>
                  <a:pt x="321460" y="246185"/>
                </a:cubicBezTo>
                <a:close/>
                <a:moveTo>
                  <a:pt x="321239" y="263964"/>
                </a:moveTo>
                <a:cubicBezTo>
                  <a:pt x="342725" y="265026"/>
                  <a:pt x="363793" y="270298"/>
                  <a:pt x="383247" y="279480"/>
                </a:cubicBezTo>
                <a:cubicBezTo>
                  <a:pt x="368420" y="305569"/>
                  <a:pt x="347048" y="327340"/>
                  <a:pt x="321239" y="342648"/>
                </a:cubicBezTo>
                <a:close/>
                <a:moveTo>
                  <a:pt x="348129" y="345906"/>
                </a:moveTo>
                <a:cubicBezTo>
                  <a:pt x="368688" y="330113"/>
                  <a:pt x="385852" y="310338"/>
                  <a:pt x="398598" y="287763"/>
                </a:cubicBezTo>
                <a:cubicBezTo>
                  <a:pt x="407684" y="293266"/>
                  <a:pt x="416210" y="299647"/>
                  <a:pt x="424053" y="306813"/>
                </a:cubicBezTo>
                <a:cubicBezTo>
                  <a:pt x="402566" y="326156"/>
                  <a:pt x="376391" y="339538"/>
                  <a:pt x="348129" y="345630"/>
                </a:cubicBezTo>
                <a:close/>
                <a:moveTo>
                  <a:pt x="436476" y="294444"/>
                </a:moveTo>
                <a:cubicBezTo>
                  <a:pt x="427307" y="286096"/>
                  <a:pt x="417317" y="278696"/>
                  <a:pt x="406659" y="272357"/>
                </a:cubicBezTo>
                <a:cubicBezTo>
                  <a:pt x="418209" y="247144"/>
                  <a:pt x="424664" y="219897"/>
                  <a:pt x="425654" y="192182"/>
                </a:cubicBezTo>
                <a:lnTo>
                  <a:pt x="478607" y="192182"/>
                </a:lnTo>
                <a:cubicBezTo>
                  <a:pt x="476616" y="230000"/>
                  <a:pt x="461728" y="265994"/>
                  <a:pt x="436421" y="294168"/>
                </a:cubicBezTo>
                <a:close/>
              </a:path>
            </a:pathLst>
          </a:custGeom>
          <a:solidFill>
            <a:srgbClr val="373939"/>
          </a:solidFill>
          <a:ln w="5429" cap="flat">
            <a:noFill/>
            <a:prstDash val="solid"/>
            <a:miter/>
          </a:ln>
        </p:spPr>
        <p:txBody>
          <a:bodyPr rtlCol="0" anchor="ctr"/>
          <a:lstStyle/>
          <a:p>
            <a:endParaRPr lang="en-US"/>
          </a:p>
        </p:txBody>
      </p:sp>
      <p:sp>
        <p:nvSpPr>
          <p:cNvPr id="403" name="Freeform 402">
            <a:extLst>
              <a:ext uri="{FF2B5EF4-FFF2-40B4-BE49-F238E27FC236}">
                <a16:creationId xmlns:a16="http://schemas.microsoft.com/office/drawing/2014/main" id="{A8BC7044-F83C-1E30-450C-1D9A4A503FFE}"/>
              </a:ext>
            </a:extLst>
          </p:cNvPr>
          <p:cNvSpPr/>
          <p:nvPr/>
        </p:nvSpPr>
        <p:spPr>
          <a:xfrm>
            <a:off x="5182687" y="4628041"/>
            <a:ext cx="122305" cy="150852"/>
          </a:xfrm>
          <a:custGeom>
            <a:avLst/>
            <a:gdLst>
              <a:gd name="connsiteX0" fmla="*/ 0 w 122305"/>
              <a:gd name="connsiteY0" fmla="*/ 150853 h 150852"/>
              <a:gd name="connsiteX1" fmla="*/ 54610 w 122305"/>
              <a:gd name="connsiteY1" fmla="*/ 150853 h 150852"/>
              <a:gd name="connsiteX2" fmla="*/ 54610 w 122305"/>
              <a:gd name="connsiteY2" fmla="*/ 34290 h 150852"/>
              <a:gd name="connsiteX3" fmla="*/ 0 w 122305"/>
              <a:gd name="connsiteY3" fmla="*/ 34290 h 150852"/>
              <a:gd name="connsiteX4" fmla="*/ 17504 w 122305"/>
              <a:gd name="connsiteY4" fmla="*/ 51738 h 150852"/>
              <a:gd name="connsiteX5" fmla="*/ 37106 w 122305"/>
              <a:gd name="connsiteY5" fmla="*/ 51738 h 150852"/>
              <a:gd name="connsiteX6" fmla="*/ 37106 w 122305"/>
              <a:gd name="connsiteY6" fmla="*/ 133404 h 150852"/>
              <a:gd name="connsiteX7" fmla="*/ 17504 w 122305"/>
              <a:gd name="connsiteY7" fmla="*/ 133404 h 150852"/>
              <a:gd name="connsiteX8" fmla="*/ 67696 w 122305"/>
              <a:gd name="connsiteY8" fmla="*/ 0 h 150852"/>
              <a:gd name="connsiteX9" fmla="*/ 67696 w 122305"/>
              <a:gd name="connsiteY9" fmla="*/ 150853 h 150852"/>
              <a:gd name="connsiteX10" fmla="*/ 122305 w 122305"/>
              <a:gd name="connsiteY10" fmla="*/ 150853 h 150852"/>
              <a:gd name="connsiteX11" fmla="*/ 122305 w 122305"/>
              <a:gd name="connsiteY11" fmla="*/ 0 h 150852"/>
              <a:gd name="connsiteX12" fmla="*/ 104802 w 122305"/>
              <a:gd name="connsiteY12" fmla="*/ 133404 h 150852"/>
              <a:gd name="connsiteX13" fmla="*/ 85144 w 122305"/>
              <a:gd name="connsiteY13" fmla="*/ 133404 h 150852"/>
              <a:gd name="connsiteX14" fmla="*/ 85144 w 122305"/>
              <a:gd name="connsiteY14" fmla="*/ 17449 h 150852"/>
              <a:gd name="connsiteX15" fmla="*/ 104802 w 122305"/>
              <a:gd name="connsiteY15" fmla="*/ 17449 h 1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2305" h="150852">
                <a:moveTo>
                  <a:pt x="0" y="150853"/>
                </a:moveTo>
                <a:lnTo>
                  <a:pt x="54610" y="150853"/>
                </a:lnTo>
                <a:lnTo>
                  <a:pt x="54610" y="34290"/>
                </a:lnTo>
                <a:lnTo>
                  <a:pt x="0" y="34290"/>
                </a:lnTo>
                <a:close/>
                <a:moveTo>
                  <a:pt x="17504" y="51738"/>
                </a:moveTo>
                <a:lnTo>
                  <a:pt x="37106" y="51738"/>
                </a:lnTo>
                <a:lnTo>
                  <a:pt x="37106" y="133404"/>
                </a:lnTo>
                <a:lnTo>
                  <a:pt x="17504" y="133404"/>
                </a:lnTo>
                <a:close/>
                <a:moveTo>
                  <a:pt x="67696" y="0"/>
                </a:moveTo>
                <a:lnTo>
                  <a:pt x="67696" y="150853"/>
                </a:lnTo>
                <a:lnTo>
                  <a:pt x="122305" y="150853"/>
                </a:lnTo>
                <a:lnTo>
                  <a:pt x="122305" y="0"/>
                </a:lnTo>
                <a:close/>
                <a:moveTo>
                  <a:pt x="104802" y="133404"/>
                </a:moveTo>
                <a:lnTo>
                  <a:pt x="85144" y="133404"/>
                </a:lnTo>
                <a:lnTo>
                  <a:pt x="85144" y="17449"/>
                </a:lnTo>
                <a:lnTo>
                  <a:pt x="104802" y="17449"/>
                </a:lnTo>
                <a:close/>
              </a:path>
            </a:pathLst>
          </a:custGeom>
          <a:solidFill>
            <a:srgbClr val="373939"/>
          </a:solidFill>
          <a:ln w="5429" cap="flat">
            <a:noFill/>
            <a:prstDash val="solid"/>
            <a:miter/>
          </a:ln>
        </p:spPr>
        <p:txBody>
          <a:bodyPr rtlCol="0" anchor="ctr"/>
          <a:lstStyle/>
          <a:p>
            <a:endParaRPr lang="en-US"/>
          </a:p>
        </p:txBody>
      </p:sp>
      <p:sp>
        <p:nvSpPr>
          <p:cNvPr id="405" name="Freeform 404">
            <a:extLst>
              <a:ext uri="{FF2B5EF4-FFF2-40B4-BE49-F238E27FC236}">
                <a16:creationId xmlns:a16="http://schemas.microsoft.com/office/drawing/2014/main" id="{44A27750-9276-E06F-5763-6FE5C91F0BF2}"/>
              </a:ext>
            </a:extLst>
          </p:cNvPr>
          <p:cNvSpPr/>
          <p:nvPr/>
        </p:nvSpPr>
        <p:spPr>
          <a:xfrm>
            <a:off x="6232042" y="4748288"/>
            <a:ext cx="276084" cy="307258"/>
          </a:xfrm>
          <a:custGeom>
            <a:avLst/>
            <a:gdLst>
              <a:gd name="connsiteX0" fmla="*/ 138042 w 276084"/>
              <a:gd name="connsiteY0" fmla="*/ 307259 h 307258"/>
              <a:gd name="connsiteX1" fmla="*/ 133579 w 276084"/>
              <a:gd name="connsiteY1" fmla="*/ 306381 h 307258"/>
              <a:gd name="connsiteX2" fmla="*/ 0 w 276084"/>
              <a:gd name="connsiteY2" fmla="*/ 143449 h 307258"/>
              <a:gd name="connsiteX3" fmla="*/ 0 w 276084"/>
              <a:gd name="connsiteY3" fmla="*/ 51735 h 307258"/>
              <a:gd name="connsiteX4" fmla="*/ 7822 w 276084"/>
              <a:gd name="connsiteY4" fmla="*/ 41332 h 307258"/>
              <a:gd name="connsiteX5" fmla="*/ 134361 w 276084"/>
              <a:gd name="connsiteY5" fmla="*/ 577 h 307258"/>
              <a:gd name="connsiteX6" fmla="*/ 141723 w 276084"/>
              <a:gd name="connsiteY6" fmla="*/ 577 h 307258"/>
              <a:gd name="connsiteX7" fmla="*/ 268262 w 276084"/>
              <a:gd name="connsiteY7" fmla="*/ 41332 h 307258"/>
              <a:gd name="connsiteX8" fmla="*/ 276085 w 276084"/>
              <a:gd name="connsiteY8" fmla="*/ 51735 h 307258"/>
              <a:gd name="connsiteX9" fmla="*/ 276085 w 276084"/>
              <a:gd name="connsiteY9" fmla="*/ 143449 h 307258"/>
              <a:gd name="connsiteX10" fmla="*/ 142506 w 276084"/>
              <a:gd name="connsiteY10" fmla="*/ 306403 h 307258"/>
              <a:gd name="connsiteX11" fmla="*/ 138042 w 276084"/>
              <a:gd name="connsiteY11" fmla="*/ 307259 h 307258"/>
              <a:gd name="connsiteX12" fmla="*/ 23007 w 276084"/>
              <a:gd name="connsiteY12" fmla="*/ 59613 h 307258"/>
              <a:gd name="connsiteX13" fmla="*/ 23007 w 276084"/>
              <a:gd name="connsiteY13" fmla="*/ 143449 h 307258"/>
              <a:gd name="connsiteX14" fmla="*/ 138042 w 276084"/>
              <a:gd name="connsiteY14" fmla="*/ 284215 h 307258"/>
              <a:gd name="connsiteX15" fmla="*/ 253077 w 276084"/>
              <a:gd name="connsiteY15" fmla="*/ 143449 h 307258"/>
              <a:gd name="connsiteX16" fmla="*/ 253077 w 276084"/>
              <a:gd name="connsiteY16" fmla="*/ 59613 h 307258"/>
              <a:gd name="connsiteX17" fmla="*/ 138042 w 276084"/>
              <a:gd name="connsiteY17" fmla="*/ 22568 h 30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76084" h="307258">
                <a:moveTo>
                  <a:pt x="138042" y="307259"/>
                </a:moveTo>
                <a:cubicBezTo>
                  <a:pt x="136508" y="307263"/>
                  <a:pt x="134987" y="306962"/>
                  <a:pt x="133579" y="306381"/>
                </a:cubicBezTo>
                <a:cubicBezTo>
                  <a:pt x="128103" y="304208"/>
                  <a:pt x="0" y="251383"/>
                  <a:pt x="0" y="143449"/>
                </a:cubicBezTo>
                <a:lnTo>
                  <a:pt x="0" y="51735"/>
                </a:lnTo>
                <a:cubicBezTo>
                  <a:pt x="0" y="47038"/>
                  <a:pt x="3152" y="42846"/>
                  <a:pt x="7822" y="41332"/>
                </a:cubicBezTo>
                <a:lnTo>
                  <a:pt x="134361" y="577"/>
                </a:lnTo>
                <a:cubicBezTo>
                  <a:pt x="136749" y="-192"/>
                  <a:pt x="139335" y="-192"/>
                  <a:pt x="141723" y="577"/>
                </a:cubicBezTo>
                <a:lnTo>
                  <a:pt x="268262" y="41332"/>
                </a:lnTo>
                <a:cubicBezTo>
                  <a:pt x="272939" y="42840"/>
                  <a:pt x="276087" y="47025"/>
                  <a:pt x="276085" y="51735"/>
                </a:cubicBezTo>
                <a:lnTo>
                  <a:pt x="276085" y="143449"/>
                </a:lnTo>
                <a:cubicBezTo>
                  <a:pt x="276085" y="251383"/>
                  <a:pt x="147981" y="304208"/>
                  <a:pt x="142506" y="306403"/>
                </a:cubicBezTo>
                <a:cubicBezTo>
                  <a:pt x="141093" y="306967"/>
                  <a:pt x="139575" y="307259"/>
                  <a:pt x="138042" y="307259"/>
                </a:cubicBezTo>
                <a:close/>
                <a:moveTo>
                  <a:pt x="23007" y="59613"/>
                </a:moveTo>
                <a:lnTo>
                  <a:pt x="23007" y="143449"/>
                </a:lnTo>
                <a:cubicBezTo>
                  <a:pt x="23007" y="226517"/>
                  <a:pt x="116301" y="274207"/>
                  <a:pt x="138042" y="284215"/>
                </a:cubicBezTo>
                <a:cubicBezTo>
                  <a:pt x="159761" y="274185"/>
                  <a:pt x="253077" y="226320"/>
                  <a:pt x="253077" y="143449"/>
                </a:cubicBezTo>
                <a:lnTo>
                  <a:pt x="253077" y="59613"/>
                </a:lnTo>
                <a:lnTo>
                  <a:pt x="138042" y="22568"/>
                </a:lnTo>
                <a:close/>
              </a:path>
            </a:pathLst>
          </a:custGeom>
          <a:solidFill>
            <a:srgbClr val="373939"/>
          </a:solidFill>
          <a:ln w="22622" cap="flat">
            <a:noFill/>
            <a:prstDash val="solid"/>
            <a:miter/>
          </a:ln>
        </p:spPr>
        <p:txBody>
          <a:bodyPr rtlCol="0" anchor="ctr"/>
          <a:lstStyle/>
          <a:p>
            <a:endParaRPr lang="en-US"/>
          </a:p>
        </p:txBody>
      </p:sp>
      <p:sp>
        <p:nvSpPr>
          <p:cNvPr id="406" name="Freeform 405">
            <a:extLst>
              <a:ext uri="{FF2B5EF4-FFF2-40B4-BE49-F238E27FC236}">
                <a16:creationId xmlns:a16="http://schemas.microsoft.com/office/drawing/2014/main" id="{6D524FED-D036-6673-DA8C-88EDE126A8CB}"/>
              </a:ext>
            </a:extLst>
          </p:cNvPr>
          <p:cNvSpPr/>
          <p:nvPr/>
        </p:nvSpPr>
        <p:spPr>
          <a:xfrm>
            <a:off x="6358581" y="4748294"/>
            <a:ext cx="23007" cy="307252"/>
          </a:xfrm>
          <a:custGeom>
            <a:avLst/>
            <a:gdLst>
              <a:gd name="connsiteX0" fmla="*/ 11504 w 23007"/>
              <a:gd name="connsiteY0" fmla="*/ 307252 h 307252"/>
              <a:gd name="connsiteX1" fmla="*/ 0 w 23007"/>
              <a:gd name="connsiteY1" fmla="*/ 296279 h 307252"/>
              <a:gd name="connsiteX2" fmla="*/ 0 w 23007"/>
              <a:gd name="connsiteY2" fmla="*/ 10973 h 307252"/>
              <a:gd name="connsiteX3" fmla="*/ 11504 w 23007"/>
              <a:gd name="connsiteY3" fmla="*/ 0 h 307252"/>
              <a:gd name="connsiteX4" fmla="*/ 23007 w 23007"/>
              <a:gd name="connsiteY4" fmla="*/ 10973 h 307252"/>
              <a:gd name="connsiteX5" fmla="*/ 23007 w 23007"/>
              <a:gd name="connsiteY5" fmla="*/ 296279 h 307252"/>
              <a:gd name="connsiteX6" fmla="*/ 11504 w 23007"/>
              <a:gd name="connsiteY6" fmla="*/ 307252 h 307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07" h="307252">
                <a:moveTo>
                  <a:pt x="11504" y="307252"/>
                </a:moveTo>
                <a:cubicBezTo>
                  <a:pt x="5151" y="307252"/>
                  <a:pt x="0" y="302338"/>
                  <a:pt x="0" y="296279"/>
                </a:cubicBezTo>
                <a:lnTo>
                  <a:pt x="0" y="10973"/>
                </a:lnTo>
                <a:cubicBezTo>
                  <a:pt x="0" y="4914"/>
                  <a:pt x="5151" y="0"/>
                  <a:pt x="11504" y="0"/>
                </a:cubicBezTo>
                <a:cubicBezTo>
                  <a:pt x="17856" y="0"/>
                  <a:pt x="23007" y="4914"/>
                  <a:pt x="23007" y="10973"/>
                </a:cubicBezTo>
                <a:lnTo>
                  <a:pt x="23007" y="296279"/>
                </a:lnTo>
                <a:cubicBezTo>
                  <a:pt x="23007" y="302338"/>
                  <a:pt x="17856" y="307252"/>
                  <a:pt x="11504" y="307252"/>
                </a:cubicBezTo>
                <a:close/>
              </a:path>
            </a:pathLst>
          </a:custGeom>
          <a:solidFill>
            <a:srgbClr val="373939"/>
          </a:solidFill>
          <a:ln w="22622" cap="flat">
            <a:noFill/>
            <a:prstDash val="solid"/>
            <a:miter/>
          </a:ln>
        </p:spPr>
        <p:txBody>
          <a:bodyPr rtlCol="0" anchor="ctr"/>
          <a:lstStyle/>
          <a:p>
            <a:endParaRPr lang="en-US"/>
          </a:p>
        </p:txBody>
      </p:sp>
      <p:sp>
        <p:nvSpPr>
          <p:cNvPr id="407" name="Freeform 406">
            <a:extLst>
              <a:ext uri="{FF2B5EF4-FFF2-40B4-BE49-F238E27FC236}">
                <a16:creationId xmlns:a16="http://schemas.microsoft.com/office/drawing/2014/main" id="{FC133B5D-21ED-414F-2CF4-464273F61CB2}"/>
              </a:ext>
            </a:extLst>
          </p:cNvPr>
          <p:cNvSpPr/>
          <p:nvPr/>
        </p:nvSpPr>
        <p:spPr>
          <a:xfrm>
            <a:off x="5955958" y="4550775"/>
            <a:ext cx="552169" cy="340172"/>
          </a:xfrm>
          <a:custGeom>
            <a:avLst/>
            <a:gdLst>
              <a:gd name="connsiteX0" fmla="*/ 540666 w 552169"/>
              <a:gd name="connsiteY0" fmla="*/ 340172 h 340172"/>
              <a:gd name="connsiteX1" fmla="*/ 287588 w 552169"/>
              <a:gd name="connsiteY1" fmla="*/ 340172 h 340172"/>
              <a:gd name="connsiteX2" fmla="*/ 276085 w 552169"/>
              <a:gd name="connsiteY2" fmla="*/ 329199 h 340172"/>
              <a:gd name="connsiteX3" fmla="*/ 287588 w 552169"/>
              <a:gd name="connsiteY3" fmla="*/ 318225 h 340172"/>
              <a:gd name="connsiteX4" fmla="*/ 540666 w 552169"/>
              <a:gd name="connsiteY4" fmla="*/ 318225 h 340172"/>
              <a:gd name="connsiteX5" fmla="*/ 552169 w 552169"/>
              <a:gd name="connsiteY5" fmla="*/ 329199 h 340172"/>
              <a:gd name="connsiteX6" fmla="*/ 540666 w 552169"/>
              <a:gd name="connsiteY6" fmla="*/ 340172 h 340172"/>
              <a:gd name="connsiteX7" fmla="*/ 218567 w 552169"/>
              <a:gd name="connsiteY7" fmla="*/ 307252 h 340172"/>
              <a:gd name="connsiteX8" fmla="*/ 46014 w 552169"/>
              <a:gd name="connsiteY8" fmla="*/ 307252 h 340172"/>
              <a:gd name="connsiteX9" fmla="*/ 0 w 552169"/>
              <a:gd name="connsiteY9" fmla="*/ 263359 h 340172"/>
              <a:gd name="connsiteX10" fmla="*/ 0 w 552169"/>
              <a:gd name="connsiteY10" fmla="*/ 43893 h 340172"/>
              <a:gd name="connsiteX11" fmla="*/ 46014 w 552169"/>
              <a:gd name="connsiteY11" fmla="*/ 0 h 340172"/>
              <a:gd name="connsiteX12" fmla="*/ 460141 w 552169"/>
              <a:gd name="connsiteY12" fmla="*/ 0 h 340172"/>
              <a:gd name="connsiteX13" fmla="*/ 506155 w 552169"/>
              <a:gd name="connsiteY13" fmla="*/ 43893 h 340172"/>
              <a:gd name="connsiteX14" fmla="*/ 506155 w 552169"/>
              <a:gd name="connsiteY14" fmla="*/ 186546 h 340172"/>
              <a:gd name="connsiteX15" fmla="*/ 494651 w 552169"/>
              <a:gd name="connsiteY15" fmla="*/ 197519 h 340172"/>
              <a:gd name="connsiteX16" fmla="*/ 483148 w 552169"/>
              <a:gd name="connsiteY16" fmla="*/ 186546 h 340172"/>
              <a:gd name="connsiteX17" fmla="*/ 483148 w 552169"/>
              <a:gd name="connsiteY17" fmla="*/ 43893 h 340172"/>
              <a:gd name="connsiteX18" fmla="*/ 460141 w 552169"/>
              <a:gd name="connsiteY18" fmla="*/ 21947 h 340172"/>
              <a:gd name="connsiteX19" fmla="*/ 46014 w 552169"/>
              <a:gd name="connsiteY19" fmla="*/ 21947 h 340172"/>
              <a:gd name="connsiteX20" fmla="*/ 23007 w 552169"/>
              <a:gd name="connsiteY20" fmla="*/ 43893 h 340172"/>
              <a:gd name="connsiteX21" fmla="*/ 23007 w 552169"/>
              <a:gd name="connsiteY21" fmla="*/ 263359 h 340172"/>
              <a:gd name="connsiteX22" fmla="*/ 46014 w 552169"/>
              <a:gd name="connsiteY22" fmla="*/ 285306 h 340172"/>
              <a:gd name="connsiteX23" fmla="*/ 218567 w 552169"/>
              <a:gd name="connsiteY23" fmla="*/ 285306 h 340172"/>
              <a:gd name="connsiteX24" fmla="*/ 230070 w 552169"/>
              <a:gd name="connsiteY24" fmla="*/ 296279 h 340172"/>
              <a:gd name="connsiteX25" fmla="*/ 218567 w 552169"/>
              <a:gd name="connsiteY25" fmla="*/ 307252 h 34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2169" h="340172">
                <a:moveTo>
                  <a:pt x="540666" y="340172"/>
                </a:moveTo>
                <a:lnTo>
                  <a:pt x="287588" y="340172"/>
                </a:lnTo>
                <a:cubicBezTo>
                  <a:pt x="281236" y="340172"/>
                  <a:pt x="276085" y="335258"/>
                  <a:pt x="276085" y="329199"/>
                </a:cubicBezTo>
                <a:cubicBezTo>
                  <a:pt x="276085" y="323139"/>
                  <a:pt x="281236" y="318225"/>
                  <a:pt x="287588" y="318225"/>
                </a:cubicBezTo>
                <a:lnTo>
                  <a:pt x="540666" y="318225"/>
                </a:lnTo>
                <a:cubicBezTo>
                  <a:pt x="547018" y="318225"/>
                  <a:pt x="552169" y="323139"/>
                  <a:pt x="552169" y="329199"/>
                </a:cubicBezTo>
                <a:cubicBezTo>
                  <a:pt x="552169" y="335258"/>
                  <a:pt x="547018" y="340172"/>
                  <a:pt x="540666" y="340172"/>
                </a:cubicBezTo>
                <a:close/>
                <a:moveTo>
                  <a:pt x="218567" y="307252"/>
                </a:moveTo>
                <a:lnTo>
                  <a:pt x="46014" y="307252"/>
                </a:lnTo>
                <a:cubicBezTo>
                  <a:pt x="20637" y="307252"/>
                  <a:pt x="0" y="287566"/>
                  <a:pt x="0" y="263359"/>
                </a:cubicBezTo>
                <a:lnTo>
                  <a:pt x="0" y="43893"/>
                </a:lnTo>
                <a:cubicBezTo>
                  <a:pt x="0" y="19686"/>
                  <a:pt x="20637" y="0"/>
                  <a:pt x="46014" y="0"/>
                </a:cubicBezTo>
                <a:lnTo>
                  <a:pt x="460141" y="0"/>
                </a:lnTo>
                <a:cubicBezTo>
                  <a:pt x="485518" y="0"/>
                  <a:pt x="506155" y="19686"/>
                  <a:pt x="506155" y="43893"/>
                </a:cubicBezTo>
                <a:lnTo>
                  <a:pt x="506155" y="186546"/>
                </a:lnTo>
                <a:cubicBezTo>
                  <a:pt x="506155" y="192606"/>
                  <a:pt x="501004" y="197519"/>
                  <a:pt x="494651" y="197519"/>
                </a:cubicBezTo>
                <a:cubicBezTo>
                  <a:pt x="488299" y="197519"/>
                  <a:pt x="483148" y="192606"/>
                  <a:pt x="483148" y="186546"/>
                </a:cubicBezTo>
                <a:lnTo>
                  <a:pt x="483148" y="43893"/>
                </a:lnTo>
                <a:cubicBezTo>
                  <a:pt x="483148" y="31801"/>
                  <a:pt x="472841" y="21947"/>
                  <a:pt x="460141" y="21947"/>
                </a:cubicBezTo>
                <a:lnTo>
                  <a:pt x="46014" y="21947"/>
                </a:lnTo>
                <a:cubicBezTo>
                  <a:pt x="33314" y="21947"/>
                  <a:pt x="23007" y="31801"/>
                  <a:pt x="23007" y="43893"/>
                </a:cubicBezTo>
                <a:lnTo>
                  <a:pt x="23007" y="263359"/>
                </a:lnTo>
                <a:cubicBezTo>
                  <a:pt x="23007" y="275452"/>
                  <a:pt x="33314" y="285306"/>
                  <a:pt x="46014" y="285306"/>
                </a:cubicBezTo>
                <a:lnTo>
                  <a:pt x="218567" y="285306"/>
                </a:lnTo>
                <a:cubicBezTo>
                  <a:pt x="224920" y="285306"/>
                  <a:pt x="230070" y="290219"/>
                  <a:pt x="230070" y="296279"/>
                </a:cubicBezTo>
                <a:cubicBezTo>
                  <a:pt x="230070" y="302338"/>
                  <a:pt x="224920" y="307252"/>
                  <a:pt x="218567" y="307252"/>
                </a:cubicBezTo>
                <a:close/>
              </a:path>
            </a:pathLst>
          </a:custGeom>
          <a:solidFill>
            <a:srgbClr val="373939"/>
          </a:solidFill>
          <a:ln w="22622" cap="flat">
            <a:noFill/>
            <a:prstDash val="solid"/>
            <a:miter/>
          </a:ln>
        </p:spPr>
        <p:txBody>
          <a:bodyPr rtlCol="0" anchor="ctr"/>
          <a:lstStyle/>
          <a:p>
            <a:endParaRPr lang="en-US"/>
          </a:p>
        </p:txBody>
      </p:sp>
      <p:sp>
        <p:nvSpPr>
          <p:cNvPr id="408" name="Freeform 407">
            <a:extLst>
              <a:ext uri="{FF2B5EF4-FFF2-40B4-BE49-F238E27FC236}">
                <a16:creationId xmlns:a16="http://schemas.microsoft.com/office/drawing/2014/main" id="{1C75A724-430E-E2AA-2B48-F38D43D27F7A}"/>
              </a:ext>
            </a:extLst>
          </p:cNvPr>
          <p:cNvSpPr/>
          <p:nvPr/>
        </p:nvSpPr>
        <p:spPr>
          <a:xfrm>
            <a:off x="5955883" y="4607800"/>
            <a:ext cx="505663" cy="131232"/>
          </a:xfrm>
          <a:custGeom>
            <a:avLst/>
            <a:gdLst>
              <a:gd name="connsiteX0" fmla="*/ 253151 w 505663"/>
              <a:gd name="connsiteY0" fmla="*/ 131233 h 131232"/>
              <a:gd name="connsiteX1" fmla="*/ 228626 w 505663"/>
              <a:gd name="connsiteY1" fmla="*/ 125790 h 131232"/>
              <a:gd name="connsiteX2" fmla="*/ 6470 w 505663"/>
              <a:gd name="connsiteY2" fmla="*/ 20842 h 131232"/>
              <a:gd name="connsiteX3" fmla="*/ 1164 w 505663"/>
              <a:gd name="connsiteY3" fmla="*/ 6172 h 131232"/>
              <a:gd name="connsiteX4" fmla="*/ 16542 w 505663"/>
              <a:gd name="connsiteY4" fmla="*/ 1110 h 131232"/>
              <a:gd name="connsiteX5" fmla="*/ 16685 w 505663"/>
              <a:gd name="connsiteY5" fmla="*/ 1178 h 131232"/>
              <a:gd name="connsiteX6" fmla="*/ 238818 w 505663"/>
              <a:gd name="connsiteY6" fmla="*/ 106126 h 131232"/>
              <a:gd name="connsiteX7" fmla="*/ 267485 w 505663"/>
              <a:gd name="connsiteY7" fmla="*/ 106126 h 131232"/>
              <a:gd name="connsiteX8" fmla="*/ 489618 w 505663"/>
              <a:gd name="connsiteY8" fmla="*/ 1178 h 131232"/>
              <a:gd name="connsiteX9" fmla="*/ 504740 w 505663"/>
              <a:gd name="connsiteY9" fmla="*/ 6984 h 131232"/>
              <a:gd name="connsiteX10" fmla="*/ 499810 w 505663"/>
              <a:gd name="connsiteY10" fmla="*/ 20864 h 131232"/>
              <a:gd name="connsiteX11" fmla="*/ 277677 w 505663"/>
              <a:gd name="connsiteY11" fmla="*/ 125790 h 131232"/>
              <a:gd name="connsiteX12" fmla="*/ 253151 w 505663"/>
              <a:gd name="connsiteY12" fmla="*/ 131233 h 131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5663" h="131232">
                <a:moveTo>
                  <a:pt x="253151" y="131233"/>
                </a:moveTo>
                <a:cubicBezTo>
                  <a:pt x="244731" y="131233"/>
                  <a:pt x="236310" y="129411"/>
                  <a:pt x="228626" y="125790"/>
                </a:cubicBezTo>
                <a:lnTo>
                  <a:pt x="6470" y="20842"/>
                </a:lnTo>
                <a:cubicBezTo>
                  <a:pt x="758" y="18189"/>
                  <a:pt x="-1618" y="11621"/>
                  <a:pt x="1164" y="6172"/>
                </a:cubicBezTo>
                <a:cubicBezTo>
                  <a:pt x="3945" y="723"/>
                  <a:pt x="10830" y="-1543"/>
                  <a:pt x="16542" y="1110"/>
                </a:cubicBezTo>
                <a:cubicBezTo>
                  <a:pt x="16590" y="1132"/>
                  <a:pt x="16638" y="1155"/>
                  <a:pt x="16685" y="1178"/>
                </a:cubicBezTo>
                <a:lnTo>
                  <a:pt x="238818" y="106126"/>
                </a:lnTo>
                <a:cubicBezTo>
                  <a:pt x="247814" y="110362"/>
                  <a:pt x="258489" y="110362"/>
                  <a:pt x="267485" y="106126"/>
                </a:cubicBezTo>
                <a:lnTo>
                  <a:pt x="489618" y="1178"/>
                </a:lnTo>
                <a:cubicBezTo>
                  <a:pt x="495475" y="-1202"/>
                  <a:pt x="502244" y="1397"/>
                  <a:pt x="504740" y="6984"/>
                </a:cubicBezTo>
                <a:cubicBezTo>
                  <a:pt x="507039" y="12133"/>
                  <a:pt x="504918" y="18108"/>
                  <a:pt x="499810" y="20864"/>
                </a:cubicBezTo>
                <a:lnTo>
                  <a:pt x="277677" y="125790"/>
                </a:lnTo>
                <a:cubicBezTo>
                  <a:pt x="269993" y="129411"/>
                  <a:pt x="261572" y="131233"/>
                  <a:pt x="253151" y="131233"/>
                </a:cubicBezTo>
                <a:close/>
              </a:path>
            </a:pathLst>
          </a:custGeom>
          <a:solidFill>
            <a:srgbClr val="373939"/>
          </a:solidFill>
          <a:ln w="22622" cap="flat">
            <a:noFill/>
            <a:prstDash val="solid"/>
            <a:miter/>
          </a:ln>
        </p:spPr>
        <p:txBody>
          <a:bodyPr rtlCol="0" anchor="ctr"/>
          <a:lstStyle/>
          <a:p>
            <a:endParaRPr lang="en-US"/>
          </a:p>
        </p:txBody>
      </p:sp>
      <p:sp>
        <p:nvSpPr>
          <p:cNvPr id="410" name="Freeform 409">
            <a:extLst>
              <a:ext uri="{FF2B5EF4-FFF2-40B4-BE49-F238E27FC236}">
                <a16:creationId xmlns:a16="http://schemas.microsoft.com/office/drawing/2014/main" id="{71753B9A-B8F3-CD00-B787-21183FBCB22E}"/>
              </a:ext>
            </a:extLst>
          </p:cNvPr>
          <p:cNvSpPr/>
          <p:nvPr/>
        </p:nvSpPr>
        <p:spPr>
          <a:xfrm>
            <a:off x="8717334" y="2294547"/>
            <a:ext cx="179130" cy="212765"/>
          </a:xfrm>
          <a:custGeom>
            <a:avLst/>
            <a:gdLst>
              <a:gd name="connsiteX0" fmla="*/ 84856 w 179130"/>
              <a:gd name="connsiteY0" fmla="*/ 211362 h 212765"/>
              <a:gd name="connsiteX1" fmla="*/ 94275 w 179130"/>
              <a:gd name="connsiteY1" fmla="*/ 211362 h 212765"/>
              <a:gd name="connsiteX2" fmla="*/ 174627 w 179130"/>
              <a:gd name="connsiteY2" fmla="*/ 26633 h 212765"/>
              <a:gd name="connsiteX3" fmla="*/ 173339 w 179130"/>
              <a:gd name="connsiteY3" fmla="*/ 24086 h 212765"/>
              <a:gd name="connsiteX4" fmla="*/ 172938 w 179130"/>
              <a:gd name="connsiteY4" fmla="*/ 23543 h 212765"/>
              <a:gd name="connsiteX5" fmla="*/ 170649 w 179130"/>
              <a:gd name="connsiteY5" fmla="*/ 21411 h 212765"/>
              <a:gd name="connsiteX6" fmla="*/ 89566 w 179130"/>
              <a:gd name="connsiteY6" fmla="*/ 0 h 212765"/>
              <a:gd name="connsiteX7" fmla="*/ 8482 w 179130"/>
              <a:gd name="connsiteY7" fmla="*/ 21411 h 212765"/>
              <a:gd name="connsiteX8" fmla="*/ 6193 w 179130"/>
              <a:gd name="connsiteY8" fmla="*/ 23543 h 212765"/>
              <a:gd name="connsiteX9" fmla="*/ 5792 w 179130"/>
              <a:gd name="connsiteY9" fmla="*/ 24086 h 212765"/>
              <a:gd name="connsiteX10" fmla="*/ 4504 w 179130"/>
              <a:gd name="connsiteY10" fmla="*/ 26633 h 212765"/>
              <a:gd name="connsiteX11" fmla="*/ 84856 w 179130"/>
              <a:gd name="connsiteY11" fmla="*/ 211362 h 212765"/>
              <a:gd name="connsiteX12" fmla="*/ 20150 w 179130"/>
              <a:gd name="connsiteY12" fmla="*/ 34250 h 212765"/>
              <a:gd name="connsiteX13" fmla="*/ 89566 w 179130"/>
              <a:gd name="connsiteY13" fmla="*/ 17021 h 212765"/>
              <a:gd name="connsiteX14" fmla="*/ 158946 w 179130"/>
              <a:gd name="connsiteY14" fmla="*/ 34230 h 212765"/>
              <a:gd name="connsiteX15" fmla="*/ 89563 w 179130"/>
              <a:gd name="connsiteY15" fmla="*/ 193981 h 212765"/>
              <a:gd name="connsiteX16" fmla="*/ 20150 w 179130"/>
              <a:gd name="connsiteY16" fmla="*/ 34250 h 212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9130" h="212765">
                <a:moveTo>
                  <a:pt x="84856" y="211362"/>
                </a:moveTo>
                <a:cubicBezTo>
                  <a:pt x="87716" y="213234"/>
                  <a:pt x="91414" y="213234"/>
                  <a:pt x="94275" y="211362"/>
                </a:cubicBezTo>
                <a:cubicBezTo>
                  <a:pt x="207179" y="137292"/>
                  <a:pt x="174966" y="27730"/>
                  <a:pt x="174627" y="26633"/>
                </a:cubicBezTo>
                <a:cubicBezTo>
                  <a:pt x="174345" y="25717"/>
                  <a:pt x="173909" y="24856"/>
                  <a:pt x="173339" y="24086"/>
                </a:cubicBezTo>
                <a:lnTo>
                  <a:pt x="172938" y="23543"/>
                </a:lnTo>
                <a:cubicBezTo>
                  <a:pt x="172313" y="22697"/>
                  <a:pt x="171537" y="21975"/>
                  <a:pt x="170649" y="21411"/>
                </a:cubicBezTo>
                <a:cubicBezTo>
                  <a:pt x="158056" y="13416"/>
                  <a:pt x="130773" y="0"/>
                  <a:pt x="89566" y="0"/>
                </a:cubicBezTo>
                <a:cubicBezTo>
                  <a:pt x="48357" y="0"/>
                  <a:pt x="21075" y="13416"/>
                  <a:pt x="8482" y="21411"/>
                </a:cubicBezTo>
                <a:cubicBezTo>
                  <a:pt x="7594" y="21975"/>
                  <a:pt x="6818" y="22697"/>
                  <a:pt x="6193" y="23543"/>
                </a:cubicBezTo>
                <a:lnTo>
                  <a:pt x="5792" y="24086"/>
                </a:lnTo>
                <a:cubicBezTo>
                  <a:pt x="5222" y="24856"/>
                  <a:pt x="4786" y="25717"/>
                  <a:pt x="4504" y="26633"/>
                </a:cubicBezTo>
                <a:cubicBezTo>
                  <a:pt x="4165" y="27730"/>
                  <a:pt x="-28048" y="137292"/>
                  <a:pt x="84856" y="211362"/>
                </a:cubicBezTo>
                <a:close/>
                <a:moveTo>
                  <a:pt x="20150" y="34250"/>
                </a:moveTo>
                <a:cubicBezTo>
                  <a:pt x="41331" y="22402"/>
                  <a:pt x="65303" y="16453"/>
                  <a:pt x="89566" y="17021"/>
                </a:cubicBezTo>
                <a:cubicBezTo>
                  <a:pt x="113814" y="16453"/>
                  <a:pt x="137773" y="22395"/>
                  <a:pt x="158946" y="34230"/>
                </a:cubicBezTo>
                <a:cubicBezTo>
                  <a:pt x="162655" y="49944"/>
                  <a:pt x="177290" y="133236"/>
                  <a:pt x="89563" y="193981"/>
                </a:cubicBezTo>
                <a:cubicBezTo>
                  <a:pt x="987" y="132727"/>
                  <a:pt x="16182" y="50264"/>
                  <a:pt x="20150" y="34250"/>
                </a:cubicBezTo>
                <a:close/>
              </a:path>
            </a:pathLst>
          </a:custGeom>
          <a:solidFill>
            <a:srgbClr val="373939"/>
          </a:solidFill>
          <a:ln w="4242" cap="flat">
            <a:noFill/>
            <a:prstDash val="solid"/>
            <a:miter/>
          </a:ln>
        </p:spPr>
        <p:txBody>
          <a:bodyPr rtlCol="0" anchor="ctr"/>
          <a:lstStyle/>
          <a:p>
            <a:endParaRPr lang="en-US"/>
          </a:p>
        </p:txBody>
      </p:sp>
      <p:sp>
        <p:nvSpPr>
          <p:cNvPr id="411" name="Freeform 410">
            <a:extLst>
              <a:ext uri="{FF2B5EF4-FFF2-40B4-BE49-F238E27FC236}">
                <a16:creationId xmlns:a16="http://schemas.microsoft.com/office/drawing/2014/main" id="{1C5A4FF9-A77A-6EF9-C5E6-BC9016F58648}"/>
              </a:ext>
            </a:extLst>
          </p:cNvPr>
          <p:cNvSpPr/>
          <p:nvPr/>
        </p:nvSpPr>
        <p:spPr>
          <a:xfrm>
            <a:off x="8764128" y="2128588"/>
            <a:ext cx="330296" cy="297875"/>
          </a:xfrm>
          <a:custGeom>
            <a:avLst/>
            <a:gdLst>
              <a:gd name="connsiteX0" fmla="*/ 29292 w 330296"/>
              <a:gd name="connsiteY0" fmla="*/ 297876 h 297875"/>
              <a:gd name="connsiteX1" fmla="*/ 35004 w 330296"/>
              <a:gd name="connsiteY1" fmla="*/ 295701 h 297875"/>
              <a:gd name="connsiteX2" fmla="*/ 82698 w 330296"/>
              <a:gd name="connsiteY2" fmla="*/ 253145 h 297875"/>
              <a:gd name="connsiteX3" fmla="*/ 83396 w 330296"/>
              <a:gd name="connsiteY3" fmla="*/ 241174 h 297875"/>
              <a:gd name="connsiteX4" fmla="*/ 83354 w 330296"/>
              <a:gd name="connsiteY4" fmla="*/ 241127 h 297875"/>
              <a:gd name="connsiteX5" fmla="*/ 71275 w 330296"/>
              <a:gd name="connsiteY5" fmla="*/ 240475 h 297875"/>
              <a:gd name="connsiteX6" fmla="*/ 29292 w 330296"/>
              <a:gd name="connsiteY6" fmla="*/ 277929 h 297875"/>
              <a:gd name="connsiteX7" fmla="*/ 14264 w 330296"/>
              <a:gd name="connsiteY7" fmla="*/ 264526 h 297875"/>
              <a:gd name="connsiteX8" fmla="*/ 2185 w 330296"/>
              <a:gd name="connsiteY8" fmla="*/ 265181 h 297875"/>
              <a:gd name="connsiteX9" fmla="*/ 2798 w 330296"/>
              <a:gd name="connsiteY9" fmla="*/ 277158 h 297875"/>
              <a:gd name="connsiteX10" fmla="*/ 2845 w 330296"/>
              <a:gd name="connsiteY10" fmla="*/ 277201 h 297875"/>
              <a:gd name="connsiteX11" fmla="*/ 23583 w 330296"/>
              <a:gd name="connsiteY11" fmla="*/ 295701 h 297875"/>
              <a:gd name="connsiteX12" fmla="*/ 29292 w 330296"/>
              <a:gd name="connsiteY12" fmla="*/ 297876 h 297875"/>
              <a:gd name="connsiteX13" fmla="*/ 85540 w 330296"/>
              <a:gd name="connsiteY13" fmla="*/ 153192 h 297875"/>
              <a:gd name="connsiteX14" fmla="*/ 274047 w 330296"/>
              <a:gd name="connsiteY14" fmla="*/ 153192 h 297875"/>
              <a:gd name="connsiteX15" fmla="*/ 277265 w 330296"/>
              <a:gd name="connsiteY15" fmla="*/ 136171 h 297875"/>
              <a:gd name="connsiteX16" fmla="*/ 85540 w 330296"/>
              <a:gd name="connsiteY16" fmla="*/ 136171 h 297875"/>
              <a:gd name="connsiteX17" fmla="*/ 76987 w 330296"/>
              <a:gd name="connsiteY17" fmla="*/ 144639 h 297875"/>
              <a:gd name="connsiteX18" fmla="*/ 85455 w 330296"/>
              <a:gd name="connsiteY18" fmla="*/ 153192 h 297875"/>
              <a:gd name="connsiteX19" fmla="*/ 85540 w 330296"/>
              <a:gd name="connsiteY19" fmla="*/ 153192 h 297875"/>
              <a:gd name="connsiteX20" fmla="*/ 85540 w 330296"/>
              <a:gd name="connsiteY20" fmla="*/ 119149 h 297875"/>
              <a:gd name="connsiteX21" fmla="*/ 281827 w 330296"/>
              <a:gd name="connsiteY21" fmla="*/ 119149 h 297875"/>
              <a:gd name="connsiteX22" fmla="*/ 287821 w 330296"/>
              <a:gd name="connsiteY22" fmla="*/ 102128 h 297875"/>
              <a:gd name="connsiteX23" fmla="*/ 85540 w 330296"/>
              <a:gd name="connsiteY23" fmla="*/ 102128 h 297875"/>
              <a:gd name="connsiteX24" fmla="*/ 76987 w 330296"/>
              <a:gd name="connsiteY24" fmla="*/ 110596 h 297875"/>
              <a:gd name="connsiteX25" fmla="*/ 85455 w 330296"/>
              <a:gd name="connsiteY25" fmla="*/ 119149 h 297875"/>
              <a:gd name="connsiteX26" fmla="*/ 85540 w 330296"/>
              <a:gd name="connsiteY26" fmla="*/ 119149 h 297875"/>
              <a:gd name="connsiteX27" fmla="*/ 85540 w 330296"/>
              <a:gd name="connsiteY27" fmla="*/ 85107 h 297875"/>
              <a:gd name="connsiteX28" fmla="*/ 295266 w 330296"/>
              <a:gd name="connsiteY28" fmla="*/ 85107 h 297875"/>
              <a:gd name="connsiteX29" fmla="*/ 302885 w 330296"/>
              <a:gd name="connsiteY29" fmla="*/ 68794 h 297875"/>
              <a:gd name="connsiteX30" fmla="*/ 302829 w 330296"/>
              <a:gd name="connsiteY30" fmla="*/ 68085 h 297875"/>
              <a:gd name="connsiteX31" fmla="*/ 85540 w 330296"/>
              <a:gd name="connsiteY31" fmla="*/ 68085 h 297875"/>
              <a:gd name="connsiteX32" fmla="*/ 76987 w 330296"/>
              <a:gd name="connsiteY32" fmla="*/ 76554 h 297875"/>
              <a:gd name="connsiteX33" fmla="*/ 85455 w 330296"/>
              <a:gd name="connsiteY33" fmla="*/ 85107 h 297875"/>
              <a:gd name="connsiteX34" fmla="*/ 85540 w 330296"/>
              <a:gd name="connsiteY34" fmla="*/ 85107 h 297875"/>
              <a:gd name="connsiteX35" fmla="*/ 85540 w 330296"/>
              <a:gd name="connsiteY35" fmla="*/ 51064 h 297875"/>
              <a:gd name="connsiteX36" fmla="*/ 306449 w 330296"/>
              <a:gd name="connsiteY36" fmla="*/ 51064 h 297875"/>
              <a:gd name="connsiteX37" fmla="*/ 314398 w 330296"/>
              <a:gd name="connsiteY37" fmla="*/ 34043 h 297875"/>
              <a:gd name="connsiteX38" fmla="*/ 85540 w 330296"/>
              <a:gd name="connsiteY38" fmla="*/ 34043 h 297875"/>
              <a:gd name="connsiteX39" fmla="*/ 76987 w 330296"/>
              <a:gd name="connsiteY39" fmla="*/ 42511 h 297875"/>
              <a:gd name="connsiteX40" fmla="*/ 85455 w 330296"/>
              <a:gd name="connsiteY40" fmla="*/ 51064 h 297875"/>
              <a:gd name="connsiteX41" fmla="*/ 85540 w 330296"/>
              <a:gd name="connsiteY41" fmla="*/ 51064 h 297875"/>
              <a:gd name="connsiteX42" fmla="*/ 76987 w 330296"/>
              <a:gd name="connsiteY42" fmla="*/ 8511 h 297875"/>
              <a:gd name="connsiteX43" fmla="*/ 85540 w 330296"/>
              <a:gd name="connsiteY43" fmla="*/ 17021 h 297875"/>
              <a:gd name="connsiteX44" fmla="*/ 322347 w 330296"/>
              <a:gd name="connsiteY44" fmla="*/ 17021 h 297875"/>
              <a:gd name="connsiteX45" fmla="*/ 330296 w 330296"/>
              <a:gd name="connsiteY45" fmla="*/ 0 h 297875"/>
              <a:gd name="connsiteX46" fmla="*/ 85540 w 330296"/>
              <a:gd name="connsiteY46" fmla="*/ 0 h 297875"/>
              <a:gd name="connsiteX47" fmla="*/ 76987 w 330296"/>
              <a:gd name="connsiteY47" fmla="*/ 8511 h 29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96" h="297875">
                <a:moveTo>
                  <a:pt x="29292" y="297876"/>
                </a:moveTo>
                <a:cubicBezTo>
                  <a:pt x="31399" y="297876"/>
                  <a:pt x="33432" y="297101"/>
                  <a:pt x="35004" y="295701"/>
                </a:cubicBezTo>
                <a:lnTo>
                  <a:pt x="82698" y="253145"/>
                </a:lnTo>
                <a:cubicBezTo>
                  <a:pt x="86196" y="250032"/>
                  <a:pt x="86509" y="244673"/>
                  <a:pt x="83396" y="241174"/>
                </a:cubicBezTo>
                <a:cubicBezTo>
                  <a:pt x="83382" y="241159"/>
                  <a:pt x="83368" y="241143"/>
                  <a:pt x="83354" y="241127"/>
                </a:cubicBezTo>
                <a:cubicBezTo>
                  <a:pt x="80191" y="237626"/>
                  <a:pt x="74796" y="237335"/>
                  <a:pt x="71275" y="240475"/>
                </a:cubicBezTo>
                <a:lnTo>
                  <a:pt x="29292" y="277929"/>
                </a:lnTo>
                <a:lnTo>
                  <a:pt x="14264" y="264526"/>
                </a:lnTo>
                <a:cubicBezTo>
                  <a:pt x="10740" y="261391"/>
                  <a:pt x="5348" y="261682"/>
                  <a:pt x="2185" y="265181"/>
                </a:cubicBezTo>
                <a:cubicBezTo>
                  <a:pt x="-953" y="268658"/>
                  <a:pt x="-679" y="274019"/>
                  <a:pt x="2798" y="277158"/>
                </a:cubicBezTo>
                <a:cubicBezTo>
                  <a:pt x="2814" y="277171"/>
                  <a:pt x="2829" y="277184"/>
                  <a:pt x="2845" y="277201"/>
                </a:cubicBezTo>
                <a:lnTo>
                  <a:pt x="23583" y="295701"/>
                </a:lnTo>
                <a:cubicBezTo>
                  <a:pt x="25154" y="297101"/>
                  <a:pt x="27187" y="297876"/>
                  <a:pt x="29292" y="297876"/>
                </a:cubicBezTo>
                <a:close/>
                <a:moveTo>
                  <a:pt x="85540" y="153192"/>
                </a:moveTo>
                <a:lnTo>
                  <a:pt x="274047" y="153192"/>
                </a:lnTo>
                <a:cubicBezTo>
                  <a:pt x="274910" y="147471"/>
                  <a:pt x="275983" y="141798"/>
                  <a:pt x="277265" y="136171"/>
                </a:cubicBezTo>
                <a:lnTo>
                  <a:pt x="85540" y="136171"/>
                </a:lnTo>
                <a:cubicBezTo>
                  <a:pt x="80840" y="136147"/>
                  <a:pt x="77011" y="139939"/>
                  <a:pt x="76987" y="144639"/>
                </a:cubicBezTo>
                <a:cubicBezTo>
                  <a:pt x="76963" y="149339"/>
                  <a:pt x="80755" y="153169"/>
                  <a:pt x="85455" y="153192"/>
                </a:cubicBezTo>
                <a:cubicBezTo>
                  <a:pt x="85483" y="153193"/>
                  <a:pt x="85512" y="153193"/>
                  <a:pt x="85540" y="153192"/>
                </a:cubicBezTo>
                <a:close/>
                <a:moveTo>
                  <a:pt x="85540" y="119149"/>
                </a:moveTo>
                <a:lnTo>
                  <a:pt x="281827" y="119149"/>
                </a:lnTo>
                <a:cubicBezTo>
                  <a:pt x="283603" y="113404"/>
                  <a:pt x="285601" y="107731"/>
                  <a:pt x="287821" y="102128"/>
                </a:cubicBezTo>
                <a:lnTo>
                  <a:pt x="85540" y="102128"/>
                </a:lnTo>
                <a:cubicBezTo>
                  <a:pt x="80840" y="102105"/>
                  <a:pt x="77011" y="105896"/>
                  <a:pt x="76987" y="110596"/>
                </a:cubicBezTo>
                <a:cubicBezTo>
                  <a:pt x="76963" y="115297"/>
                  <a:pt x="80755" y="119126"/>
                  <a:pt x="85455" y="119149"/>
                </a:cubicBezTo>
                <a:cubicBezTo>
                  <a:pt x="85483" y="119150"/>
                  <a:pt x="85512" y="119150"/>
                  <a:pt x="85540" y="119149"/>
                </a:cubicBezTo>
                <a:close/>
                <a:moveTo>
                  <a:pt x="85540" y="85107"/>
                </a:moveTo>
                <a:lnTo>
                  <a:pt x="295266" y="85107"/>
                </a:lnTo>
                <a:lnTo>
                  <a:pt x="302885" y="68794"/>
                </a:lnTo>
                <a:cubicBezTo>
                  <a:pt x="302848" y="68558"/>
                  <a:pt x="302858" y="68322"/>
                  <a:pt x="302829" y="68085"/>
                </a:cubicBezTo>
                <a:lnTo>
                  <a:pt x="85540" y="68085"/>
                </a:lnTo>
                <a:cubicBezTo>
                  <a:pt x="80840" y="68062"/>
                  <a:pt x="77011" y="71853"/>
                  <a:pt x="76987" y="76554"/>
                </a:cubicBezTo>
                <a:cubicBezTo>
                  <a:pt x="76963" y="81254"/>
                  <a:pt x="80755" y="85083"/>
                  <a:pt x="85455" y="85107"/>
                </a:cubicBezTo>
                <a:cubicBezTo>
                  <a:pt x="85483" y="85107"/>
                  <a:pt x="85512" y="85107"/>
                  <a:pt x="85540" y="85107"/>
                </a:cubicBezTo>
                <a:close/>
                <a:moveTo>
                  <a:pt x="85540" y="51064"/>
                </a:moveTo>
                <a:lnTo>
                  <a:pt x="306449" y="51064"/>
                </a:lnTo>
                <a:lnTo>
                  <a:pt x="314398" y="34043"/>
                </a:lnTo>
                <a:lnTo>
                  <a:pt x="85540" y="34043"/>
                </a:lnTo>
                <a:cubicBezTo>
                  <a:pt x="80840" y="34019"/>
                  <a:pt x="77011" y="37810"/>
                  <a:pt x="76987" y="42511"/>
                </a:cubicBezTo>
                <a:cubicBezTo>
                  <a:pt x="76963" y="47211"/>
                  <a:pt x="80755" y="51041"/>
                  <a:pt x="85455" y="51064"/>
                </a:cubicBezTo>
                <a:cubicBezTo>
                  <a:pt x="85483" y="51065"/>
                  <a:pt x="85512" y="51065"/>
                  <a:pt x="85540" y="51064"/>
                </a:cubicBezTo>
                <a:close/>
                <a:moveTo>
                  <a:pt x="76987" y="8511"/>
                </a:moveTo>
                <a:cubicBezTo>
                  <a:pt x="76999" y="13223"/>
                  <a:pt x="80828" y="17033"/>
                  <a:pt x="85540" y="17021"/>
                </a:cubicBezTo>
                <a:lnTo>
                  <a:pt x="322347" y="17021"/>
                </a:lnTo>
                <a:lnTo>
                  <a:pt x="330296" y="0"/>
                </a:lnTo>
                <a:lnTo>
                  <a:pt x="85540" y="0"/>
                </a:lnTo>
                <a:cubicBezTo>
                  <a:pt x="80828" y="-12"/>
                  <a:pt x="76999" y="3798"/>
                  <a:pt x="76987" y="8511"/>
                </a:cubicBezTo>
                <a:close/>
              </a:path>
            </a:pathLst>
          </a:custGeom>
          <a:solidFill>
            <a:srgbClr val="373939"/>
          </a:solidFill>
          <a:ln w="4242" cap="flat">
            <a:noFill/>
            <a:prstDash val="solid"/>
            <a:miter/>
          </a:ln>
        </p:spPr>
        <p:txBody>
          <a:bodyPr rtlCol="0" anchor="ctr"/>
          <a:lstStyle/>
          <a:p>
            <a:endParaRPr lang="en-US"/>
          </a:p>
        </p:txBody>
      </p:sp>
      <p:sp>
        <p:nvSpPr>
          <p:cNvPr id="412" name="Freeform 411">
            <a:extLst>
              <a:ext uri="{FF2B5EF4-FFF2-40B4-BE49-F238E27FC236}">
                <a16:creationId xmlns:a16="http://schemas.microsoft.com/office/drawing/2014/main" id="{A5E7AF9D-3FA7-3DDD-1ECD-70318D3D4D1A}"/>
              </a:ext>
            </a:extLst>
          </p:cNvPr>
          <p:cNvSpPr/>
          <p:nvPr/>
        </p:nvSpPr>
        <p:spPr>
          <a:xfrm>
            <a:off x="8875331" y="1959179"/>
            <a:ext cx="390127" cy="404174"/>
          </a:xfrm>
          <a:custGeom>
            <a:avLst/>
            <a:gdLst>
              <a:gd name="connsiteX0" fmla="*/ 234634 w 390127"/>
              <a:gd name="connsiteY0" fmla="*/ 115935 h 404174"/>
              <a:gd name="connsiteX1" fmla="*/ 245997 w 390127"/>
              <a:gd name="connsiteY1" fmla="*/ 111802 h 404174"/>
              <a:gd name="connsiteX2" fmla="*/ 285643 w 390127"/>
              <a:gd name="connsiteY2" fmla="*/ 26901 h 404174"/>
              <a:gd name="connsiteX3" fmla="*/ 291325 w 390127"/>
              <a:gd name="connsiteY3" fmla="*/ 24836 h 404174"/>
              <a:gd name="connsiteX4" fmla="*/ 302960 w 390127"/>
              <a:gd name="connsiteY4" fmla="*/ 30214 h 404174"/>
              <a:gd name="connsiteX5" fmla="*/ 299363 w 390127"/>
              <a:gd name="connsiteY5" fmla="*/ 37925 h 404174"/>
              <a:gd name="connsiteX6" fmla="*/ 299359 w 390127"/>
              <a:gd name="connsiteY6" fmla="*/ 37929 h 404174"/>
              <a:gd name="connsiteX7" fmla="*/ 299355 w 390127"/>
              <a:gd name="connsiteY7" fmla="*/ 37937 h 404174"/>
              <a:gd name="connsiteX8" fmla="*/ 209246 w 390127"/>
              <a:gd name="connsiteY8" fmla="*/ 230887 h 404174"/>
              <a:gd name="connsiteX9" fmla="*/ 210021 w 390127"/>
              <a:gd name="connsiteY9" fmla="*/ 239328 h 404174"/>
              <a:gd name="connsiteX10" fmla="*/ 197620 w 390127"/>
              <a:gd name="connsiteY10" fmla="*/ 265882 h 404174"/>
              <a:gd name="connsiteX11" fmla="*/ 179139 w 390127"/>
              <a:gd name="connsiteY11" fmla="*/ 329271 h 404174"/>
              <a:gd name="connsiteX12" fmla="*/ 170633 w 390127"/>
              <a:gd name="connsiteY12" fmla="*/ 394165 h 404174"/>
              <a:gd name="connsiteX13" fmla="*/ 175526 w 390127"/>
              <a:gd name="connsiteY13" fmla="*/ 402992 h 404174"/>
              <a:gd name="connsiteX14" fmla="*/ 176389 w 390127"/>
              <a:gd name="connsiteY14" fmla="*/ 403389 h 404174"/>
              <a:gd name="connsiteX15" fmla="*/ 186294 w 390127"/>
              <a:gd name="connsiteY15" fmla="*/ 401404 h 404174"/>
              <a:gd name="connsiteX16" fmla="*/ 230660 w 390127"/>
              <a:gd name="connsiteY16" fmla="*/ 353089 h 404174"/>
              <a:gd name="connsiteX17" fmla="*/ 267438 w 390127"/>
              <a:gd name="connsiteY17" fmla="*/ 298158 h 404174"/>
              <a:gd name="connsiteX18" fmla="*/ 279836 w 390127"/>
              <a:gd name="connsiteY18" fmla="*/ 271607 h 404174"/>
              <a:gd name="connsiteX19" fmla="*/ 286820 w 390127"/>
              <a:gd name="connsiteY19" fmla="*/ 266750 h 404174"/>
              <a:gd name="connsiteX20" fmla="*/ 387749 w 390127"/>
              <a:gd name="connsiteY20" fmla="*/ 50640 h 404174"/>
              <a:gd name="connsiteX21" fmla="*/ 375357 w 390127"/>
              <a:gd name="connsiteY21" fmla="*/ 16757 h 404174"/>
              <a:gd name="connsiteX22" fmla="*/ 375288 w 390127"/>
              <a:gd name="connsiteY22" fmla="*/ 16726 h 404174"/>
              <a:gd name="connsiteX23" fmla="*/ 344259 w 390127"/>
              <a:gd name="connsiteY23" fmla="*/ 2381 h 404174"/>
              <a:gd name="connsiteX24" fmla="*/ 310172 w 390127"/>
              <a:gd name="connsiteY24" fmla="*/ 14777 h 404174"/>
              <a:gd name="connsiteX25" fmla="*/ 298537 w 390127"/>
              <a:gd name="connsiteY25" fmla="*/ 9398 h 404174"/>
              <a:gd name="connsiteX26" fmla="*/ 270130 w 390127"/>
              <a:gd name="connsiteY26" fmla="*/ 19728 h 404174"/>
              <a:gd name="connsiteX27" fmla="*/ 230480 w 390127"/>
              <a:gd name="connsiteY27" fmla="*/ 104630 h 404174"/>
              <a:gd name="connsiteX28" fmla="*/ 234596 w 390127"/>
              <a:gd name="connsiteY28" fmla="*/ 115917 h 404174"/>
              <a:gd name="connsiteX29" fmla="*/ 234634 w 390127"/>
              <a:gd name="connsiteY29" fmla="*/ 115935 h 404174"/>
              <a:gd name="connsiteX30" fmla="*/ 251921 w 390127"/>
              <a:gd name="connsiteY30" fmla="*/ 290986 h 404174"/>
              <a:gd name="connsiteX31" fmla="*/ 218029 w 390127"/>
              <a:gd name="connsiteY31" fmla="*/ 341607 h 404174"/>
              <a:gd name="connsiteX32" fmla="*/ 190903 w 390127"/>
              <a:gd name="connsiteY32" fmla="*/ 371148 h 404174"/>
              <a:gd name="connsiteX33" fmla="*/ 196105 w 390127"/>
              <a:gd name="connsiteY33" fmla="*/ 331474 h 404174"/>
              <a:gd name="connsiteX34" fmla="*/ 213136 w 390127"/>
              <a:gd name="connsiteY34" fmla="*/ 273054 h 404174"/>
              <a:gd name="connsiteX35" fmla="*/ 225036 w 390127"/>
              <a:gd name="connsiteY35" fmla="*/ 247572 h 404174"/>
              <a:gd name="connsiteX36" fmla="*/ 263822 w 390127"/>
              <a:gd name="connsiteY36" fmla="*/ 265503 h 404174"/>
              <a:gd name="connsiteX37" fmla="*/ 325686 w 390127"/>
              <a:gd name="connsiteY37" fmla="*/ 21951 h 404174"/>
              <a:gd name="connsiteX38" fmla="*/ 337047 w 390127"/>
              <a:gd name="connsiteY38" fmla="*/ 17819 h 404174"/>
              <a:gd name="connsiteX39" fmla="*/ 368081 w 390127"/>
              <a:gd name="connsiteY39" fmla="*/ 32162 h 404174"/>
              <a:gd name="connsiteX40" fmla="*/ 372243 w 390127"/>
              <a:gd name="connsiteY40" fmla="*/ 43443 h 404174"/>
              <a:gd name="connsiteX41" fmla="*/ 372230 w 390127"/>
              <a:gd name="connsiteY41" fmla="*/ 43467 h 404174"/>
              <a:gd name="connsiteX42" fmla="*/ 365023 w 390127"/>
              <a:gd name="connsiteY42" fmla="*/ 58903 h 404174"/>
              <a:gd name="connsiteX43" fmla="*/ 318479 w 390127"/>
              <a:gd name="connsiteY43" fmla="*/ 37386 h 404174"/>
              <a:gd name="connsiteX44" fmla="*/ 311268 w 390127"/>
              <a:gd name="connsiteY44" fmla="*/ 52823 h 404174"/>
              <a:gd name="connsiteX45" fmla="*/ 357812 w 390127"/>
              <a:gd name="connsiteY45" fmla="*/ 74340 h 404174"/>
              <a:gd name="connsiteX46" fmla="*/ 274911 w 390127"/>
              <a:gd name="connsiteY46" fmla="*/ 251858 h 404174"/>
              <a:gd name="connsiteX47" fmla="*/ 228367 w 390127"/>
              <a:gd name="connsiteY47" fmla="*/ 230341 h 404174"/>
              <a:gd name="connsiteX48" fmla="*/ 158249 w 390127"/>
              <a:gd name="connsiteY48" fmla="*/ 54515 h 404174"/>
              <a:gd name="connsiteX49" fmla="*/ 166803 w 390127"/>
              <a:gd name="connsiteY49" fmla="*/ 46047 h 404174"/>
              <a:gd name="connsiteX50" fmla="*/ 158334 w 390127"/>
              <a:gd name="connsiteY50" fmla="*/ 37494 h 404174"/>
              <a:gd name="connsiteX51" fmla="*/ 158249 w 390127"/>
              <a:gd name="connsiteY51" fmla="*/ 37494 h 404174"/>
              <a:gd name="connsiteX52" fmla="*/ 47047 w 390127"/>
              <a:gd name="connsiteY52" fmla="*/ 37494 h 404174"/>
              <a:gd name="connsiteX53" fmla="*/ 38493 w 390127"/>
              <a:gd name="connsiteY53" fmla="*/ 45962 h 404174"/>
              <a:gd name="connsiteX54" fmla="*/ 46962 w 390127"/>
              <a:gd name="connsiteY54" fmla="*/ 54515 h 404174"/>
              <a:gd name="connsiteX55" fmla="*/ 47047 w 390127"/>
              <a:gd name="connsiteY55" fmla="*/ 54515 h 404174"/>
              <a:gd name="connsiteX56" fmla="*/ 0 w 390127"/>
              <a:gd name="connsiteY56" fmla="*/ 80047 h 404174"/>
              <a:gd name="connsiteX57" fmla="*/ 8554 w 390127"/>
              <a:gd name="connsiteY57" fmla="*/ 88558 h 404174"/>
              <a:gd name="connsiteX58" fmla="*/ 196742 w 390127"/>
              <a:gd name="connsiteY58" fmla="*/ 88558 h 404174"/>
              <a:gd name="connsiteX59" fmla="*/ 205296 w 390127"/>
              <a:gd name="connsiteY59" fmla="*/ 80090 h 404174"/>
              <a:gd name="connsiteX60" fmla="*/ 196828 w 390127"/>
              <a:gd name="connsiteY60" fmla="*/ 71536 h 404174"/>
              <a:gd name="connsiteX61" fmla="*/ 196742 w 390127"/>
              <a:gd name="connsiteY61" fmla="*/ 71536 h 404174"/>
              <a:gd name="connsiteX62" fmla="*/ 8554 w 390127"/>
              <a:gd name="connsiteY62" fmla="*/ 71536 h 404174"/>
              <a:gd name="connsiteX63" fmla="*/ 0 w 390127"/>
              <a:gd name="connsiteY63" fmla="*/ 80047 h 40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90127" h="404174">
                <a:moveTo>
                  <a:pt x="234634" y="115935"/>
                </a:moveTo>
                <a:cubicBezTo>
                  <a:pt x="238914" y="117917"/>
                  <a:pt x="243990" y="116070"/>
                  <a:pt x="245997" y="111802"/>
                </a:cubicBezTo>
                <a:lnTo>
                  <a:pt x="285643" y="26901"/>
                </a:lnTo>
                <a:cubicBezTo>
                  <a:pt x="286649" y="24765"/>
                  <a:pt x="289188" y="23842"/>
                  <a:pt x="291325" y="24836"/>
                </a:cubicBezTo>
                <a:lnTo>
                  <a:pt x="302960" y="30214"/>
                </a:lnTo>
                <a:lnTo>
                  <a:pt x="299363" y="37925"/>
                </a:lnTo>
                <a:lnTo>
                  <a:pt x="299359" y="37929"/>
                </a:lnTo>
                <a:lnTo>
                  <a:pt x="299355" y="37937"/>
                </a:lnTo>
                <a:lnTo>
                  <a:pt x="209246" y="230887"/>
                </a:lnTo>
                <a:cubicBezTo>
                  <a:pt x="207970" y="233636"/>
                  <a:pt x="208266" y="236857"/>
                  <a:pt x="210021" y="239328"/>
                </a:cubicBezTo>
                <a:lnTo>
                  <a:pt x="197620" y="265882"/>
                </a:lnTo>
                <a:cubicBezTo>
                  <a:pt x="188247" y="285940"/>
                  <a:pt x="182014" y="307319"/>
                  <a:pt x="179139" y="329271"/>
                </a:cubicBezTo>
                <a:lnTo>
                  <a:pt x="170633" y="394165"/>
                </a:lnTo>
                <a:cubicBezTo>
                  <a:pt x="170154" y="397862"/>
                  <a:pt x="172137" y="401440"/>
                  <a:pt x="175526" y="402992"/>
                </a:cubicBezTo>
                <a:lnTo>
                  <a:pt x="176389" y="403389"/>
                </a:lnTo>
                <a:cubicBezTo>
                  <a:pt x="179772" y="404944"/>
                  <a:pt x="183772" y="404143"/>
                  <a:pt x="186294" y="401404"/>
                </a:cubicBezTo>
                <a:lnTo>
                  <a:pt x="230660" y="353089"/>
                </a:lnTo>
                <a:cubicBezTo>
                  <a:pt x="245656" y="336767"/>
                  <a:pt x="258060" y="318242"/>
                  <a:pt x="267438" y="298158"/>
                </a:cubicBezTo>
                <a:lnTo>
                  <a:pt x="279836" y="271607"/>
                </a:lnTo>
                <a:cubicBezTo>
                  <a:pt x="282881" y="271387"/>
                  <a:pt x="285557" y="269524"/>
                  <a:pt x="286820" y="266750"/>
                </a:cubicBezTo>
                <a:lnTo>
                  <a:pt x="387749" y="50640"/>
                </a:lnTo>
                <a:cubicBezTo>
                  <a:pt x="393680" y="37861"/>
                  <a:pt x="388135" y="22691"/>
                  <a:pt x="375357" y="16757"/>
                </a:cubicBezTo>
                <a:cubicBezTo>
                  <a:pt x="375331" y="16746"/>
                  <a:pt x="375309" y="16736"/>
                  <a:pt x="375288" y="16726"/>
                </a:cubicBezTo>
                <a:lnTo>
                  <a:pt x="344259" y="2381"/>
                </a:lnTo>
                <a:cubicBezTo>
                  <a:pt x="331420" y="-3552"/>
                  <a:pt x="316201" y="1983"/>
                  <a:pt x="310172" y="14777"/>
                </a:cubicBezTo>
                <a:lnTo>
                  <a:pt x="298537" y="9398"/>
                </a:lnTo>
                <a:cubicBezTo>
                  <a:pt x="287835" y="4459"/>
                  <a:pt x="275155" y="9070"/>
                  <a:pt x="270130" y="19728"/>
                </a:cubicBezTo>
                <a:lnTo>
                  <a:pt x="230480" y="104630"/>
                </a:lnTo>
                <a:cubicBezTo>
                  <a:pt x="228500" y="108883"/>
                  <a:pt x="230342" y="113937"/>
                  <a:pt x="234596" y="115917"/>
                </a:cubicBezTo>
                <a:cubicBezTo>
                  <a:pt x="234609" y="115923"/>
                  <a:pt x="234621" y="115929"/>
                  <a:pt x="234634" y="115935"/>
                </a:cubicBezTo>
                <a:close/>
                <a:moveTo>
                  <a:pt x="251921" y="290986"/>
                </a:moveTo>
                <a:cubicBezTo>
                  <a:pt x="243280" y="309494"/>
                  <a:pt x="231850" y="326566"/>
                  <a:pt x="218029" y="341607"/>
                </a:cubicBezTo>
                <a:lnTo>
                  <a:pt x="190903" y="371148"/>
                </a:lnTo>
                <a:lnTo>
                  <a:pt x="196105" y="331474"/>
                </a:lnTo>
                <a:cubicBezTo>
                  <a:pt x="198753" y="311242"/>
                  <a:pt x="204497" y="291539"/>
                  <a:pt x="213136" y="273054"/>
                </a:cubicBezTo>
                <a:lnTo>
                  <a:pt x="225036" y="247572"/>
                </a:lnTo>
                <a:lnTo>
                  <a:pt x="263822" y="265503"/>
                </a:lnTo>
                <a:close/>
                <a:moveTo>
                  <a:pt x="325686" y="21951"/>
                </a:moveTo>
                <a:cubicBezTo>
                  <a:pt x="327695" y="17687"/>
                  <a:pt x="332769" y="15842"/>
                  <a:pt x="337047" y="17819"/>
                </a:cubicBezTo>
                <a:lnTo>
                  <a:pt x="368081" y="32162"/>
                </a:lnTo>
                <a:cubicBezTo>
                  <a:pt x="372346" y="34128"/>
                  <a:pt x="374209" y="39178"/>
                  <a:pt x="372243" y="43443"/>
                </a:cubicBezTo>
                <a:cubicBezTo>
                  <a:pt x="372239" y="43451"/>
                  <a:pt x="372235" y="43459"/>
                  <a:pt x="372230" y="43467"/>
                </a:cubicBezTo>
                <a:lnTo>
                  <a:pt x="365023" y="58903"/>
                </a:lnTo>
                <a:lnTo>
                  <a:pt x="318479" y="37386"/>
                </a:lnTo>
                <a:close/>
                <a:moveTo>
                  <a:pt x="311268" y="52823"/>
                </a:moveTo>
                <a:lnTo>
                  <a:pt x="357812" y="74340"/>
                </a:lnTo>
                <a:lnTo>
                  <a:pt x="274911" y="251858"/>
                </a:lnTo>
                <a:lnTo>
                  <a:pt x="228367" y="230341"/>
                </a:lnTo>
                <a:close/>
                <a:moveTo>
                  <a:pt x="158249" y="54515"/>
                </a:moveTo>
                <a:cubicBezTo>
                  <a:pt x="162949" y="54539"/>
                  <a:pt x="166779" y="50748"/>
                  <a:pt x="166803" y="46047"/>
                </a:cubicBezTo>
                <a:cubicBezTo>
                  <a:pt x="166826" y="41347"/>
                  <a:pt x="163035" y="37517"/>
                  <a:pt x="158334" y="37494"/>
                </a:cubicBezTo>
                <a:cubicBezTo>
                  <a:pt x="158306" y="37494"/>
                  <a:pt x="158277" y="37494"/>
                  <a:pt x="158249" y="37494"/>
                </a:cubicBezTo>
                <a:lnTo>
                  <a:pt x="47047" y="37494"/>
                </a:lnTo>
                <a:cubicBezTo>
                  <a:pt x="42347" y="37470"/>
                  <a:pt x="38517" y="41261"/>
                  <a:pt x="38493" y="45962"/>
                </a:cubicBezTo>
                <a:cubicBezTo>
                  <a:pt x="38470" y="50662"/>
                  <a:pt x="42261" y="54492"/>
                  <a:pt x="46962" y="54515"/>
                </a:cubicBezTo>
                <a:cubicBezTo>
                  <a:pt x="46990" y="54515"/>
                  <a:pt x="47019" y="54515"/>
                  <a:pt x="47047" y="54515"/>
                </a:cubicBezTo>
                <a:close/>
                <a:moveTo>
                  <a:pt x="0" y="80047"/>
                </a:moveTo>
                <a:cubicBezTo>
                  <a:pt x="12" y="84759"/>
                  <a:pt x="3842" y="88570"/>
                  <a:pt x="8554" y="88558"/>
                </a:cubicBezTo>
                <a:lnTo>
                  <a:pt x="196742" y="88558"/>
                </a:lnTo>
                <a:cubicBezTo>
                  <a:pt x="201443" y="88581"/>
                  <a:pt x="205272" y="84790"/>
                  <a:pt x="205296" y="80090"/>
                </a:cubicBezTo>
                <a:cubicBezTo>
                  <a:pt x="205319" y="75389"/>
                  <a:pt x="201528" y="71560"/>
                  <a:pt x="196828" y="71536"/>
                </a:cubicBezTo>
                <a:cubicBezTo>
                  <a:pt x="196799" y="71536"/>
                  <a:pt x="196771" y="71536"/>
                  <a:pt x="196742" y="71536"/>
                </a:cubicBezTo>
                <a:lnTo>
                  <a:pt x="8554" y="71536"/>
                </a:lnTo>
                <a:cubicBezTo>
                  <a:pt x="3842" y="71524"/>
                  <a:pt x="12" y="75335"/>
                  <a:pt x="0" y="80047"/>
                </a:cubicBezTo>
                <a:close/>
              </a:path>
            </a:pathLst>
          </a:custGeom>
          <a:solidFill>
            <a:srgbClr val="373939"/>
          </a:solidFill>
          <a:ln w="4242" cap="flat">
            <a:noFill/>
            <a:prstDash val="solid"/>
            <a:miter/>
          </a:ln>
        </p:spPr>
        <p:txBody>
          <a:bodyPr rtlCol="0" anchor="ctr"/>
          <a:lstStyle/>
          <a:p>
            <a:endParaRPr lang="en-US"/>
          </a:p>
        </p:txBody>
      </p:sp>
      <p:sp>
        <p:nvSpPr>
          <p:cNvPr id="413" name="Freeform 412">
            <a:extLst>
              <a:ext uri="{FF2B5EF4-FFF2-40B4-BE49-F238E27FC236}">
                <a16:creationId xmlns:a16="http://schemas.microsoft.com/office/drawing/2014/main" id="{8DC16EFC-85FF-88F4-440B-8A5A4535B190}"/>
              </a:ext>
            </a:extLst>
          </p:cNvPr>
          <p:cNvSpPr/>
          <p:nvPr/>
        </p:nvSpPr>
        <p:spPr>
          <a:xfrm>
            <a:off x="8798345" y="1962629"/>
            <a:ext cx="359267" cy="544684"/>
          </a:xfrm>
          <a:custGeom>
            <a:avLst/>
            <a:gdLst>
              <a:gd name="connsiteX0" fmla="*/ 17108 w 359267"/>
              <a:gd name="connsiteY0" fmla="*/ 315079 h 544684"/>
              <a:gd name="connsiteX1" fmla="*/ 17108 w 359267"/>
              <a:gd name="connsiteY1" fmla="*/ 25287 h 544684"/>
              <a:gd name="connsiteX2" fmla="*/ 25658 w 359267"/>
              <a:gd name="connsiteY2" fmla="*/ 17022 h 544684"/>
              <a:gd name="connsiteX3" fmla="*/ 327905 w 359267"/>
              <a:gd name="connsiteY3" fmla="*/ 17022 h 544684"/>
              <a:gd name="connsiteX4" fmla="*/ 331601 w 359267"/>
              <a:gd name="connsiteY4" fmla="*/ 9106 h 544684"/>
              <a:gd name="connsiteX5" fmla="*/ 337343 w 359267"/>
              <a:gd name="connsiteY5" fmla="*/ 299 h 544684"/>
              <a:gd name="connsiteX6" fmla="*/ 333611 w 359267"/>
              <a:gd name="connsiteY6" fmla="*/ 0 h 544684"/>
              <a:gd name="connsiteX7" fmla="*/ 25658 w 359267"/>
              <a:gd name="connsiteY7" fmla="*/ 0 h 544684"/>
              <a:gd name="connsiteX8" fmla="*/ 0 w 359267"/>
              <a:gd name="connsiteY8" fmla="*/ 25287 h 544684"/>
              <a:gd name="connsiteX9" fmla="*/ 0 w 359267"/>
              <a:gd name="connsiteY9" fmla="*/ 315079 h 544684"/>
              <a:gd name="connsiteX10" fmla="*/ 8554 w 359267"/>
              <a:gd name="connsiteY10" fmla="*/ 314896 h 544684"/>
              <a:gd name="connsiteX11" fmla="*/ 17108 w 359267"/>
              <a:gd name="connsiteY11" fmla="*/ 315079 h 544684"/>
              <a:gd name="connsiteX12" fmla="*/ 40372 w 359267"/>
              <a:gd name="connsiteY12" fmla="*/ 544684 h 544684"/>
              <a:gd name="connsiteX13" fmla="*/ 244111 w 359267"/>
              <a:gd name="connsiteY13" fmla="*/ 544684 h 544684"/>
              <a:gd name="connsiteX14" fmla="*/ 250198 w 359267"/>
              <a:gd name="connsiteY14" fmla="*/ 542153 h 544684"/>
              <a:gd name="connsiteX15" fmla="*/ 356801 w 359267"/>
              <a:gd name="connsiteY15" fmla="*/ 434694 h 544684"/>
              <a:gd name="connsiteX16" fmla="*/ 359267 w 359267"/>
              <a:gd name="connsiteY16" fmla="*/ 428716 h 544684"/>
              <a:gd name="connsiteX17" fmla="*/ 359267 w 359267"/>
              <a:gd name="connsiteY17" fmla="*/ 303245 h 544684"/>
              <a:gd name="connsiteX18" fmla="*/ 342160 w 359267"/>
              <a:gd name="connsiteY18" fmla="*/ 333335 h 544684"/>
              <a:gd name="connsiteX19" fmla="*/ 342160 w 359267"/>
              <a:gd name="connsiteY19" fmla="*/ 417024 h 544684"/>
              <a:gd name="connsiteX20" fmla="*/ 263884 w 359267"/>
              <a:gd name="connsiteY20" fmla="*/ 417024 h 544684"/>
              <a:gd name="connsiteX21" fmla="*/ 239512 w 359267"/>
              <a:gd name="connsiteY21" fmla="*/ 442111 h 544684"/>
              <a:gd name="connsiteX22" fmla="*/ 239512 w 359267"/>
              <a:gd name="connsiteY22" fmla="*/ 527662 h 544684"/>
              <a:gd name="connsiteX23" fmla="*/ 59679 w 359267"/>
              <a:gd name="connsiteY23" fmla="*/ 527662 h 544684"/>
              <a:gd name="connsiteX24" fmla="*/ 40372 w 359267"/>
              <a:gd name="connsiteY24" fmla="*/ 544684 h 544684"/>
              <a:gd name="connsiteX25" fmla="*/ 256620 w 359267"/>
              <a:gd name="connsiteY25" fmla="*/ 442111 h 544684"/>
              <a:gd name="connsiteX26" fmla="*/ 263884 w 359267"/>
              <a:gd name="connsiteY26" fmla="*/ 434047 h 544684"/>
              <a:gd name="connsiteX27" fmla="*/ 333410 w 359267"/>
              <a:gd name="connsiteY27" fmla="*/ 434047 h 544684"/>
              <a:gd name="connsiteX28" fmla="*/ 256620 w 359267"/>
              <a:gd name="connsiteY28" fmla="*/ 511449 h 544684"/>
              <a:gd name="connsiteX29" fmla="*/ 105706 w 359267"/>
              <a:gd name="connsiteY29" fmla="*/ 345369 h 544684"/>
              <a:gd name="connsiteX30" fmla="*/ 106109 w 359267"/>
              <a:gd name="connsiteY30" fmla="*/ 345915 h 544684"/>
              <a:gd name="connsiteX31" fmla="*/ 109826 w 359267"/>
              <a:gd name="connsiteY31" fmla="*/ 353194 h 544684"/>
              <a:gd name="connsiteX32" fmla="*/ 192465 w 359267"/>
              <a:gd name="connsiteY32" fmla="*/ 353194 h 544684"/>
              <a:gd name="connsiteX33" fmla="*/ 201018 w 359267"/>
              <a:gd name="connsiteY33" fmla="*/ 344726 h 544684"/>
              <a:gd name="connsiteX34" fmla="*/ 192551 w 359267"/>
              <a:gd name="connsiteY34" fmla="*/ 336172 h 544684"/>
              <a:gd name="connsiteX35" fmla="*/ 192465 w 359267"/>
              <a:gd name="connsiteY35" fmla="*/ 336172 h 544684"/>
              <a:gd name="connsiteX36" fmla="*/ 94166 w 359267"/>
              <a:gd name="connsiteY36" fmla="*/ 336172 h 544684"/>
              <a:gd name="connsiteX37" fmla="*/ 98841 w 359267"/>
              <a:gd name="connsiteY37" fmla="*/ 338980 h 544684"/>
              <a:gd name="connsiteX38" fmla="*/ 105706 w 359267"/>
              <a:gd name="connsiteY38" fmla="*/ 345369 h 544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59267" h="544684">
                <a:moveTo>
                  <a:pt x="17108" y="315079"/>
                </a:moveTo>
                <a:lnTo>
                  <a:pt x="17108" y="25287"/>
                </a:lnTo>
                <a:cubicBezTo>
                  <a:pt x="17194" y="20647"/>
                  <a:pt x="21017" y="16951"/>
                  <a:pt x="25658" y="17022"/>
                </a:cubicBezTo>
                <a:lnTo>
                  <a:pt x="327905" y="17022"/>
                </a:lnTo>
                <a:lnTo>
                  <a:pt x="331601" y="9106"/>
                </a:lnTo>
                <a:cubicBezTo>
                  <a:pt x="333099" y="5919"/>
                  <a:pt x="335032" y="2955"/>
                  <a:pt x="337343" y="299"/>
                </a:cubicBezTo>
                <a:cubicBezTo>
                  <a:pt x="336108" y="110"/>
                  <a:pt x="334860" y="10"/>
                  <a:pt x="333611" y="0"/>
                </a:cubicBezTo>
                <a:lnTo>
                  <a:pt x="25658" y="0"/>
                </a:lnTo>
                <a:cubicBezTo>
                  <a:pt x="11596" y="-86"/>
                  <a:pt x="118" y="11226"/>
                  <a:pt x="0" y="25287"/>
                </a:cubicBezTo>
                <a:lnTo>
                  <a:pt x="0" y="315079"/>
                </a:lnTo>
                <a:cubicBezTo>
                  <a:pt x="2791" y="314961"/>
                  <a:pt x="5642" y="314900"/>
                  <a:pt x="8554" y="314896"/>
                </a:cubicBezTo>
                <a:cubicBezTo>
                  <a:pt x="11468" y="314896"/>
                  <a:pt x="14320" y="314957"/>
                  <a:pt x="17108" y="315079"/>
                </a:cubicBezTo>
                <a:close/>
                <a:moveTo>
                  <a:pt x="40372" y="544684"/>
                </a:moveTo>
                <a:lnTo>
                  <a:pt x="244111" y="544684"/>
                </a:lnTo>
                <a:cubicBezTo>
                  <a:pt x="246396" y="544684"/>
                  <a:pt x="248588" y="543772"/>
                  <a:pt x="250198" y="542153"/>
                </a:cubicBezTo>
                <a:lnTo>
                  <a:pt x="356801" y="434694"/>
                </a:lnTo>
                <a:cubicBezTo>
                  <a:pt x="358381" y="433105"/>
                  <a:pt x="359267" y="430960"/>
                  <a:pt x="359267" y="428716"/>
                </a:cubicBezTo>
                <a:lnTo>
                  <a:pt x="359267" y="303245"/>
                </a:lnTo>
                <a:cubicBezTo>
                  <a:pt x="354317" y="313684"/>
                  <a:pt x="348600" y="323742"/>
                  <a:pt x="342160" y="333335"/>
                </a:cubicBezTo>
                <a:lnTo>
                  <a:pt x="342160" y="417024"/>
                </a:lnTo>
                <a:lnTo>
                  <a:pt x="263884" y="417024"/>
                </a:lnTo>
                <a:cubicBezTo>
                  <a:pt x="250234" y="417239"/>
                  <a:pt x="239332" y="428459"/>
                  <a:pt x="239512" y="442111"/>
                </a:cubicBezTo>
                <a:lnTo>
                  <a:pt x="239512" y="527662"/>
                </a:lnTo>
                <a:lnTo>
                  <a:pt x="59679" y="527662"/>
                </a:lnTo>
                <a:cubicBezTo>
                  <a:pt x="53575" y="533700"/>
                  <a:pt x="47129" y="539387"/>
                  <a:pt x="40372" y="544684"/>
                </a:cubicBezTo>
                <a:close/>
                <a:moveTo>
                  <a:pt x="256620" y="442111"/>
                </a:moveTo>
                <a:cubicBezTo>
                  <a:pt x="256415" y="437884"/>
                  <a:pt x="259658" y="434283"/>
                  <a:pt x="263884" y="434047"/>
                </a:cubicBezTo>
                <a:lnTo>
                  <a:pt x="333410" y="434047"/>
                </a:lnTo>
                <a:lnTo>
                  <a:pt x="256620" y="511449"/>
                </a:lnTo>
                <a:close/>
                <a:moveTo>
                  <a:pt x="105706" y="345369"/>
                </a:moveTo>
                <a:lnTo>
                  <a:pt x="106109" y="345915"/>
                </a:lnTo>
                <a:cubicBezTo>
                  <a:pt x="107732" y="348125"/>
                  <a:pt x="108987" y="350583"/>
                  <a:pt x="109826" y="353194"/>
                </a:cubicBezTo>
                <a:lnTo>
                  <a:pt x="192465" y="353194"/>
                </a:lnTo>
                <a:cubicBezTo>
                  <a:pt x="197166" y="353217"/>
                  <a:pt x="200995" y="349426"/>
                  <a:pt x="201018" y="344726"/>
                </a:cubicBezTo>
                <a:cubicBezTo>
                  <a:pt x="201042" y="340025"/>
                  <a:pt x="197251" y="336196"/>
                  <a:pt x="192551" y="336172"/>
                </a:cubicBezTo>
                <a:cubicBezTo>
                  <a:pt x="192522" y="336172"/>
                  <a:pt x="192494" y="336172"/>
                  <a:pt x="192465" y="336172"/>
                </a:cubicBezTo>
                <a:lnTo>
                  <a:pt x="94166" y="336172"/>
                </a:lnTo>
                <a:cubicBezTo>
                  <a:pt x="95865" y="337149"/>
                  <a:pt x="97455" y="338100"/>
                  <a:pt x="98841" y="338980"/>
                </a:cubicBezTo>
                <a:cubicBezTo>
                  <a:pt x="101504" y="340667"/>
                  <a:pt x="103832" y="342833"/>
                  <a:pt x="105706" y="345369"/>
                </a:cubicBezTo>
                <a:close/>
              </a:path>
            </a:pathLst>
          </a:custGeom>
          <a:solidFill>
            <a:srgbClr val="373939"/>
          </a:solidFill>
          <a:ln w="4242" cap="flat">
            <a:noFill/>
            <a:prstDash val="solid"/>
            <a:miter/>
          </a:ln>
        </p:spPr>
        <p:txBody>
          <a:bodyPr rtlCol="0" anchor="ctr"/>
          <a:lstStyle/>
          <a:p>
            <a:endParaRPr lang="en-US"/>
          </a:p>
        </p:txBody>
      </p:sp>
      <p:sp>
        <p:nvSpPr>
          <p:cNvPr id="415" name="Freeform 414">
            <a:extLst>
              <a:ext uri="{FF2B5EF4-FFF2-40B4-BE49-F238E27FC236}">
                <a16:creationId xmlns:a16="http://schemas.microsoft.com/office/drawing/2014/main" id="{AD3E861D-1CB4-F9E3-2E9D-CE0E4B200533}"/>
              </a:ext>
            </a:extLst>
          </p:cNvPr>
          <p:cNvSpPr/>
          <p:nvPr/>
        </p:nvSpPr>
        <p:spPr>
          <a:xfrm>
            <a:off x="8646503" y="649206"/>
            <a:ext cx="272404" cy="245828"/>
          </a:xfrm>
          <a:custGeom>
            <a:avLst/>
            <a:gdLst>
              <a:gd name="connsiteX0" fmla="*/ 162779 w 272404"/>
              <a:gd name="connsiteY0" fmla="*/ 142016 h 245828"/>
              <a:gd name="connsiteX1" fmla="*/ 220914 w 272404"/>
              <a:gd name="connsiteY1" fmla="*/ 84711 h 245828"/>
              <a:gd name="connsiteX2" fmla="*/ 225897 w 272404"/>
              <a:gd name="connsiteY2" fmla="*/ 58135 h 245828"/>
              <a:gd name="connsiteX3" fmla="*/ 269914 w 272404"/>
              <a:gd name="connsiteY3" fmla="*/ 14119 h 245828"/>
              <a:gd name="connsiteX4" fmla="*/ 269914 w 272404"/>
              <a:gd name="connsiteY4" fmla="*/ 2492 h 245828"/>
              <a:gd name="connsiteX5" fmla="*/ 258286 w 272404"/>
              <a:gd name="connsiteY5" fmla="*/ 2492 h 245828"/>
              <a:gd name="connsiteX6" fmla="*/ 214270 w 272404"/>
              <a:gd name="connsiteY6" fmla="*/ 47339 h 245828"/>
              <a:gd name="connsiteX7" fmla="*/ 186863 w 272404"/>
              <a:gd name="connsiteY7" fmla="*/ 53152 h 245828"/>
              <a:gd name="connsiteX8" fmla="*/ 150321 w 272404"/>
              <a:gd name="connsiteY8" fmla="*/ 94677 h 245828"/>
              <a:gd name="connsiteX9" fmla="*/ 122914 w 272404"/>
              <a:gd name="connsiteY9" fmla="*/ 86372 h 245828"/>
              <a:gd name="connsiteX10" fmla="*/ 79728 w 272404"/>
              <a:gd name="connsiteY10" fmla="*/ 53983 h 245828"/>
              <a:gd name="connsiteX11" fmla="*/ 0 w 272404"/>
              <a:gd name="connsiteY11" fmla="*/ 133711 h 245828"/>
              <a:gd name="connsiteX12" fmla="*/ 0 w 272404"/>
              <a:gd name="connsiteY12" fmla="*/ 237524 h 245828"/>
              <a:gd name="connsiteX13" fmla="*/ 8305 w 272404"/>
              <a:gd name="connsiteY13" fmla="*/ 245829 h 245828"/>
              <a:gd name="connsiteX14" fmla="*/ 116270 w 272404"/>
              <a:gd name="connsiteY14" fmla="*/ 245829 h 245828"/>
              <a:gd name="connsiteX15" fmla="*/ 124575 w 272404"/>
              <a:gd name="connsiteY15" fmla="*/ 237524 h 245828"/>
              <a:gd name="connsiteX16" fmla="*/ 124575 w 272404"/>
              <a:gd name="connsiteY16" fmla="*/ 134542 h 245828"/>
              <a:gd name="connsiteX17" fmla="*/ 154474 w 272404"/>
              <a:gd name="connsiteY17" fmla="*/ 144508 h 245828"/>
              <a:gd name="connsiteX18" fmla="*/ 162779 w 272404"/>
              <a:gd name="connsiteY18" fmla="*/ 142016 h 245828"/>
              <a:gd name="connsiteX19" fmla="*/ 118762 w 272404"/>
              <a:gd name="connsiteY19" fmla="*/ 114609 h 245828"/>
              <a:gd name="connsiteX20" fmla="*/ 111287 w 272404"/>
              <a:gd name="connsiteY20" fmla="*/ 115440 h 245828"/>
              <a:gd name="connsiteX21" fmla="*/ 107965 w 272404"/>
              <a:gd name="connsiteY21" fmla="*/ 122084 h 245828"/>
              <a:gd name="connsiteX22" fmla="*/ 107965 w 272404"/>
              <a:gd name="connsiteY22" fmla="*/ 227558 h 245828"/>
              <a:gd name="connsiteX23" fmla="*/ 16610 w 272404"/>
              <a:gd name="connsiteY23" fmla="*/ 227558 h 245828"/>
              <a:gd name="connsiteX24" fmla="*/ 16610 w 272404"/>
              <a:gd name="connsiteY24" fmla="*/ 132880 h 245828"/>
              <a:gd name="connsiteX25" fmla="*/ 79728 w 272404"/>
              <a:gd name="connsiteY25" fmla="*/ 69762 h 245828"/>
              <a:gd name="connsiteX26" fmla="*/ 107965 w 272404"/>
              <a:gd name="connsiteY26" fmla="*/ 93016 h 245828"/>
              <a:gd name="connsiteX27" fmla="*/ 113779 w 272404"/>
              <a:gd name="connsiteY27" fmla="*/ 99660 h 245828"/>
              <a:gd name="connsiteX28" fmla="*/ 151152 w 272404"/>
              <a:gd name="connsiteY28" fmla="*/ 111287 h 245828"/>
              <a:gd name="connsiteX29" fmla="*/ 159457 w 272404"/>
              <a:gd name="connsiteY29" fmla="*/ 108796 h 245828"/>
              <a:gd name="connsiteX30" fmla="*/ 200151 w 272404"/>
              <a:gd name="connsiteY30" fmla="*/ 63949 h 245828"/>
              <a:gd name="connsiteX31" fmla="*/ 210117 w 272404"/>
              <a:gd name="connsiteY31" fmla="*/ 63949 h 245828"/>
              <a:gd name="connsiteX32" fmla="*/ 210117 w 272404"/>
              <a:gd name="connsiteY32" fmla="*/ 73915 h 245828"/>
              <a:gd name="connsiteX33" fmla="*/ 156135 w 272404"/>
              <a:gd name="connsiteY33" fmla="*/ 127897 h 245828"/>
              <a:gd name="connsiteX34" fmla="*/ 118762 w 272404"/>
              <a:gd name="connsiteY34" fmla="*/ 114609 h 245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2404" h="245828">
                <a:moveTo>
                  <a:pt x="162779" y="142016"/>
                </a:moveTo>
                <a:lnTo>
                  <a:pt x="220914" y="84711"/>
                </a:lnTo>
                <a:cubicBezTo>
                  <a:pt x="227558" y="78067"/>
                  <a:pt x="230049" y="67271"/>
                  <a:pt x="225897" y="58135"/>
                </a:cubicBezTo>
                <a:lnTo>
                  <a:pt x="269914" y="14119"/>
                </a:lnTo>
                <a:cubicBezTo>
                  <a:pt x="273235" y="10797"/>
                  <a:pt x="273235" y="5814"/>
                  <a:pt x="269914" y="2492"/>
                </a:cubicBezTo>
                <a:cubicBezTo>
                  <a:pt x="266591" y="-831"/>
                  <a:pt x="261608" y="-831"/>
                  <a:pt x="258286" y="2492"/>
                </a:cubicBezTo>
                <a:lnTo>
                  <a:pt x="214270" y="47339"/>
                </a:lnTo>
                <a:cubicBezTo>
                  <a:pt x="205134" y="43186"/>
                  <a:pt x="194338" y="45678"/>
                  <a:pt x="186863" y="53152"/>
                </a:cubicBezTo>
                <a:lnTo>
                  <a:pt x="150321" y="94677"/>
                </a:lnTo>
                <a:lnTo>
                  <a:pt x="122914" y="86372"/>
                </a:lnTo>
                <a:cubicBezTo>
                  <a:pt x="117101" y="67271"/>
                  <a:pt x="99660" y="53983"/>
                  <a:pt x="79728" y="53983"/>
                </a:cubicBezTo>
                <a:cubicBezTo>
                  <a:pt x="35712" y="53983"/>
                  <a:pt x="0" y="89694"/>
                  <a:pt x="0" y="133711"/>
                </a:cubicBezTo>
                <a:lnTo>
                  <a:pt x="0" y="237524"/>
                </a:lnTo>
                <a:cubicBezTo>
                  <a:pt x="0" y="242507"/>
                  <a:pt x="3322" y="245829"/>
                  <a:pt x="8305" y="245829"/>
                </a:cubicBezTo>
                <a:lnTo>
                  <a:pt x="116270" y="245829"/>
                </a:lnTo>
                <a:cubicBezTo>
                  <a:pt x="121253" y="245829"/>
                  <a:pt x="124575" y="242507"/>
                  <a:pt x="124575" y="237524"/>
                </a:cubicBezTo>
                <a:lnTo>
                  <a:pt x="124575" y="134542"/>
                </a:lnTo>
                <a:lnTo>
                  <a:pt x="154474" y="144508"/>
                </a:lnTo>
                <a:cubicBezTo>
                  <a:pt x="157796" y="145338"/>
                  <a:pt x="161118" y="144508"/>
                  <a:pt x="162779" y="142016"/>
                </a:cubicBezTo>
                <a:close/>
                <a:moveTo>
                  <a:pt x="118762" y="114609"/>
                </a:moveTo>
                <a:cubicBezTo>
                  <a:pt x="116270" y="113779"/>
                  <a:pt x="113779" y="114609"/>
                  <a:pt x="111287" y="115440"/>
                </a:cubicBezTo>
                <a:cubicBezTo>
                  <a:pt x="108796" y="117101"/>
                  <a:pt x="107965" y="119592"/>
                  <a:pt x="107965" y="122084"/>
                </a:cubicBezTo>
                <a:lnTo>
                  <a:pt x="107965" y="227558"/>
                </a:lnTo>
                <a:lnTo>
                  <a:pt x="16610" y="227558"/>
                </a:lnTo>
                <a:lnTo>
                  <a:pt x="16610" y="132880"/>
                </a:lnTo>
                <a:cubicBezTo>
                  <a:pt x="16610" y="97999"/>
                  <a:pt x="44847" y="69762"/>
                  <a:pt x="79728" y="69762"/>
                </a:cubicBezTo>
                <a:cubicBezTo>
                  <a:pt x="93847" y="69762"/>
                  <a:pt x="105474" y="79728"/>
                  <a:pt x="107965" y="93016"/>
                </a:cubicBezTo>
                <a:cubicBezTo>
                  <a:pt x="108796" y="96338"/>
                  <a:pt x="110457" y="98830"/>
                  <a:pt x="113779" y="99660"/>
                </a:cubicBezTo>
                <a:lnTo>
                  <a:pt x="151152" y="111287"/>
                </a:lnTo>
                <a:cubicBezTo>
                  <a:pt x="154474" y="112118"/>
                  <a:pt x="157796" y="111287"/>
                  <a:pt x="159457" y="108796"/>
                </a:cubicBezTo>
                <a:lnTo>
                  <a:pt x="200151" y="63949"/>
                </a:lnTo>
                <a:cubicBezTo>
                  <a:pt x="202643" y="61457"/>
                  <a:pt x="207626" y="60627"/>
                  <a:pt x="210117" y="63949"/>
                </a:cubicBezTo>
                <a:cubicBezTo>
                  <a:pt x="212609" y="66440"/>
                  <a:pt x="212609" y="71423"/>
                  <a:pt x="210117" y="73915"/>
                </a:cubicBezTo>
                <a:lnTo>
                  <a:pt x="156135" y="127897"/>
                </a:lnTo>
                <a:lnTo>
                  <a:pt x="118762" y="114609"/>
                </a:lnTo>
                <a:close/>
              </a:path>
            </a:pathLst>
          </a:custGeom>
          <a:solidFill>
            <a:srgbClr val="373939"/>
          </a:solidFill>
          <a:ln w="8226" cap="flat">
            <a:noFill/>
            <a:prstDash val="solid"/>
            <a:miter/>
          </a:ln>
        </p:spPr>
        <p:txBody>
          <a:bodyPr rtlCol="0" anchor="ctr"/>
          <a:lstStyle/>
          <a:p>
            <a:endParaRPr lang="en-US"/>
          </a:p>
        </p:txBody>
      </p:sp>
      <p:sp>
        <p:nvSpPr>
          <p:cNvPr id="416" name="Freeform 415">
            <a:extLst>
              <a:ext uri="{FF2B5EF4-FFF2-40B4-BE49-F238E27FC236}">
                <a16:creationId xmlns:a16="http://schemas.microsoft.com/office/drawing/2014/main" id="{C622A7FD-A270-17B3-20B7-37B8F402CAE2}"/>
              </a:ext>
            </a:extLst>
          </p:cNvPr>
          <p:cNvSpPr/>
          <p:nvPr/>
        </p:nvSpPr>
        <p:spPr>
          <a:xfrm>
            <a:off x="8664774" y="524631"/>
            <a:ext cx="509928" cy="270743"/>
          </a:xfrm>
          <a:custGeom>
            <a:avLst/>
            <a:gdLst>
              <a:gd name="connsiteX0" fmla="*/ 49000 w 509928"/>
              <a:gd name="connsiteY0" fmla="*/ 75576 h 270743"/>
              <a:gd name="connsiteX1" fmla="*/ 0 w 509928"/>
              <a:gd name="connsiteY1" fmla="*/ 124575 h 270743"/>
              <a:gd name="connsiteX2" fmla="*/ 49000 w 509928"/>
              <a:gd name="connsiteY2" fmla="*/ 173575 h 270743"/>
              <a:gd name="connsiteX3" fmla="*/ 97999 w 509928"/>
              <a:gd name="connsiteY3" fmla="*/ 124575 h 270743"/>
              <a:gd name="connsiteX4" fmla="*/ 49000 w 509928"/>
              <a:gd name="connsiteY4" fmla="*/ 75576 h 270743"/>
              <a:gd name="connsiteX5" fmla="*/ 49000 w 509928"/>
              <a:gd name="connsiteY5" fmla="*/ 156965 h 270743"/>
              <a:gd name="connsiteX6" fmla="*/ 16610 w 509928"/>
              <a:gd name="connsiteY6" fmla="*/ 124575 h 270743"/>
              <a:gd name="connsiteX7" fmla="*/ 49000 w 509928"/>
              <a:gd name="connsiteY7" fmla="*/ 92186 h 270743"/>
              <a:gd name="connsiteX8" fmla="*/ 81389 w 509928"/>
              <a:gd name="connsiteY8" fmla="*/ 124575 h 270743"/>
              <a:gd name="connsiteX9" fmla="*/ 49000 w 509928"/>
              <a:gd name="connsiteY9" fmla="*/ 156965 h 270743"/>
              <a:gd name="connsiteX10" fmla="*/ 501624 w 509928"/>
              <a:gd name="connsiteY10" fmla="*/ 0 h 270743"/>
              <a:gd name="connsiteX11" fmla="*/ 117931 w 509928"/>
              <a:gd name="connsiteY11" fmla="*/ 0 h 270743"/>
              <a:gd name="connsiteX12" fmla="*/ 109626 w 509928"/>
              <a:gd name="connsiteY12" fmla="*/ 8305 h 270743"/>
              <a:gd name="connsiteX13" fmla="*/ 109626 w 509928"/>
              <a:gd name="connsiteY13" fmla="*/ 43186 h 270743"/>
              <a:gd name="connsiteX14" fmla="*/ 117931 w 509928"/>
              <a:gd name="connsiteY14" fmla="*/ 51491 h 270743"/>
              <a:gd name="connsiteX15" fmla="*/ 138694 w 509928"/>
              <a:gd name="connsiteY15" fmla="*/ 51491 h 270743"/>
              <a:gd name="connsiteX16" fmla="*/ 138694 w 509928"/>
              <a:gd name="connsiteY16" fmla="*/ 148660 h 270743"/>
              <a:gd name="connsiteX17" fmla="*/ 146999 w 509928"/>
              <a:gd name="connsiteY17" fmla="*/ 156965 h 270743"/>
              <a:gd name="connsiteX18" fmla="*/ 155304 w 509928"/>
              <a:gd name="connsiteY18" fmla="*/ 148660 h 270743"/>
              <a:gd name="connsiteX19" fmla="*/ 155304 w 509928"/>
              <a:gd name="connsiteY19" fmla="*/ 51491 h 270743"/>
              <a:gd name="connsiteX20" fmla="*/ 464251 w 509928"/>
              <a:gd name="connsiteY20" fmla="*/ 51491 h 270743"/>
              <a:gd name="connsiteX21" fmla="*/ 464251 w 509928"/>
              <a:gd name="connsiteY21" fmla="*/ 254134 h 270743"/>
              <a:gd name="connsiteX22" fmla="*/ 200982 w 509928"/>
              <a:gd name="connsiteY22" fmla="*/ 254134 h 270743"/>
              <a:gd name="connsiteX23" fmla="*/ 192677 w 509928"/>
              <a:gd name="connsiteY23" fmla="*/ 262439 h 270743"/>
              <a:gd name="connsiteX24" fmla="*/ 200982 w 509928"/>
              <a:gd name="connsiteY24" fmla="*/ 270744 h 270743"/>
              <a:gd name="connsiteX25" fmla="*/ 471726 w 509928"/>
              <a:gd name="connsiteY25" fmla="*/ 270744 h 270743"/>
              <a:gd name="connsiteX26" fmla="*/ 480031 w 509928"/>
              <a:gd name="connsiteY26" fmla="*/ 262439 h 270743"/>
              <a:gd name="connsiteX27" fmla="*/ 480031 w 509928"/>
              <a:gd name="connsiteY27" fmla="*/ 51491 h 270743"/>
              <a:gd name="connsiteX28" fmla="*/ 501624 w 509928"/>
              <a:gd name="connsiteY28" fmla="*/ 51491 h 270743"/>
              <a:gd name="connsiteX29" fmla="*/ 509929 w 509928"/>
              <a:gd name="connsiteY29" fmla="*/ 43186 h 270743"/>
              <a:gd name="connsiteX30" fmla="*/ 509929 w 509928"/>
              <a:gd name="connsiteY30" fmla="*/ 8305 h 270743"/>
              <a:gd name="connsiteX31" fmla="*/ 501624 w 509928"/>
              <a:gd name="connsiteY31" fmla="*/ 0 h 270743"/>
              <a:gd name="connsiteX32" fmla="*/ 493319 w 509928"/>
              <a:gd name="connsiteY32" fmla="*/ 34881 h 270743"/>
              <a:gd name="connsiteX33" fmla="*/ 126236 w 509928"/>
              <a:gd name="connsiteY33" fmla="*/ 34881 h 270743"/>
              <a:gd name="connsiteX34" fmla="*/ 126236 w 509928"/>
              <a:gd name="connsiteY34" fmla="*/ 16610 h 270743"/>
              <a:gd name="connsiteX35" fmla="*/ 493319 w 509928"/>
              <a:gd name="connsiteY35" fmla="*/ 16610 h 270743"/>
              <a:gd name="connsiteX36" fmla="*/ 493319 w 509928"/>
              <a:gd name="connsiteY36" fmla="*/ 34881 h 270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09928" h="270743">
                <a:moveTo>
                  <a:pt x="49000" y="75576"/>
                </a:moveTo>
                <a:cubicBezTo>
                  <a:pt x="21593" y="75576"/>
                  <a:pt x="0" y="97169"/>
                  <a:pt x="0" y="124575"/>
                </a:cubicBezTo>
                <a:cubicBezTo>
                  <a:pt x="0" y="151982"/>
                  <a:pt x="21593" y="173575"/>
                  <a:pt x="49000" y="173575"/>
                </a:cubicBezTo>
                <a:cubicBezTo>
                  <a:pt x="76406" y="173575"/>
                  <a:pt x="97999" y="151982"/>
                  <a:pt x="97999" y="124575"/>
                </a:cubicBezTo>
                <a:cubicBezTo>
                  <a:pt x="97999" y="97169"/>
                  <a:pt x="75576" y="75576"/>
                  <a:pt x="49000" y="75576"/>
                </a:cubicBezTo>
                <a:close/>
                <a:moveTo>
                  <a:pt x="49000" y="156965"/>
                </a:moveTo>
                <a:cubicBezTo>
                  <a:pt x="31559" y="156965"/>
                  <a:pt x="16610" y="142847"/>
                  <a:pt x="16610" y="124575"/>
                </a:cubicBezTo>
                <a:cubicBezTo>
                  <a:pt x="16610" y="106304"/>
                  <a:pt x="30729" y="92186"/>
                  <a:pt x="49000" y="92186"/>
                </a:cubicBezTo>
                <a:cubicBezTo>
                  <a:pt x="67271" y="92186"/>
                  <a:pt x="81389" y="106304"/>
                  <a:pt x="81389" y="124575"/>
                </a:cubicBezTo>
                <a:cubicBezTo>
                  <a:pt x="81389" y="142847"/>
                  <a:pt x="66440" y="156965"/>
                  <a:pt x="49000" y="156965"/>
                </a:cubicBezTo>
                <a:close/>
                <a:moveTo>
                  <a:pt x="501624" y="0"/>
                </a:moveTo>
                <a:lnTo>
                  <a:pt x="117931" y="0"/>
                </a:lnTo>
                <a:cubicBezTo>
                  <a:pt x="112948" y="0"/>
                  <a:pt x="109626" y="3322"/>
                  <a:pt x="109626" y="8305"/>
                </a:cubicBezTo>
                <a:lnTo>
                  <a:pt x="109626" y="43186"/>
                </a:lnTo>
                <a:cubicBezTo>
                  <a:pt x="109626" y="48169"/>
                  <a:pt x="112948" y="51491"/>
                  <a:pt x="117931" y="51491"/>
                </a:cubicBezTo>
                <a:lnTo>
                  <a:pt x="138694" y="51491"/>
                </a:lnTo>
                <a:lnTo>
                  <a:pt x="138694" y="148660"/>
                </a:lnTo>
                <a:cubicBezTo>
                  <a:pt x="138694" y="153643"/>
                  <a:pt x="142016" y="156965"/>
                  <a:pt x="146999" y="156965"/>
                </a:cubicBezTo>
                <a:cubicBezTo>
                  <a:pt x="151982" y="156965"/>
                  <a:pt x="155304" y="153643"/>
                  <a:pt x="155304" y="148660"/>
                </a:cubicBezTo>
                <a:lnTo>
                  <a:pt x="155304" y="51491"/>
                </a:lnTo>
                <a:lnTo>
                  <a:pt x="464251" y="51491"/>
                </a:lnTo>
                <a:lnTo>
                  <a:pt x="464251" y="254134"/>
                </a:lnTo>
                <a:lnTo>
                  <a:pt x="200982" y="254134"/>
                </a:lnTo>
                <a:cubicBezTo>
                  <a:pt x="195999" y="254134"/>
                  <a:pt x="192677" y="257456"/>
                  <a:pt x="192677" y="262439"/>
                </a:cubicBezTo>
                <a:cubicBezTo>
                  <a:pt x="192677" y="267422"/>
                  <a:pt x="195999" y="270744"/>
                  <a:pt x="200982" y="270744"/>
                </a:cubicBezTo>
                <a:lnTo>
                  <a:pt x="471726" y="270744"/>
                </a:lnTo>
                <a:cubicBezTo>
                  <a:pt x="476709" y="270744"/>
                  <a:pt x="480031" y="267422"/>
                  <a:pt x="480031" y="262439"/>
                </a:cubicBezTo>
                <a:lnTo>
                  <a:pt x="480031" y="51491"/>
                </a:lnTo>
                <a:lnTo>
                  <a:pt x="501624" y="51491"/>
                </a:lnTo>
                <a:cubicBezTo>
                  <a:pt x="506607" y="51491"/>
                  <a:pt x="509929" y="48169"/>
                  <a:pt x="509929" y="43186"/>
                </a:cubicBezTo>
                <a:lnTo>
                  <a:pt x="509929" y="8305"/>
                </a:lnTo>
                <a:cubicBezTo>
                  <a:pt x="509929" y="3322"/>
                  <a:pt x="506607" y="0"/>
                  <a:pt x="501624" y="0"/>
                </a:cubicBezTo>
                <a:close/>
                <a:moveTo>
                  <a:pt x="493319" y="34881"/>
                </a:moveTo>
                <a:cubicBezTo>
                  <a:pt x="333862" y="34881"/>
                  <a:pt x="285693" y="34881"/>
                  <a:pt x="126236" y="34881"/>
                </a:cubicBezTo>
                <a:lnTo>
                  <a:pt x="126236" y="16610"/>
                </a:lnTo>
                <a:lnTo>
                  <a:pt x="493319" y="16610"/>
                </a:lnTo>
                <a:lnTo>
                  <a:pt x="493319" y="34881"/>
                </a:lnTo>
                <a:close/>
              </a:path>
            </a:pathLst>
          </a:custGeom>
          <a:solidFill>
            <a:srgbClr val="373939"/>
          </a:solidFill>
          <a:ln w="8226" cap="flat">
            <a:noFill/>
            <a:prstDash val="solid"/>
            <a:miter/>
          </a:ln>
        </p:spPr>
        <p:txBody>
          <a:bodyPr rtlCol="0" anchor="ctr"/>
          <a:lstStyle/>
          <a:p>
            <a:endParaRPr lang="en-US"/>
          </a:p>
        </p:txBody>
      </p:sp>
      <p:sp>
        <p:nvSpPr>
          <p:cNvPr id="417" name="Freeform 416">
            <a:extLst>
              <a:ext uri="{FF2B5EF4-FFF2-40B4-BE49-F238E27FC236}">
                <a16:creationId xmlns:a16="http://schemas.microsoft.com/office/drawing/2014/main" id="{F512D557-6C82-F17D-979B-4FD3A2BF4725}"/>
              </a:ext>
            </a:extLst>
          </p:cNvPr>
          <p:cNvSpPr/>
          <p:nvPr/>
        </p:nvSpPr>
        <p:spPr>
          <a:xfrm>
            <a:off x="8772739" y="660833"/>
            <a:ext cx="382861" cy="395319"/>
          </a:xfrm>
          <a:custGeom>
            <a:avLst/>
            <a:gdLst>
              <a:gd name="connsiteX0" fmla="*/ 186033 w 382861"/>
              <a:gd name="connsiteY0" fmla="*/ 41525 h 395319"/>
              <a:gd name="connsiteX1" fmla="*/ 177728 w 382861"/>
              <a:gd name="connsiteY1" fmla="*/ 49830 h 395319"/>
              <a:gd name="connsiteX2" fmla="*/ 177728 w 382861"/>
              <a:gd name="connsiteY2" fmla="*/ 83881 h 395319"/>
              <a:gd name="connsiteX3" fmla="*/ 168592 w 382861"/>
              <a:gd name="connsiteY3" fmla="*/ 83881 h 395319"/>
              <a:gd name="connsiteX4" fmla="*/ 160287 w 382861"/>
              <a:gd name="connsiteY4" fmla="*/ 92186 h 395319"/>
              <a:gd name="connsiteX5" fmla="*/ 168592 w 382861"/>
              <a:gd name="connsiteY5" fmla="*/ 100491 h 395319"/>
              <a:gd name="connsiteX6" fmla="*/ 328049 w 382861"/>
              <a:gd name="connsiteY6" fmla="*/ 100491 h 395319"/>
              <a:gd name="connsiteX7" fmla="*/ 336354 w 382861"/>
              <a:gd name="connsiteY7" fmla="*/ 92186 h 395319"/>
              <a:gd name="connsiteX8" fmla="*/ 328049 w 382861"/>
              <a:gd name="connsiteY8" fmla="*/ 83881 h 395319"/>
              <a:gd name="connsiteX9" fmla="*/ 323066 w 382861"/>
              <a:gd name="connsiteY9" fmla="*/ 83881 h 395319"/>
              <a:gd name="connsiteX10" fmla="*/ 323066 w 382861"/>
              <a:gd name="connsiteY10" fmla="*/ 8305 h 395319"/>
              <a:gd name="connsiteX11" fmla="*/ 314761 w 382861"/>
              <a:gd name="connsiteY11" fmla="*/ 0 h 395319"/>
              <a:gd name="connsiteX12" fmla="*/ 306456 w 382861"/>
              <a:gd name="connsiteY12" fmla="*/ 8305 h 395319"/>
              <a:gd name="connsiteX13" fmla="*/ 306456 w 382861"/>
              <a:gd name="connsiteY13" fmla="*/ 83881 h 395319"/>
              <a:gd name="connsiteX14" fmla="*/ 279880 w 382861"/>
              <a:gd name="connsiteY14" fmla="*/ 83881 h 395319"/>
              <a:gd name="connsiteX15" fmla="*/ 279880 w 382861"/>
              <a:gd name="connsiteY15" fmla="*/ 49830 h 395319"/>
              <a:gd name="connsiteX16" fmla="*/ 271574 w 382861"/>
              <a:gd name="connsiteY16" fmla="*/ 41525 h 395319"/>
              <a:gd name="connsiteX17" fmla="*/ 263269 w 382861"/>
              <a:gd name="connsiteY17" fmla="*/ 49830 h 395319"/>
              <a:gd name="connsiteX18" fmla="*/ 263269 w 382861"/>
              <a:gd name="connsiteY18" fmla="*/ 83881 h 395319"/>
              <a:gd name="connsiteX19" fmla="*/ 237524 w 382861"/>
              <a:gd name="connsiteY19" fmla="*/ 83881 h 395319"/>
              <a:gd name="connsiteX20" fmla="*/ 237524 w 382861"/>
              <a:gd name="connsiteY20" fmla="*/ 8305 h 395319"/>
              <a:gd name="connsiteX21" fmla="*/ 229219 w 382861"/>
              <a:gd name="connsiteY21" fmla="*/ 0 h 395319"/>
              <a:gd name="connsiteX22" fmla="*/ 220914 w 382861"/>
              <a:gd name="connsiteY22" fmla="*/ 8305 h 395319"/>
              <a:gd name="connsiteX23" fmla="*/ 220914 w 382861"/>
              <a:gd name="connsiteY23" fmla="*/ 83881 h 395319"/>
              <a:gd name="connsiteX24" fmla="*/ 194338 w 382861"/>
              <a:gd name="connsiteY24" fmla="*/ 83881 h 395319"/>
              <a:gd name="connsiteX25" fmla="*/ 194338 w 382861"/>
              <a:gd name="connsiteY25" fmla="*/ 49830 h 395319"/>
              <a:gd name="connsiteX26" fmla="*/ 186033 w 382861"/>
              <a:gd name="connsiteY26" fmla="*/ 41525 h 395319"/>
              <a:gd name="connsiteX27" fmla="*/ 352133 w 382861"/>
              <a:gd name="connsiteY27" fmla="*/ 337184 h 395319"/>
              <a:gd name="connsiteX28" fmla="*/ 364591 w 382861"/>
              <a:gd name="connsiteY28" fmla="*/ 308947 h 395319"/>
              <a:gd name="connsiteX29" fmla="*/ 326388 w 382861"/>
              <a:gd name="connsiteY29" fmla="*/ 270744 h 395319"/>
              <a:gd name="connsiteX30" fmla="*/ 287354 w 382861"/>
              <a:gd name="connsiteY30" fmla="*/ 308947 h 395319"/>
              <a:gd name="connsiteX31" fmla="*/ 299812 w 382861"/>
              <a:gd name="connsiteY31" fmla="*/ 337184 h 395319"/>
              <a:gd name="connsiteX32" fmla="*/ 269914 w 382861"/>
              <a:gd name="connsiteY32" fmla="*/ 387014 h 395319"/>
              <a:gd name="connsiteX33" fmla="*/ 278219 w 382861"/>
              <a:gd name="connsiteY33" fmla="*/ 395319 h 395319"/>
              <a:gd name="connsiteX34" fmla="*/ 286524 w 382861"/>
              <a:gd name="connsiteY34" fmla="*/ 387014 h 395319"/>
              <a:gd name="connsiteX35" fmla="*/ 326388 w 382861"/>
              <a:gd name="connsiteY35" fmla="*/ 347150 h 395319"/>
              <a:gd name="connsiteX36" fmla="*/ 366252 w 382861"/>
              <a:gd name="connsiteY36" fmla="*/ 387014 h 395319"/>
              <a:gd name="connsiteX37" fmla="*/ 374557 w 382861"/>
              <a:gd name="connsiteY37" fmla="*/ 395319 h 395319"/>
              <a:gd name="connsiteX38" fmla="*/ 382862 w 382861"/>
              <a:gd name="connsiteY38" fmla="*/ 387014 h 395319"/>
              <a:gd name="connsiteX39" fmla="*/ 352133 w 382861"/>
              <a:gd name="connsiteY39" fmla="*/ 337184 h 395319"/>
              <a:gd name="connsiteX40" fmla="*/ 303964 w 382861"/>
              <a:gd name="connsiteY40" fmla="*/ 308947 h 395319"/>
              <a:gd name="connsiteX41" fmla="*/ 325557 w 382861"/>
              <a:gd name="connsiteY41" fmla="*/ 287354 h 395319"/>
              <a:gd name="connsiteX42" fmla="*/ 347150 w 382861"/>
              <a:gd name="connsiteY42" fmla="*/ 308947 h 395319"/>
              <a:gd name="connsiteX43" fmla="*/ 325557 w 382861"/>
              <a:gd name="connsiteY43" fmla="*/ 330540 h 395319"/>
              <a:gd name="connsiteX44" fmla="*/ 303964 w 382861"/>
              <a:gd name="connsiteY44" fmla="*/ 308947 h 395319"/>
              <a:gd name="connsiteX45" fmla="*/ 216761 w 382861"/>
              <a:gd name="connsiteY45" fmla="*/ 337184 h 395319"/>
              <a:gd name="connsiteX46" fmla="*/ 229219 w 382861"/>
              <a:gd name="connsiteY46" fmla="*/ 308947 h 395319"/>
              <a:gd name="connsiteX47" fmla="*/ 191016 w 382861"/>
              <a:gd name="connsiteY47" fmla="*/ 270744 h 395319"/>
              <a:gd name="connsiteX48" fmla="*/ 152813 w 382861"/>
              <a:gd name="connsiteY48" fmla="*/ 308947 h 395319"/>
              <a:gd name="connsiteX49" fmla="*/ 165270 w 382861"/>
              <a:gd name="connsiteY49" fmla="*/ 337184 h 395319"/>
              <a:gd name="connsiteX50" fmla="*/ 135372 w 382861"/>
              <a:gd name="connsiteY50" fmla="*/ 387014 h 395319"/>
              <a:gd name="connsiteX51" fmla="*/ 143677 w 382861"/>
              <a:gd name="connsiteY51" fmla="*/ 395319 h 395319"/>
              <a:gd name="connsiteX52" fmla="*/ 151982 w 382861"/>
              <a:gd name="connsiteY52" fmla="*/ 387014 h 395319"/>
              <a:gd name="connsiteX53" fmla="*/ 191846 w 382861"/>
              <a:gd name="connsiteY53" fmla="*/ 347150 h 395319"/>
              <a:gd name="connsiteX54" fmla="*/ 231710 w 382861"/>
              <a:gd name="connsiteY54" fmla="*/ 387014 h 395319"/>
              <a:gd name="connsiteX55" fmla="*/ 240015 w 382861"/>
              <a:gd name="connsiteY55" fmla="*/ 395319 h 395319"/>
              <a:gd name="connsiteX56" fmla="*/ 248320 w 382861"/>
              <a:gd name="connsiteY56" fmla="*/ 387014 h 395319"/>
              <a:gd name="connsiteX57" fmla="*/ 216761 w 382861"/>
              <a:gd name="connsiteY57" fmla="*/ 337184 h 395319"/>
              <a:gd name="connsiteX58" fmla="*/ 168592 w 382861"/>
              <a:gd name="connsiteY58" fmla="*/ 308947 h 395319"/>
              <a:gd name="connsiteX59" fmla="*/ 190185 w 382861"/>
              <a:gd name="connsiteY59" fmla="*/ 287354 h 395319"/>
              <a:gd name="connsiteX60" fmla="*/ 211778 w 382861"/>
              <a:gd name="connsiteY60" fmla="*/ 308947 h 395319"/>
              <a:gd name="connsiteX61" fmla="*/ 190185 w 382861"/>
              <a:gd name="connsiteY61" fmla="*/ 330540 h 395319"/>
              <a:gd name="connsiteX62" fmla="*/ 168592 w 382861"/>
              <a:gd name="connsiteY62" fmla="*/ 308947 h 395319"/>
              <a:gd name="connsiteX63" fmla="*/ 81389 w 382861"/>
              <a:gd name="connsiteY63" fmla="*/ 337184 h 395319"/>
              <a:gd name="connsiteX64" fmla="*/ 93847 w 382861"/>
              <a:gd name="connsiteY64" fmla="*/ 308947 h 395319"/>
              <a:gd name="connsiteX65" fmla="*/ 55644 w 382861"/>
              <a:gd name="connsiteY65" fmla="*/ 270744 h 395319"/>
              <a:gd name="connsiteX66" fmla="*/ 17441 w 382861"/>
              <a:gd name="connsiteY66" fmla="*/ 308947 h 395319"/>
              <a:gd name="connsiteX67" fmla="*/ 29898 w 382861"/>
              <a:gd name="connsiteY67" fmla="*/ 337184 h 395319"/>
              <a:gd name="connsiteX68" fmla="*/ 0 w 382861"/>
              <a:gd name="connsiteY68" fmla="*/ 387014 h 395319"/>
              <a:gd name="connsiteX69" fmla="*/ 8305 w 382861"/>
              <a:gd name="connsiteY69" fmla="*/ 395319 h 395319"/>
              <a:gd name="connsiteX70" fmla="*/ 16610 w 382861"/>
              <a:gd name="connsiteY70" fmla="*/ 387014 h 395319"/>
              <a:gd name="connsiteX71" fmla="*/ 56474 w 382861"/>
              <a:gd name="connsiteY71" fmla="*/ 347150 h 395319"/>
              <a:gd name="connsiteX72" fmla="*/ 96338 w 382861"/>
              <a:gd name="connsiteY72" fmla="*/ 387014 h 395319"/>
              <a:gd name="connsiteX73" fmla="*/ 104643 w 382861"/>
              <a:gd name="connsiteY73" fmla="*/ 395319 h 395319"/>
              <a:gd name="connsiteX74" fmla="*/ 112948 w 382861"/>
              <a:gd name="connsiteY74" fmla="*/ 387014 h 395319"/>
              <a:gd name="connsiteX75" fmla="*/ 81389 w 382861"/>
              <a:gd name="connsiteY75" fmla="*/ 337184 h 395319"/>
              <a:gd name="connsiteX76" fmla="*/ 34051 w 382861"/>
              <a:gd name="connsiteY76" fmla="*/ 308947 h 395319"/>
              <a:gd name="connsiteX77" fmla="*/ 55644 w 382861"/>
              <a:gd name="connsiteY77" fmla="*/ 287354 h 395319"/>
              <a:gd name="connsiteX78" fmla="*/ 77237 w 382861"/>
              <a:gd name="connsiteY78" fmla="*/ 308947 h 395319"/>
              <a:gd name="connsiteX79" fmla="*/ 55644 w 382861"/>
              <a:gd name="connsiteY79" fmla="*/ 330540 h 395319"/>
              <a:gd name="connsiteX80" fmla="*/ 34051 w 382861"/>
              <a:gd name="connsiteY80" fmla="*/ 308947 h 395319"/>
              <a:gd name="connsiteX81" fmla="*/ 293998 w 382861"/>
              <a:gd name="connsiteY81" fmla="*/ 262439 h 395319"/>
              <a:gd name="connsiteX82" fmla="*/ 302303 w 382861"/>
              <a:gd name="connsiteY82" fmla="*/ 270744 h 395319"/>
              <a:gd name="connsiteX83" fmla="*/ 310608 w 382861"/>
              <a:gd name="connsiteY83" fmla="*/ 262439 h 395319"/>
              <a:gd name="connsiteX84" fmla="*/ 284032 w 382861"/>
              <a:gd name="connsiteY84" fmla="*/ 217592 h 395319"/>
              <a:gd name="connsiteX85" fmla="*/ 294829 w 382861"/>
              <a:gd name="connsiteY85" fmla="*/ 192677 h 395319"/>
              <a:gd name="connsiteX86" fmla="*/ 259117 w 382861"/>
              <a:gd name="connsiteY86" fmla="*/ 156965 h 395319"/>
              <a:gd name="connsiteX87" fmla="*/ 223405 w 382861"/>
              <a:gd name="connsiteY87" fmla="*/ 192677 h 395319"/>
              <a:gd name="connsiteX88" fmla="*/ 234202 w 382861"/>
              <a:gd name="connsiteY88" fmla="*/ 217592 h 395319"/>
              <a:gd name="connsiteX89" fmla="*/ 207626 w 382861"/>
              <a:gd name="connsiteY89" fmla="*/ 262439 h 395319"/>
              <a:gd name="connsiteX90" fmla="*/ 215931 w 382861"/>
              <a:gd name="connsiteY90" fmla="*/ 270744 h 395319"/>
              <a:gd name="connsiteX91" fmla="*/ 224236 w 382861"/>
              <a:gd name="connsiteY91" fmla="*/ 262439 h 395319"/>
              <a:gd name="connsiteX92" fmla="*/ 259117 w 382861"/>
              <a:gd name="connsiteY92" fmla="*/ 227558 h 395319"/>
              <a:gd name="connsiteX93" fmla="*/ 293998 w 382861"/>
              <a:gd name="connsiteY93" fmla="*/ 262439 h 395319"/>
              <a:gd name="connsiteX94" fmla="*/ 240846 w 382861"/>
              <a:gd name="connsiteY94" fmla="*/ 191846 h 395319"/>
              <a:gd name="connsiteX95" fmla="*/ 259947 w 382861"/>
              <a:gd name="connsiteY95" fmla="*/ 172745 h 395319"/>
              <a:gd name="connsiteX96" fmla="*/ 279049 w 382861"/>
              <a:gd name="connsiteY96" fmla="*/ 191846 h 395319"/>
              <a:gd name="connsiteX97" fmla="*/ 259947 w 382861"/>
              <a:gd name="connsiteY97" fmla="*/ 210948 h 395319"/>
              <a:gd name="connsiteX98" fmla="*/ 240846 w 382861"/>
              <a:gd name="connsiteY98" fmla="*/ 191846 h 395319"/>
              <a:gd name="connsiteX99" fmla="*/ 156965 w 382861"/>
              <a:gd name="connsiteY99" fmla="*/ 262439 h 395319"/>
              <a:gd name="connsiteX100" fmla="*/ 165270 w 382861"/>
              <a:gd name="connsiteY100" fmla="*/ 270744 h 395319"/>
              <a:gd name="connsiteX101" fmla="*/ 173575 w 382861"/>
              <a:gd name="connsiteY101" fmla="*/ 262439 h 395319"/>
              <a:gd name="connsiteX102" fmla="*/ 146999 w 382861"/>
              <a:gd name="connsiteY102" fmla="*/ 217592 h 395319"/>
              <a:gd name="connsiteX103" fmla="*/ 157796 w 382861"/>
              <a:gd name="connsiteY103" fmla="*/ 192677 h 395319"/>
              <a:gd name="connsiteX104" fmla="*/ 122084 w 382861"/>
              <a:gd name="connsiteY104" fmla="*/ 156965 h 395319"/>
              <a:gd name="connsiteX105" fmla="*/ 86372 w 382861"/>
              <a:gd name="connsiteY105" fmla="*/ 192677 h 395319"/>
              <a:gd name="connsiteX106" fmla="*/ 97169 w 382861"/>
              <a:gd name="connsiteY106" fmla="*/ 217592 h 395319"/>
              <a:gd name="connsiteX107" fmla="*/ 70593 w 382861"/>
              <a:gd name="connsiteY107" fmla="*/ 262439 h 395319"/>
              <a:gd name="connsiteX108" fmla="*/ 78898 w 382861"/>
              <a:gd name="connsiteY108" fmla="*/ 270744 h 395319"/>
              <a:gd name="connsiteX109" fmla="*/ 87203 w 382861"/>
              <a:gd name="connsiteY109" fmla="*/ 262439 h 395319"/>
              <a:gd name="connsiteX110" fmla="*/ 122084 w 382861"/>
              <a:gd name="connsiteY110" fmla="*/ 227558 h 395319"/>
              <a:gd name="connsiteX111" fmla="*/ 156965 w 382861"/>
              <a:gd name="connsiteY111" fmla="*/ 262439 h 395319"/>
              <a:gd name="connsiteX112" fmla="*/ 102982 w 382861"/>
              <a:gd name="connsiteY112" fmla="*/ 191846 h 395319"/>
              <a:gd name="connsiteX113" fmla="*/ 122084 w 382861"/>
              <a:gd name="connsiteY113" fmla="*/ 172745 h 395319"/>
              <a:gd name="connsiteX114" fmla="*/ 141186 w 382861"/>
              <a:gd name="connsiteY114" fmla="*/ 191846 h 395319"/>
              <a:gd name="connsiteX115" fmla="*/ 122084 w 382861"/>
              <a:gd name="connsiteY115" fmla="*/ 210948 h 395319"/>
              <a:gd name="connsiteX116" fmla="*/ 102982 w 382861"/>
              <a:gd name="connsiteY116" fmla="*/ 191846 h 39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382861" h="395319">
                <a:moveTo>
                  <a:pt x="186033" y="41525"/>
                </a:moveTo>
                <a:cubicBezTo>
                  <a:pt x="181050" y="41525"/>
                  <a:pt x="177728" y="44847"/>
                  <a:pt x="177728" y="49830"/>
                </a:cubicBezTo>
                <a:lnTo>
                  <a:pt x="177728" y="83881"/>
                </a:lnTo>
                <a:lnTo>
                  <a:pt x="168592" y="83881"/>
                </a:lnTo>
                <a:cubicBezTo>
                  <a:pt x="163609" y="83881"/>
                  <a:pt x="160287" y="87203"/>
                  <a:pt x="160287" y="92186"/>
                </a:cubicBezTo>
                <a:cubicBezTo>
                  <a:pt x="160287" y="97169"/>
                  <a:pt x="163609" y="100491"/>
                  <a:pt x="168592" y="100491"/>
                </a:cubicBezTo>
                <a:lnTo>
                  <a:pt x="328049" y="100491"/>
                </a:lnTo>
                <a:cubicBezTo>
                  <a:pt x="333032" y="100491"/>
                  <a:pt x="336354" y="97169"/>
                  <a:pt x="336354" y="92186"/>
                </a:cubicBezTo>
                <a:cubicBezTo>
                  <a:pt x="336354" y="87203"/>
                  <a:pt x="333032" y="83881"/>
                  <a:pt x="328049" y="83881"/>
                </a:cubicBezTo>
                <a:lnTo>
                  <a:pt x="323066" y="83881"/>
                </a:lnTo>
                <a:lnTo>
                  <a:pt x="323066" y="8305"/>
                </a:lnTo>
                <a:cubicBezTo>
                  <a:pt x="323066" y="3322"/>
                  <a:pt x="319744" y="0"/>
                  <a:pt x="314761" y="0"/>
                </a:cubicBezTo>
                <a:cubicBezTo>
                  <a:pt x="309778" y="0"/>
                  <a:pt x="306456" y="3322"/>
                  <a:pt x="306456" y="8305"/>
                </a:cubicBezTo>
                <a:lnTo>
                  <a:pt x="306456" y="83881"/>
                </a:lnTo>
                <a:lnTo>
                  <a:pt x="279880" y="83881"/>
                </a:lnTo>
                <a:lnTo>
                  <a:pt x="279880" y="49830"/>
                </a:lnTo>
                <a:cubicBezTo>
                  <a:pt x="279880" y="44847"/>
                  <a:pt x="276558" y="41525"/>
                  <a:pt x="271574" y="41525"/>
                </a:cubicBezTo>
                <a:cubicBezTo>
                  <a:pt x="266591" y="41525"/>
                  <a:pt x="263269" y="44847"/>
                  <a:pt x="263269" y="49830"/>
                </a:cubicBezTo>
                <a:lnTo>
                  <a:pt x="263269" y="83881"/>
                </a:lnTo>
                <a:lnTo>
                  <a:pt x="237524" y="83881"/>
                </a:lnTo>
                <a:lnTo>
                  <a:pt x="237524" y="8305"/>
                </a:lnTo>
                <a:cubicBezTo>
                  <a:pt x="237524" y="3322"/>
                  <a:pt x="234202" y="0"/>
                  <a:pt x="229219" y="0"/>
                </a:cubicBezTo>
                <a:cubicBezTo>
                  <a:pt x="224236" y="0"/>
                  <a:pt x="220914" y="3322"/>
                  <a:pt x="220914" y="8305"/>
                </a:cubicBezTo>
                <a:lnTo>
                  <a:pt x="220914" y="83881"/>
                </a:lnTo>
                <a:lnTo>
                  <a:pt x="194338" y="83881"/>
                </a:lnTo>
                <a:lnTo>
                  <a:pt x="194338" y="49830"/>
                </a:lnTo>
                <a:cubicBezTo>
                  <a:pt x="194338" y="45678"/>
                  <a:pt x="190185" y="41525"/>
                  <a:pt x="186033" y="41525"/>
                </a:cubicBezTo>
                <a:close/>
                <a:moveTo>
                  <a:pt x="352133" y="337184"/>
                </a:moveTo>
                <a:cubicBezTo>
                  <a:pt x="359608" y="330540"/>
                  <a:pt x="364591" y="319744"/>
                  <a:pt x="364591" y="308947"/>
                </a:cubicBezTo>
                <a:cubicBezTo>
                  <a:pt x="364591" y="287354"/>
                  <a:pt x="347150" y="270744"/>
                  <a:pt x="326388" y="270744"/>
                </a:cubicBezTo>
                <a:cubicBezTo>
                  <a:pt x="304795" y="270744"/>
                  <a:pt x="287354" y="287354"/>
                  <a:pt x="287354" y="308947"/>
                </a:cubicBezTo>
                <a:cubicBezTo>
                  <a:pt x="287354" y="320574"/>
                  <a:pt x="292337" y="330540"/>
                  <a:pt x="299812" y="337184"/>
                </a:cubicBezTo>
                <a:cubicBezTo>
                  <a:pt x="281541" y="346320"/>
                  <a:pt x="269914" y="365421"/>
                  <a:pt x="269914" y="387014"/>
                </a:cubicBezTo>
                <a:cubicBezTo>
                  <a:pt x="269914" y="391997"/>
                  <a:pt x="273236" y="395319"/>
                  <a:pt x="278219" y="395319"/>
                </a:cubicBezTo>
                <a:cubicBezTo>
                  <a:pt x="283202" y="395319"/>
                  <a:pt x="286524" y="391997"/>
                  <a:pt x="286524" y="387014"/>
                </a:cubicBezTo>
                <a:cubicBezTo>
                  <a:pt x="286524" y="365421"/>
                  <a:pt x="303964" y="347150"/>
                  <a:pt x="326388" y="347150"/>
                </a:cubicBezTo>
                <a:cubicBezTo>
                  <a:pt x="347981" y="347150"/>
                  <a:pt x="366252" y="364591"/>
                  <a:pt x="366252" y="387014"/>
                </a:cubicBezTo>
                <a:cubicBezTo>
                  <a:pt x="366252" y="391997"/>
                  <a:pt x="369574" y="395319"/>
                  <a:pt x="374557" y="395319"/>
                </a:cubicBezTo>
                <a:cubicBezTo>
                  <a:pt x="379540" y="395319"/>
                  <a:pt x="382862" y="391997"/>
                  <a:pt x="382862" y="387014"/>
                </a:cubicBezTo>
                <a:cubicBezTo>
                  <a:pt x="382031" y="365421"/>
                  <a:pt x="369574" y="346320"/>
                  <a:pt x="352133" y="337184"/>
                </a:cubicBezTo>
                <a:close/>
                <a:moveTo>
                  <a:pt x="303964" y="308947"/>
                </a:moveTo>
                <a:cubicBezTo>
                  <a:pt x="303964" y="296490"/>
                  <a:pt x="313930" y="287354"/>
                  <a:pt x="325557" y="287354"/>
                </a:cubicBezTo>
                <a:cubicBezTo>
                  <a:pt x="337184" y="287354"/>
                  <a:pt x="347150" y="297320"/>
                  <a:pt x="347150" y="308947"/>
                </a:cubicBezTo>
                <a:cubicBezTo>
                  <a:pt x="347150" y="320574"/>
                  <a:pt x="337184" y="330540"/>
                  <a:pt x="325557" y="330540"/>
                </a:cubicBezTo>
                <a:cubicBezTo>
                  <a:pt x="313930" y="330540"/>
                  <a:pt x="303964" y="321405"/>
                  <a:pt x="303964" y="308947"/>
                </a:cubicBezTo>
                <a:close/>
                <a:moveTo>
                  <a:pt x="216761" y="337184"/>
                </a:moveTo>
                <a:cubicBezTo>
                  <a:pt x="224236" y="330540"/>
                  <a:pt x="229219" y="319744"/>
                  <a:pt x="229219" y="308947"/>
                </a:cubicBezTo>
                <a:cubicBezTo>
                  <a:pt x="229219" y="287354"/>
                  <a:pt x="211778" y="270744"/>
                  <a:pt x="191016" y="270744"/>
                </a:cubicBezTo>
                <a:cubicBezTo>
                  <a:pt x="170253" y="270744"/>
                  <a:pt x="152813" y="288185"/>
                  <a:pt x="152813" y="308947"/>
                </a:cubicBezTo>
                <a:cubicBezTo>
                  <a:pt x="152813" y="320574"/>
                  <a:pt x="157796" y="330540"/>
                  <a:pt x="165270" y="337184"/>
                </a:cubicBezTo>
                <a:cubicBezTo>
                  <a:pt x="146999" y="346320"/>
                  <a:pt x="135372" y="365421"/>
                  <a:pt x="135372" y="387014"/>
                </a:cubicBezTo>
                <a:cubicBezTo>
                  <a:pt x="135372" y="391997"/>
                  <a:pt x="138694" y="395319"/>
                  <a:pt x="143677" y="395319"/>
                </a:cubicBezTo>
                <a:cubicBezTo>
                  <a:pt x="148660" y="395319"/>
                  <a:pt x="151982" y="391997"/>
                  <a:pt x="151982" y="387014"/>
                </a:cubicBezTo>
                <a:cubicBezTo>
                  <a:pt x="151982" y="365421"/>
                  <a:pt x="169423" y="347150"/>
                  <a:pt x="191846" y="347150"/>
                </a:cubicBezTo>
                <a:cubicBezTo>
                  <a:pt x="213439" y="347150"/>
                  <a:pt x="231710" y="364591"/>
                  <a:pt x="231710" y="387014"/>
                </a:cubicBezTo>
                <a:cubicBezTo>
                  <a:pt x="231710" y="391997"/>
                  <a:pt x="235032" y="395319"/>
                  <a:pt x="240015" y="395319"/>
                </a:cubicBezTo>
                <a:cubicBezTo>
                  <a:pt x="244998" y="395319"/>
                  <a:pt x="248320" y="391997"/>
                  <a:pt x="248320" y="387014"/>
                </a:cubicBezTo>
                <a:cubicBezTo>
                  <a:pt x="246659" y="365421"/>
                  <a:pt x="235032" y="346320"/>
                  <a:pt x="216761" y="337184"/>
                </a:cubicBezTo>
                <a:close/>
                <a:moveTo>
                  <a:pt x="168592" y="308947"/>
                </a:moveTo>
                <a:cubicBezTo>
                  <a:pt x="168592" y="296490"/>
                  <a:pt x="178558" y="287354"/>
                  <a:pt x="190185" y="287354"/>
                </a:cubicBezTo>
                <a:cubicBezTo>
                  <a:pt x="201812" y="287354"/>
                  <a:pt x="211778" y="297320"/>
                  <a:pt x="211778" y="308947"/>
                </a:cubicBezTo>
                <a:cubicBezTo>
                  <a:pt x="211778" y="320574"/>
                  <a:pt x="201812" y="330540"/>
                  <a:pt x="190185" y="330540"/>
                </a:cubicBezTo>
                <a:cubicBezTo>
                  <a:pt x="178558" y="330540"/>
                  <a:pt x="168592" y="321405"/>
                  <a:pt x="168592" y="308947"/>
                </a:cubicBezTo>
                <a:close/>
                <a:moveTo>
                  <a:pt x="81389" y="337184"/>
                </a:moveTo>
                <a:cubicBezTo>
                  <a:pt x="88864" y="330540"/>
                  <a:pt x="93847" y="319744"/>
                  <a:pt x="93847" y="308947"/>
                </a:cubicBezTo>
                <a:cubicBezTo>
                  <a:pt x="93847" y="287354"/>
                  <a:pt x="76406" y="270744"/>
                  <a:pt x="55644" y="270744"/>
                </a:cubicBezTo>
                <a:cubicBezTo>
                  <a:pt x="34051" y="270744"/>
                  <a:pt x="17441" y="288185"/>
                  <a:pt x="17441" y="308947"/>
                </a:cubicBezTo>
                <a:cubicBezTo>
                  <a:pt x="17441" y="320574"/>
                  <a:pt x="22424" y="330540"/>
                  <a:pt x="29898" y="337184"/>
                </a:cubicBezTo>
                <a:cubicBezTo>
                  <a:pt x="11627" y="346320"/>
                  <a:pt x="0" y="365421"/>
                  <a:pt x="0" y="387014"/>
                </a:cubicBezTo>
                <a:cubicBezTo>
                  <a:pt x="0" y="391997"/>
                  <a:pt x="3322" y="395319"/>
                  <a:pt x="8305" y="395319"/>
                </a:cubicBezTo>
                <a:cubicBezTo>
                  <a:pt x="13288" y="395319"/>
                  <a:pt x="16610" y="391997"/>
                  <a:pt x="16610" y="387014"/>
                </a:cubicBezTo>
                <a:cubicBezTo>
                  <a:pt x="16610" y="365421"/>
                  <a:pt x="34051" y="347150"/>
                  <a:pt x="56474" y="347150"/>
                </a:cubicBezTo>
                <a:cubicBezTo>
                  <a:pt x="78067" y="347150"/>
                  <a:pt x="96338" y="364591"/>
                  <a:pt x="96338" y="387014"/>
                </a:cubicBezTo>
                <a:cubicBezTo>
                  <a:pt x="96338" y="391997"/>
                  <a:pt x="99660" y="395319"/>
                  <a:pt x="104643" y="395319"/>
                </a:cubicBezTo>
                <a:cubicBezTo>
                  <a:pt x="109626" y="395319"/>
                  <a:pt x="112948" y="391997"/>
                  <a:pt x="112948" y="387014"/>
                </a:cubicBezTo>
                <a:cubicBezTo>
                  <a:pt x="112118" y="365421"/>
                  <a:pt x="99660" y="346320"/>
                  <a:pt x="81389" y="337184"/>
                </a:cubicBezTo>
                <a:close/>
                <a:moveTo>
                  <a:pt x="34051" y="308947"/>
                </a:moveTo>
                <a:cubicBezTo>
                  <a:pt x="34051" y="296490"/>
                  <a:pt x="44017" y="287354"/>
                  <a:pt x="55644" y="287354"/>
                </a:cubicBezTo>
                <a:cubicBezTo>
                  <a:pt x="67271" y="287354"/>
                  <a:pt x="77237" y="297320"/>
                  <a:pt x="77237" y="308947"/>
                </a:cubicBezTo>
                <a:cubicBezTo>
                  <a:pt x="77237" y="320574"/>
                  <a:pt x="67271" y="330540"/>
                  <a:pt x="55644" y="330540"/>
                </a:cubicBezTo>
                <a:cubicBezTo>
                  <a:pt x="44017" y="330540"/>
                  <a:pt x="34051" y="321405"/>
                  <a:pt x="34051" y="308947"/>
                </a:cubicBezTo>
                <a:close/>
                <a:moveTo>
                  <a:pt x="293998" y="262439"/>
                </a:moveTo>
                <a:cubicBezTo>
                  <a:pt x="293998" y="267422"/>
                  <a:pt x="297320" y="270744"/>
                  <a:pt x="302303" y="270744"/>
                </a:cubicBezTo>
                <a:cubicBezTo>
                  <a:pt x="307286" y="270744"/>
                  <a:pt x="310608" y="267422"/>
                  <a:pt x="310608" y="262439"/>
                </a:cubicBezTo>
                <a:cubicBezTo>
                  <a:pt x="310608" y="243337"/>
                  <a:pt x="299812" y="225897"/>
                  <a:pt x="284032" y="217592"/>
                </a:cubicBezTo>
                <a:cubicBezTo>
                  <a:pt x="290676" y="210948"/>
                  <a:pt x="294829" y="201812"/>
                  <a:pt x="294829" y="192677"/>
                </a:cubicBezTo>
                <a:cubicBezTo>
                  <a:pt x="294829" y="172745"/>
                  <a:pt x="279049" y="156965"/>
                  <a:pt x="259117" y="156965"/>
                </a:cubicBezTo>
                <a:cubicBezTo>
                  <a:pt x="239185" y="156965"/>
                  <a:pt x="223405" y="172745"/>
                  <a:pt x="223405" y="192677"/>
                </a:cubicBezTo>
                <a:cubicBezTo>
                  <a:pt x="223405" y="202643"/>
                  <a:pt x="227558" y="211778"/>
                  <a:pt x="234202" y="217592"/>
                </a:cubicBezTo>
                <a:cubicBezTo>
                  <a:pt x="218422" y="226727"/>
                  <a:pt x="207626" y="243337"/>
                  <a:pt x="207626" y="262439"/>
                </a:cubicBezTo>
                <a:cubicBezTo>
                  <a:pt x="207626" y="267422"/>
                  <a:pt x="210948" y="270744"/>
                  <a:pt x="215931" y="270744"/>
                </a:cubicBezTo>
                <a:cubicBezTo>
                  <a:pt x="220914" y="270744"/>
                  <a:pt x="224236" y="267422"/>
                  <a:pt x="224236" y="262439"/>
                </a:cubicBezTo>
                <a:cubicBezTo>
                  <a:pt x="224236" y="243337"/>
                  <a:pt x="240015" y="227558"/>
                  <a:pt x="259117" y="227558"/>
                </a:cubicBezTo>
                <a:cubicBezTo>
                  <a:pt x="278219" y="227558"/>
                  <a:pt x="293998" y="243337"/>
                  <a:pt x="293998" y="262439"/>
                </a:cubicBezTo>
                <a:close/>
                <a:moveTo>
                  <a:pt x="240846" y="191846"/>
                </a:moveTo>
                <a:cubicBezTo>
                  <a:pt x="240846" y="181050"/>
                  <a:pt x="249151" y="172745"/>
                  <a:pt x="259947" y="172745"/>
                </a:cubicBezTo>
                <a:cubicBezTo>
                  <a:pt x="270744" y="172745"/>
                  <a:pt x="279049" y="181050"/>
                  <a:pt x="279049" y="191846"/>
                </a:cubicBezTo>
                <a:cubicBezTo>
                  <a:pt x="279049" y="202643"/>
                  <a:pt x="270744" y="210948"/>
                  <a:pt x="259947" y="210948"/>
                </a:cubicBezTo>
                <a:cubicBezTo>
                  <a:pt x="249151" y="210948"/>
                  <a:pt x="240846" y="202643"/>
                  <a:pt x="240846" y="191846"/>
                </a:cubicBezTo>
                <a:close/>
                <a:moveTo>
                  <a:pt x="156965" y="262439"/>
                </a:moveTo>
                <a:cubicBezTo>
                  <a:pt x="156965" y="267422"/>
                  <a:pt x="160287" y="270744"/>
                  <a:pt x="165270" y="270744"/>
                </a:cubicBezTo>
                <a:cubicBezTo>
                  <a:pt x="170253" y="270744"/>
                  <a:pt x="173575" y="267422"/>
                  <a:pt x="173575" y="262439"/>
                </a:cubicBezTo>
                <a:cubicBezTo>
                  <a:pt x="173575" y="243337"/>
                  <a:pt x="162779" y="225897"/>
                  <a:pt x="146999" y="217592"/>
                </a:cubicBezTo>
                <a:cubicBezTo>
                  <a:pt x="153643" y="210948"/>
                  <a:pt x="157796" y="201812"/>
                  <a:pt x="157796" y="192677"/>
                </a:cubicBezTo>
                <a:cubicBezTo>
                  <a:pt x="157796" y="172745"/>
                  <a:pt x="142016" y="156965"/>
                  <a:pt x="122084" y="156965"/>
                </a:cubicBezTo>
                <a:cubicBezTo>
                  <a:pt x="102152" y="156965"/>
                  <a:pt x="86372" y="172745"/>
                  <a:pt x="86372" y="192677"/>
                </a:cubicBezTo>
                <a:cubicBezTo>
                  <a:pt x="86372" y="202643"/>
                  <a:pt x="90525" y="211778"/>
                  <a:pt x="97169" y="217592"/>
                </a:cubicBezTo>
                <a:cubicBezTo>
                  <a:pt x="81389" y="226727"/>
                  <a:pt x="70593" y="243337"/>
                  <a:pt x="70593" y="262439"/>
                </a:cubicBezTo>
                <a:cubicBezTo>
                  <a:pt x="70593" y="267422"/>
                  <a:pt x="73915" y="270744"/>
                  <a:pt x="78898" y="270744"/>
                </a:cubicBezTo>
                <a:cubicBezTo>
                  <a:pt x="83881" y="270744"/>
                  <a:pt x="87203" y="267422"/>
                  <a:pt x="87203" y="262439"/>
                </a:cubicBezTo>
                <a:cubicBezTo>
                  <a:pt x="87203" y="243337"/>
                  <a:pt x="102982" y="227558"/>
                  <a:pt x="122084" y="227558"/>
                </a:cubicBezTo>
                <a:cubicBezTo>
                  <a:pt x="141186" y="227558"/>
                  <a:pt x="156965" y="243337"/>
                  <a:pt x="156965" y="262439"/>
                </a:cubicBezTo>
                <a:close/>
                <a:moveTo>
                  <a:pt x="102982" y="191846"/>
                </a:moveTo>
                <a:cubicBezTo>
                  <a:pt x="102982" y="181050"/>
                  <a:pt x="111287" y="172745"/>
                  <a:pt x="122084" y="172745"/>
                </a:cubicBezTo>
                <a:cubicBezTo>
                  <a:pt x="132881" y="172745"/>
                  <a:pt x="141186" y="181050"/>
                  <a:pt x="141186" y="191846"/>
                </a:cubicBezTo>
                <a:cubicBezTo>
                  <a:pt x="141186" y="202643"/>
                  <a:pt x="132881" y="210948"/>
                  <a:pt x="122084" y="210948"/>
                </a:cubicBezTo>
                <a:cubicBezTo>
                  <a:pt x="111287" y="210948"/>
                  <a:pt x="102982" y="202643"/>
                  <a:pt x="102982" y="191846"/>
                </a:cubicBezTo>
                <a:close/>
              </a:path>
            </a:pathLst>
          </a:custGeom>
          <a:solidFill>
            <a:srgbClr val="373939"/>
          </a:solidFill>
          <a:ln w="8226" cap="flat">
            <a:noFill/>
            <a:prstDash val="solid"/>
            <a:miter/>
          </a:ln>
        </p:spPr>
        <p:txBody>
          <a:bodyPr rtlCol="0" anchor="ctr"/>
          <a:lstStyle/>
          <a:p>
            <a:endParaRPr lang="en-US"/>
          </a:p>
        </p:txBody>
      </p:sp>
      <p:sp>
        <p:nvSpPr>
          <p:cNvPr id="419" name="Freeform 418">
            <a:extLst>
              <a:ext uri="{FF2B5EF4-FFF2-40B4-BE49-F238E27FC236}">
                <a16:creationId xmlns:a16="http://schemas.microsoft.com/office/drawing/2014/main" id="{051ED3E3-96BD-2883-8D11-EEA5B0F53A9D}"/>
              </a:ext>
            </a:extLst>
          </p:cNvPr>
          <p:cNvSpPr/>
          <p:nvPr/>
        </p:nvSpPr>
        <p:spPr>
          <a:xfrm>
            <a:off x="8724287" y="4647553"/>
            <a:ext cx="457264" cy="328281"/>
          </a:xfrm>
          <a:custGeom>
            <a:avLst/>
            <a:gdLst>
              <a:gd name="connsiteX0" fmla="*/ 301967 w 457264"/>
              <a:gd name="connsiteY0" fmla="*/ 34511 h 328281"/>
              <a:gd name="connsiteX1" fmla="*/ 301967 w 457264"/>
              <a:gd name="connsiteY1" fmla="*/ 8628 h 328281"/>
              <a:gd name="connsiteX2" fmla="*/ 293340 w 457264"/>
              <a:gd name="connsiteY2" fmla="*/ 0 h 328281"/>
              <a:gd name="connsiteX3" fmla="*/ 284712 w 457264"/>
              <a:gd name="connsiteY3" fmla="*/ 8628 h 328281"/>
              <a:gd name="connsiteX4" fmla="*/ 284712 w 457264"/>
              <a:gd name="connsiteY4" fmla="*/ 34511 h 328281"/>
              <a:gd name="connsiteX5" fmla="*/ 293340 w 457264"/>
              <a:gd name="connsiteY5" fmla="*/ 43138 h 328281"/>
              <a:gd name="connsiteX6" fmla="*/ 301967 w 457264"/>
              <a:gd name="connsiteY6" fmla="*/ 34511 h 328281"/>
              <a:gd name="connsiteX7" fmla="*/ 284712 w 457264"/>
              <a:gd name="connsiteY7" fmla="*/ 293771 h 328281"/>
              <a:gd name="connsiteX8" fmla="*/ 284712 w 457264"/>
              <a:gd name="connsiteY8" fmla="*/ 319654 h 328281"/>
              <a:gd name="connsiteX9" fmla="*/ 293340 w 457264"/>
              <a:gd name="connsiteY9" fmla="*/ 328282 h 328281"/>
              <a:gd name="connsiteX10" fmla="*/ 301967 w 457264"/>
              <a:gd name="connsiteY10" fmla="*/ 319654 h 328281"/>
              <a:gd name="connsiteX11" fmla="*/ 301967 w 457264"/>
              <a:gd name="connsiteY11" fmla="*/ 293771 h 328281"/>
              <a:gd name="connsiteX12" fmla="*/ 293340 w 457264"/>
              <a:gd name="connsiteY12" fmla="*/ 285144 h 328281"/>
              <a:gd name="connsiteX13" fmla="*/ 284712 w 457264"/>
              <a:gd name="connsiteY13" fmla="*/ 293771 h 328281"/>
              <a:gd name="connsiteX14" fmla="*/ 448637 w 457264"/>
              <a:gd name="connsiteY14" fmla="*/ 172553 h 328281"/>
              <a:gd name="connsiteX15" fmla="*/ 457265 w 457264"/>
              <a:gd name="connsiteY15" fmla="*/ 163925 h 328281"/>
              <a:gd name="connsiteX16" fmla="*/ 448637 w 457264"/>
              <a:gd name="connsiteY16" fmla="*/ 155298 h 328281"/>
              <a:gd name="connsiteX17" fmla="*/ 422754 w 457264"/>
              <a:gd name="connsiteY17" fmla="*/ 155298 h 328281"/>
              <a:gd name="connsiteX18" fmla="*/ 414127 w 457264"/>
              <a:gd name="connsiteY18" fmla="*/ 163925 h 328281"/>
              <a:gd name="connsiteX19" fmla="*/ 422754 w 457264"/>
              <a:gd name="connsiteY19" fmla="*/ 172553 h 328281"/>
              <a:gd name="connsiteX20" fmla="*/ 181180 w 457264"/>
              <a:gd name="connsiteY20" fmla="*/ 94904 h 328281"/>
              <a:gd name="connsiteX21" fmla="*/ 172553 w 457264"/>
              <a:gd name="connsiteY21" fmla="*/ 86276 h 328281"/>
              <a:gd name="connsiteX22" fmla="*/ 8628 w 457264"/>
              <a:gd name="connsiteY22" fmla="*/ 86276 h 328281"/>
              <a:gd name="connsiteX23" fmla="*/ 0 w 457264"/>
              <a:gd name="connsiteY23" fmla="*/ 94904 h 328281"/>
              <a:gd name="connsiteX24" fmla="*/ 8628 w 457264"/>
              <a:gd name="connsiteY24" fmla="*/ 103532 h 328281"/>
              <a:gd name="connsiteX25" fmla="*/ 172553 w 457264"/>
              <a:gd name="connsiteY25" fmla="*/ 103532 h 328281"/>
              <a:gd name="connsiteX26" fmla="*/ 181180 w 457264"/>
              <a:gd name="connsiteY26" fmla="*/ 94904 h 328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57264" h="328281">
                <a:moveTo>
                  <a:pt x="301967" y="34511"/>
                </a:moveTo>
                <a:lnTo>
                  <a:pt x="301967" y="8628"/>
                </a:lnTo>
                <a:cubicBezTo>
                  <a:pt x="301967" y="3863"/>
                  <a:pt x="298105" y="0"/>
                  <a:pt x="293340" y="0"/>
                </a:cubicBezTo>
                <a:cubicBezTo>
                  <a:pt x="288575" y="0"/>
                  <a:pt x="284712" y="3863"/>
                  <a:pt x="284712" y="8628"/>
                </a:cubicBezTo>
                <a:lnTo>
                  <a:pt x="284712" y="34511"/>
                </a:lnTo>
                <a:cubicBezTo>
                  <a:pt x="284712" y="39276"/>
                  <a:pt x="288575" y="43138"/>
                  <a:pt x="293340" y="43138"/>
                </a:cubicBezTo>
                <a:cubicBezTo>
                  <a:pt x="298105" y="43138"/>
                  <a:pt x="301967" y="39276"/>
                  <a:pt x="301967" y="34511"/>
                </a:cubicBezTo>
                <a:close/>
                <a:moveTo>
                  <a:pt x="284712" y="293771"/>
                </a:moveTo>
                <a:lnTo>
                  <a:pt x="284712" y="319654"/>
                </a:lnTo>
                <a:cubicBezTo>
                  <a:pt x="284712" y="324421"/>
                  <a:pt x="288575" y="328282"/>
                  <a:pt x="293340" y="328282"/>
                </a:cubicBezTo>
                <a:cubicBezTo>
                  <a:pt x="298105" y="328282"/>
                  <a:pt x="301967" y="324421"/>
                  <a:pt x="301967" y="319654"/>
                </a:cubicBezTo>
                <a:lnTo>
                  <a:pt x="301967" y="293771"/>
                </a:lnTo>
                <a:cubicBezTo>
                  <a:pt x="301967" y="289004"/>
                  <a:pt x="298105" y="285144"/>
                  <a:pt x="293340" y="285144"/>
                </a:cubicBezTo>
                <a:cubicBezTo>
                  <a:pt x="288575" y="285144"/>
                  <a:pt x="284712" y="289004"/>
                  <a:pt x="284712" y="293771"/>
                </a:cubicBezTo>
                <a:close/>
                <a:moveTo>
                  <a:pt x="448637" y="172553"/>
                </a:moveTo>
                <a:cubicBezTo>
                  <a:pt x="453404" y="172553"/>
                  <a:pt x="457265" y="168690"/>
                  <a:pt x="457265" y="163925"/>
                </a:cubicBezTo>
                <a:cubicBezTo>
                  <a:pt x="457265" y="159160"/>
                  <a:pt x="453404" y="155298"/>
                  <a:pt x="448637" y="155298"/>
                </a:cubicBezTo>
                <a:lnTo>
                  <a:pt x="422754" y="155298"/>
                </a:lnTo>
                <a:cubicBezTo>
                  <a:pt x="417988" y="155298"/>
                  <a:pt x="414127" y="159160"/>
                  <a:pt x="414127" y="163925"/>
                </a:cubicBezTo>
                <a:cubicBezTo>
                  <a:pt x="414127" y="168690"/>
                  <a:pt x="417988" y="172553"/>
                  <a:pt x="422754" y="172553"/>
                </a:cubicBezTo>
                <a:close/>
                <a:moveTo>
                  <a:pt x="181180" y="94904"/>
                </a:moveTo>
                <a:cubicBezTo>
                  <a:pt x="181180" y="90139"/>
                  <a:pt x="177318" y="86276"/>
                  <a:pt x="172553" y="86276"/>
                </a:cubicBezTo>
                <a:lnTo>
                  <a:pt x="8628" y="86276"/>
                </a:lnTo>
                <a:cubicBezTo>
                  <a:pt x="3863" y="86276"/>
                  <a:pt x="0" y="90139"/>
                  <a:pt x="0" y="94904"/>
                </a:cubicBezTo>
                <a:cubicBezTo>
                  <a:pt x="0" y="99669"/>
                  <a:pt x="3863" y="103532"/>
                  <a:pt x="8628" y="103532"/>
                </a:cubicBezTo>
                <a:lnTo>
                  <a:pt x="172553" y="103532"/>
                </a:lnTo>
                <a:cubicBezTo>
                  <a:pt x="177318" y="103532"/>
                  <a:pt x="181180" y="99669"/>
                  <a:pt x="181180" y="94904"/>
                </a:cubicBezTo>
                <a:close/>
              </a:path>
            </a:pathLst>
          </a:custGeom>
          <a:solidFill>
            <a:srgbClr val="373939"/>
          </a:solidFill>
          <a:ln w="4242" cap="flat">
            <a:noFill/>
            <a:prstDash val="solid"/>
            <a:miter/>
          </a:ln>
        </p:spPr>
        <p:txBody>
          <a:bodyPr rtlCol="0" anchor="ctr"/>
          <a:lstStyle/>
          <a:p>
            <a:endParaRPr lang="en-US"/>
          </a:p>
        </p:txBody>
      </p:sp>
      <p:sp>
        <p:nvSpPr>
          <p:cNvPr id="420" name="Freeform 419">
            <a:extLst>
              <a:ext uri="{FF2B5EF4-FFF2-40B4-BE49-F238E27FC236}">
                <a16:creationId xmlns:a16="http://schemas.microsoft.com/office/drawing/2014/main" id="{3FB78778-B64B-4482-C620-CB04942D3603}"/>
              </a:ext>
            </a:extLst>
          </p:cNvPr>
          <p:cNvSpPr/>
          <p:nvPr/>
        </p:nvSpPr>
        <p:spPr>
          <a:xfrm>
            <a:off x="8828681" y="4544022"/>
            <a:ext cx="387569" cy="465892"/>
          </a:xfrm>
          <a:custGeom>
            <a:avLst/>
            <a:gdLst>
              <a:gd name="connsiteX0" fmla="*/ 308438 w 387569"/>
              <a:gd name="connsiteY0" fmla="*/ 109571 h 465892"/>
              <a:gd name="connsiteX1" fmla="*/ 322242 w 387569"/>
              <a:gd name="connsiteY1" fmla="*/ 91453 h 465892"/>
              <a:gd name="connsiteX2" fmla="*/ 334321 w 387569"/>
              <a:gd name="connsiteY2" fmla="*/ 101375 h 465892"/>
              <a:gd name="connsiteX3" fmla="*/ 346615 w 387569"/>
              <a:gd name="connsiteY3" fmla="*/ 100296 h 465892"/>
              <a:gd name="connsiteX4" fmla="*/ 345537 w 387569"/>
              <a:gd name="connsiteY4" fmla="*/ 88002 h 465892"/>
              <a:gd name="connsiteX5" fmla="*/ 311889 w 387569"/>
              <a:gd name="connsiteY5" fmla="*/ 60393 h 465892"/>
              <a:gd name="connsiteX6" fmla="*/ 299595 w 387569"/>
              <a:gd name="connsiteY6" fmla="*/ 61472 h 465892"/>
              <a:gd name="connsiteX7" fmla="*/ 300673 w 387569"/>
              <a:gd name="connsiteY7" fmla="*/ 73766 h 465892"/>
              <a:gd name="connsiteX8" fmla="*/ 308870 w 387569"/>
              <a:gd name="connsiteY8" fmla="*/ 80668 h 465892"/>
              <a:gd name="connsiteX9" fmla="*/ 294203 w 387569"/>
              <a:gd name="connsiteY9" fmla="*/ 100081 h 465892"/>
              <a:gd name="connsiteX10" fmla="*/ 219142 w 387569"/>
              <a:gd name="connsiteY10" fmla="*/ 71609 h 465892"/>
              <a:gd name="connsiteX11" fmla="*/ 219142 w 387569"/>
              <a:gd name="connsiteY11" fmla="*/ 51766 h 465892"/>
              <a:gd name="connsiteX12" fmla="*/ 236397 w 387569"/>
              <a:gd name="connsiteY12" fmla="*/ 34511 h 465892"/>
              <a:gd name="connsiteX13" fmla="*/ 236397 w 387569"/>
              <a:gd name="connsiteY13" fmla="*/ 17255 h 465892"/>
              <a:gd name="connsiteX14" fmla="*/ 219142 w 387569"/>
              <a:gd name="connsiteY14" fmla="*/ 0 h 465892"/>
              <a:gd name="connsiteX15" fmla="*/ 158749 w 387569"/>
              <a:gd name="connsiteY15" fmla="*/ 0 h 465892"/>
              <a:gd name="connsiteX16" fmla="*/ 141493 w 387569"/>
              <a:gd name="connsiteY16" fmla="*/ 17255 h 465892"/>
              <a:gd name="connsiteX17" fmla="*/ 141493 w 387569"/>
              <a:gd name="connsiteY17" fmla="*/ 34511 h 465892"/>
              <a:gd name="connsiteX18" fmla="*/ 158749 w 387569"/>
              <a:gd name="connsiteY18" fmla="*/ 51766 h 465892"/>
              <a:gd name="connsiteX19" fmla="*/ 158749 w 387569"/>
              <a:gd name="connsiteY19" fmla="*/ 71609 h 465892"/>
              <a:gd name="connsiteX20" fmla="*/ 76786 w 387569"/>
              <a:gd name="connsiteY20" fmla="*/ 103963 h 465892"/>
              <a:gd name="connsiteX21" fmla="*/ 63413 w 387569"/>
              <a:gd name="connsiteY21" fmla="*/ 85845 h 465892"/>
              <a:gd name="connsiteX22" fmla="*/ 71609 w 387569"/>
              <a:gd name="connsiteY22" fmla="*/ 78943 h 465892"/>
              <a:gd name="connsiteX23" fmla="*/ 72688 w 387569"/>
              <a:gd name="connsiteY23" fmla="*/ 66649 h 465892"/>
              <a:gd name="connsiteX24" fmla="*/ 60393 w 387569"/>
              <a:gd name="connsiteY24" fmla="*/ 65570 h 465892"/>
              <a:gd name="connsiteX25" fmla="*/ 26746 w 387569"/>
              <a:gd name="connsiteY25" fmla="*/ 93610 h 465892"/>
              <a:gd name="connsiteX26" fmla="*/ 25667 w 387569"/>
              <a:gd name="connsiteY26" fmla="*/ 105904 h 465892"/>
              <a:gd name="connsiteX27" fmla="*/ 37962 w 387569"/>
              <a:gd name="connsiteY27" fmla="*/ 106983 h 465892"/>
              <a:gd name="connsiteX28" fmla="*/ 50040 w 387569"/>
              <a:gd name="connsiteY28" fmla="*/ 97061 h 465892"/>
              <a:gd name="connsiteX29" fmla="*/ 62982 w 387569"/>
              <a:gd name="connsiteY29" fmla="*/ 114316 h 465892"/>
              <a:gd name="connsiteX30" fmla="*/ 14667 w 387569"/>
              <a:gd name="connsiteY30" fmla="*/ 172553 h 465892"/>
              <a:gd name="connsiteX31" fmla="*/ 34511 w 387569"/>
              <a:gd name="connsiteY31" fmla="*/ 172553 h 465892"/>
              <a:gd name="connsiteX32" fmla="*/ 50903 w 387569"/>
              <a:gd name="connsiteY32" fmla="*/ 150121 h 465892"/>
              <a:gd name="connsiteX33" fmla="*/ 174710 w 387569"/>
              <a:gd name="connsiteY33" fmla="*/ 87139 h 465892"/>
              <a:gd name="connsiteX34" fmla="*/ 188945 w 387569"/>
              <a:gd name="connsiteY34" fmla="*/ 87139 h 465892"/>
              <a:gd name="connsiteX35" fmla="*/ 376597 w 387569"/>
              <a:gd name="connsiteY35" fmla="*/ 260986 h 465892"/>
              <a:gd name="connsiteX36" fmla="*/ 202750 w 387569"/>
              <a:gd name="connsiteY36" fmla="*/ 448637 h 465892"/>
              <a:gd name="connsiteX37" fmla="*/ 188945 w 387569"/>
              <a:gd name="connsiteY37" fmla="*/ 448637 h 465892"/>
              <a:gd name="connsiteX38" fmla="*/ 18118 w 387569"/>
              <a:gd name="connsiteY38" fmla="*/ 327850 h 465892"/>
              <a:gd name="connsiteX39" fmla="*/ 0 w 387569"/>
              <a:gd name="connsiteY39" fmla="*/ 327850 h 465892"/>
              <a:gd name="connsiteX40" fmla="*/ 188945 w 387569"/>
              <a:gd name="connsiteY40" fmla="*/ 465893 h 465892"/>
              <a:gd name="connsiteX41" fmla="*/ 204475 w 387569"/>
              <a:gd name="connsiteY41" fmla="*/ 465893 h 465892"/>
              <a:gd name="connsiteX42" fmla="*/ 386997 w 387569"/>
              <a:gd name="connsiteY42" fmla="*/ 253530 h 465892"/>
              <a:gd name="connsiteX43" fmla="*/ 308870 w 387569"/>
              <a:gd name="connsiteY43" fmla="*/ 110434 h 465892"/>
              <a:gd name="connsiteX44" fmla="*/ 158749 w 387569"/>
              <a:gd name="connsiteY44" fmla="*/ 17255 h 465892"/>
              <a:gd name="connsiteX45" fmla="*/ 219142 w 387569"/>
              <a:gd name="connsiteY45" fmla="*/ 17255 h 465892"/>
              <a:gd name="connsiteX46" fmla="*/ 219142 w 387569"/>
              <a:gd name="connsiteY46" fmla="*/ 34511 h 465892"/>
              <a:gd name="connsiteX47" fmla="*/ 158749 w 387569"/>
              <a:gd name="connsiteY47" fmla="*/ 34511 h 465892"/>
              <a:gd name="connsiteX48" fmla="*/ 201887 w 387569"/>
              <a:gd name="connsiteY48" fmla="*/ 51766 h 465892"/>
              <a:gd name="connsiteX49" fmla="*/ 201887 w 387569"/>
              <a:gd name="connsiteY49" fmla="*/ 69021 h 465892"/>
              <a:gd name="connsiteX50" fmla="*/ 176004 w 387569"/>
              <a:gd name="connsiteY50" fmla="*/ 69021 h 465892"/>
              <a:gd name="connsiteX51" fmla="*/ 176004 w 387569"/>
              <a:gd name="connsiteY51" fmla="*/ 51766 h 46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87569" h="465892">
                <a:moveTo>
                  <a:pt x="308438" y="109571"/>
                </a:moveTo>
                <a:lnTo>
                  <a:pt x="322242" y="91453"/>
                </a:lnTo>
                <a:lnTo>
                  <a:pt x="334321" y="101375"/>
                </a:lnTo>
                <a:cubicBezTo>
                  <a:pt x="338014" y="104472"/>
                  <a:pt x="343518" y="103989"/>
                  <a:pt x="346615" y="100296"/>
                </a:cubicBezTo>
                <a:cubicBezTo>
                  <a:pt x="349713" y="96604"/>
                  <a:pt x="349230" y="91099"/>
                  <a:pt x="345537" y="88002"/>
                </a:cubicBezTo>
                <a:lnTo>
                  <a:pt x="311889" y="60393"/>
                </a:lnTo>
                <a:cubicBezTo>
                  <a:pt x="308197" y="57296"/>
                  <a:pt x="302692" y="57779"/>
                  <a:pt x="299595" y="61472"/>
                </a:cubicBezTo>
                <a:cubicBezTo>
                  <a:pt x="296498" y="65165"/>
                  <a:pt x="296981" y="70669"/>
                  <a:pt x="300673" y="73766"/>
                </a:cubicBezTo>
                <a:lnTo>
                  <a:pt x="308870" y="80668"/>
                </a:lnTo>
                <a:lnTo>
                  <a:pt x="294203" y="100081"/>
                </a:lnTo>
                <a:cubicBezTo>
                  <a:pt x="271395" y="85553"/>
                  <a:pt x="245847" y="75863"/>
                  <a:pt x="219142" y="71609"/>
                </a:cubicBezTo>
                <a:lnTo>
                  <a:pt x="219142" y="51766"/>
                </a:lnTo>
                <a:cubicBezTo>
                  <a:pt x="228672" y="51766"/>
                  <a:pt x="236397" y="44040"/>
                  <a:pt x="236397" y="34511"/>
                </a:cubicBezTo>
                <a:lnTo>
                  <a:pt x="236397" y="17255"/>
                </a:lnTo>
                <a:cubicBezTo>
                  <a:pt x="236397" y="7726"/>
                  <a:pt x="228672" y="0"/>
                  <a:pt x="219142" y="0"/>
                </a:cubicBezTo>
                <a:lnTo>
                  <a:pt x="158749" y="0"/>
                </a:lnTo>
                <a:cubicBezTo>
                  <a:pt x="149219" y="0"/>
                  <a:pt x="141493" y="7726"/>
                  <a:pt x="141493" y="17255"/>
                </a:cubicBezTo>
                <a:lnTo>
                  <a:pt x="141493" y="34511"/>
                </a:lnTo>
                <a:cubicBezTo>
                  <a:pt x="141493" y="44040"/>
                  <a:pt x="149219" y="51766"/>
                  <a:pt x="158749" y="51766"/>
                </a:cubicBezTo>
                <a:lnTo>
                  <a:pt x="158749" y="71609"/>
                </a:lnTo>
                <a:cubicBezTo>
                  <a:pt x="129333" y="76057"/>
                  <a:pt x="101309" y="87119"/>
                  <a:pt x="76786" y="103963"/>
                </a:cubicBezTo>
                <a:lnTo>
                  <a:pt x="63413" y="85845"/>
                </a:lnTo>
                <a:lnTo>
                  <a:pt x="71609" y="78943"/>
                </a:lnTo>
                <a:cubicBezTo>
                  <a:pt x="75302" y="75846"/>
                  <a:pt x="75785" y="70341"/>
                  <a:pt x="72688" y="66649"/>
                </a:cubicBezTo>
                <a:cubicBezTo>
                  <a:pt x="69591" y="62956"/>
                  <a:pt x="64086" y="62473"/>
                  <a:pt x="60393" y="65570"/>
                </a:cubicBezTo>
                <a:lnTo>
                  <a:pt x="26746" y="93610"/>
                </a:lnTo>
                <a:cubicBezTo>
                  <a:pt x="23053" y="96707"/>
                  <a:pt x="22570" y="102212"/>
                  <a:pt x="25667" y="105904"/>
                </a:cubicBezTo>
                <a:cubicBezTo>
                  <a:pt x="28765" y="109597"/>
                  <a:pt x="34269" y="110080"/>
                  <a:pt x="37962" y="106983"/>
                </a:cubicBezTo>
                <a:lnTo>
                  <a:pt x="50040" y="97061"/>
                </a:lnTo>
                <a:lnTo>
                  <a:pt x="62982" y="114316"/>
                </a:lnTo>
                <a:cubicBezTo>
                  <a:pt x="43298" y="130457"/>
                  <a:pt x="26896" y="150228"/>
                  <a:pt x="14667" y="172553"/>
                </a:cubicBezTo>
                <a:lnTo>
                  <a:pt x="34511" y="172553"/>
                </a:lnTo>
                <a:cubicBezTo>
                  <a:pt x="39399" y="164671"/>
                  <a:pt x="44879" y="157173"/>
                  <a:pt x="50903" y="150121"/>
                </a:cubicBezTo>
                <a:cubicBezTo>
                  <a:pt x="82075" y="113397"/>
                  <a:pt x="126673" y="90710"/>
                  <a:pt x="174710" y="87139"/>
                </a:cubicBezTo>
                <a:lnTo>
                  <a:pt x="188945" y="87139"/>
                </a:lnTo>
                <a:cubicBezTo>
                  <a:pt x="288771" y="83327"/>
                  <a:pt x="372783" y="161161"/>
                  <a:pt x="376597" y="260986"/>
                </a:cubicBezTo>
                <a:cubicBezTo>
                  <a:pt x="380410" y="360811"/>
                  <a:pt x="302576" y="444824"/>
                  <a:pt x="202750" y="448637"/>
                </a:cubicBezTo>
                <a:lnTo>
                  <a:pt x="188945" y="448637"/>
                </a:lnTo>
                <a:cubicBezTo>
                  <a:pt x="112202" y="448512"/>
                  <a:pt x="43821" y="400163"/>
                  <a:pt x="18118" y="327850"/>
                </a:cubicBezTo>
                <a:lnTo>
                  <a:pt x="0" y="327850"/>
                </a:lnTo>
                <a:cubicBezTo>
                  <a:pt x="26381" y="409973"/>
                  <a:pt x="102692" y="465724"/>
                  <a:pt x="188945" y="465893"/>
                </a:cubicBezTo>
                <a:lnTo>
                  <a:pt x="204475" y="465893"/>
                </a:lnTo>
                <a:cubicBezTo>
                  <a:pt x="313520" y="457653"/>
                  <a:pt x="395237" y="362574"/>
                  <a:pt x="386997" y="253530"/>
                </a:cubicBezTo>
                <a:cubicBezTo>
                  <a:pt x="382709" y="196826"/>
                  <a:pt x="354251" y="144701"/>
                  <a:pt x="308870" y="110434"/>
                </a:cubicBezTo>
                <a:close/>
                <a:moveTo>
                  <a:pt x="158749" y="17255"/>
                </a:moveTo>
                <a:lnTo>
                  <a:pt x="219142" y="17255"/>
                </a:lnTo>
                <a:lnTo>
                  <a:pt x="219142" y="34511"/>
                </a:lnTo>
                <a:lnTo>
                  <a:pt x="158749" y="34511"/>
                </a:lnTo>
                <a:close/>
                <a:moveTo>
                  <a:pt x="201887" y="51766"/>
                </a:moveTo>
                <a:lnTo>
                  <a:pt x="201887" y="69021"/>
                </a:lnTo>
                <a:lnTo>
                  <a:pt x="176004" y="69021"/>
                </a:lnTo>
                <a:lnTo>
                  <a:pt x="176004" y="51766"/>
                </a:lnTo>
                <a:close/>
              </a:path>
            </a:pathLst>
          </a:custGeom>
          <a:solidFill>
            <a:srgbClr val="373939"/>
          </a:solidFill>
          <a:ln w="4242" cap="flat">
            <a:noFill/>
            <a:prstDash val="solid"/>
            <a:miter/>
          </a:ln>
        </p:spPr>
        <p:txBody>
          <a:bodyPr rtlCol="0" anchor="ctr"/>
          <a:lstStyle/>
          <a:p>
            <a:endParaRPr lang="en-US"/>
          </a:p>
        </p:txBody>
      </p:sp>
      <p:sp>
        <p:nvSpPr>
          <p:cNvPr id="421" name="Freeform 420">
            <a:extLst>
              <a:ext uri="{FF2B5EF4-FFF2-40B4-BE49-F238E27FC236}">
                <a16:creationId xmlns:a16="http://schemas.microsoft.com/office/drawing/2014/main" id="{56E76440-5247-CBE2-AFE4-A607B4673173}"/>
              </a:ext>
            </a:extLst>
          </p:cNvPr>
          <p:cNvSpPr/>
          <p:nvPr/>
        </p:nvSpPr>
        <p:spPr>
          <a:xfrm>
            <a:off x="8663894" y="4751007"/>
            <a:ext cx="444185" cy="120970"/>
          </a:xfrm>
          <a:custGeom>
            <a:avLst/>
            <a:gdLst>
              <a:gd name="connsiteX0" fmla="*/ 64707 w 444185"/>
              <a:gd name="connsiteY0" fmla="*/ 94982 h 120970"/>
              <a:gd name="connsiteX1" fmla="*/ 73335 w 444185"/>
              <a:gd name="connsiteY1" fmla="*/ 103610 h 120970"/>
              <a:gd name="connsiteX2" fmla="*/ 237260 w 444185"/>
              <a:gd name="connsiteY2" fmla="*/ 103610 h 120970"/>
              <a:gd name="connsiteX3" fmla="*/ 245888 w 444185"/>
              <a:gd name="connsiteY3" fmla="*/ 94982 h 120970"/>
              <a:gd name="connsiteX4" fmla="*/ 237260 w 444185"/>
              <a:gd name="connsiteY4" fmla="*/ 86354 h 120970"/>
              <a:gd name="connsiteX5" fmla="*/ 73335 w 444185"/>
              <a:gd name="connsiteY5" fmla="*/ 86354 h 120970"/>
              <a:gd name="connsiteX6" fmla="*/ 64707 w 444185"/>
              <a:gd name="connsiteY6" fmla="*/ 94982 h 120970"/>
              <a:gd name="connsiteX7" fmla="*/ 181180 w 444185"/>
              <a:gd name="connsiteY7" fmla="*/ 51844 h 120970"/>
              <a:gd name="connsiteX8" fmla="*/ 189808 w 444185"/>
              <a:gd name="connsiteY8" fmla="*/ 43216 h 120970"/>
              <a:gd name="connsiteX9" fmla="*/ 181180 w 444185"/>
              <a:gd name="connsiteY9" fmla="*/ 34588 h 120970"/>
              <a:gd name="connsiteX10" fmla="*/ 8628 w 444185"/>
              <a:gd name="connsiteY10" fmla="*/ 34588 h 120970"/>
              <a:gd name="connsiteX11" fmla="*/ 0 w 444185"/>
              <a:gd name="connsiteY11" fmla="*/ 43216 h 120970"/>
              <a:gd name="connsiteX12" fmla="*/ 8628 w 444185"/>
              <a:gd name="connsiteY12" fmla="*/ 51844 h 120970"/>
              <a:gd name="connsiteX13" fmla="*/ 277379 w 444185"/>
              <a:gd name="connsiteY13" fmla="*/ 61766 h 120970"/>
              <a:gd name="connsiteX14" fmla="*/ 265084 w 444185"/>
              <a:gd name="connsiteY14" fmla="*/ 62413 h 120970"/>
              <a:gd name="connsiteX15" fmla="*/ 265731 w 444185"/>
              <a:gd name="connsiteY15" fmla="*/ 74707 h 120970"/>
              <a:gd name="connsiteX16" fmla="*/ 314909 w 444185"/>
              <a:gd name="connsiteY16" fmla="*/ 118708 h 120970"/>
              <a:gd name="connsiteX17" fmla="*/ 326556 w 444185"/>
              <a:gd name="connsiteY17" fmla="*/ 118708 h 120970"/>
              <a:gd name="connsiteX18" fmla="*/ 441304 w 444185"/>
              <a:gd name="connsiteY18" fmla="*/ 15176 h 120970"/>
              <a:gd name="connsiteX19" fmla="*/ 441951 w 444185"/>
              <a:gd name="connsiteY19" fmla="*/ 2882 h 120970"/>
              <a:gd name="connsiteX20" fmla="*/ 429657 w 444185"/>
              <a:gd name="connsiteY20" fmla="*/ 2235 h 120970"/>
              <a:gd name="connsiteX21" fmla="*/ 320948 w 444185"/>
              <a:gd name="connsiteY21" fmla="*/ 101021 h 120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4185" h="120970">
                <a:moveTo>
                  <a:pt x="64707" y="94982"/>
                </a:moveTo>
                <a:cubicBezTo>
                  <a:pt x="64707" y="99747"/>
                  <a:pt x="68570" y="103610"/>
                  <a:pt x="73335" y="103610"/>
                </a:cubicBezTo>
                <a:lnTo>
                  <a:pt x="237260" y="103610"/>
                </a:lnTo>
                <a:cubicBezTo>
                  <a:pt x="242025" y="103610"/>
                  <a:pt x="245888" y="99747"/>
                  <a:pt x="245888" y="94982"/>
                </a:cubicBezTo>
                <a:cubicBezTo>
                  <a:pt x="245888" y="90217"/>
                  <a:pt x="242025" y="86354"/>
                  <a:pt x="237260" y="86354"/>
                </a:cubicBezTo>
                <a:lnTo>
                  <a:pt x="73335" y="86354"/>
                </a:lnTo>
                <a:cubicBezTo>
                  <a:pt x="68570" y="86354"/>
                  <a:pt x="64707" y="90217"/>
                  <a:pt x="64707" y="94982"/>
                </a:cubicBezTo>
                <a:close/>
                <a:moveTo>
                  <a:pt x="181180" y="51844"/>
                </a:moveTo>
                <a:cubicBezTo>
                  <a:pt x="185946" y="51844"/>
                  <a:pt x="189808" y="47981"/>
                  <a:pt x="189808" y="43216"/>
                </a:cubicBezTo>
                <a:cubicBezTo>
                  <a:pt x="189808" y="38451"/>
                  <a:pt x="185946" y="34588"/>
                  <a:pt x="181180" y="34588"/>
                </a:cubicBezTo>
                <a:lnTo>
                  <a:pt x="8628" y="34588"/>
                </a:lnTo>
                <a:cubicBezTo>
                  <a:pt x="3863" y="34588"/>
                  <a:pt x="0" y="38451"/>
                  <a:pt x="0" y="43216"/>
                </a:cubicBezTo>
                <a:cubicBezTo>
                  <a:pt x="0" y="47981"/>
                  <a:pt x="3863" y="51844"/>
                  <a:pt x="8628" y="51844"/>
                </a:cubicBezTo>
                <a:close/>
                <a:moveTo>
                  <a:pt x="277379" y="61766"/>
                </a:moveTo>
                <a:cubicBezTo>
                  <a:pt x="273805" y="58549"/>
                  <a:pt x="268301" y="58839"/>
                  <a:pt x="265084" y="62413"/>
                </a:cubicBezTo>
                <a:cubicBezTo>
                  <a:pt x="261868" y="65986"/>
                  <a:pt x="262158" y="71491"/>
                  <a:pt x="265731" y="74707"/>
                </a:cubicBezTo>
                <a:lnTo>
                  <a:pt x="314909" y="118708"/>
                </a:lnTo>
                <a:cubicBezTo>
                  <a:pt x="318206" y="121724"/>
                  <a:pt x="323260" y="121724"/>
                  <a:pt x="326556" y="118708"/>
                </a:cubicBezTo>
                <a:lnTo>
                  <a:pt x="441304" y="15176"/>
                </a:lnTo>
                <a:cubicBezTo>
                  <a:pt x="444876" y="11960"/>
                  <a:pt x="445169" y="6455"/>
                  <a:pt x="441951" y="2882"/>
                </a:cubicBezTo>
                <a:cubicBezTo>
                  <a:pt x="438733" y="-692"/>
                  <a:pt x="433228" y="-982"/>
                  <a:pt x="429657" y="2235"/>
                </a:cubicBezTo>
                <a:lnTo>
                  <a:pt x="320948" y="101021"/>
                </a:lnTo>
                <a:close/>
              </a:path>
            </a:pathLst>
          </a:custGeom>
          <a:solidFill>
            <a:srgbClr val="373939"/>
          </a:solidFill>
          <a:ln w="4242" cap="flat">
            <a:noFill/>
            <a:prstDash val="solid"/>
            <a:miter/>
          </a:ln>
        </p:spPr>
        <p:txBody>
          <a:bodyPr rtlCol="0" anchor="ctr"/>
          <a:lstStyle/>
          <a:p>
            <a:endParaRPr lang="en-US"/>
          </a:p>
        </p:txBody>
      </p:sp>
      <p:sp>
        <p:nvSpPr>
          <p:cNvPr id="423" name="Freeform 422">
            <a:extLst>
              <a:ext uri="{FF2B5EF4-FFF2-40B4-BE49-F238E27FC236}">
                <a16:creationId xmlns:a16="http://schemas.microsoft.com/office/drawing/2014/main" id="{E59696DA-D704-CE5C-A6BC-2B02A1315EA5}"/>
              </a:ext>
            </a:extLst>
          </p:cNvPr>
          <p:cNvSpPr/>
          <p:nvPr/>
        </p:nvSpPr>
        <p:spPr>
          <a:xfrm>
            <a:off x="9777876" y="784875"/>
            <a:ext cx="149053" cy="139675"/>
          </a:xfrm>
          <a:custGeom>
            <a:avLst/>
            <a:gdLst>
              <a:gd name="connsiteX0" fmla="*/ 65207 w 149053"/>
              <a:gd name="connsiteY0" fmla="*/ 96317 h 139675"/>
              <a:gd name="connsiteX1" fmla="*/ 107104 w 149053"/>
              <a:gd name="connsiteY1" fmla="*/ 139676 h 139675"/>
              <a:gd name="connsiteX2" fmla="*/ 149053 w 149053"/>
              <a:gd name="connsiteY2" fmla="*/ 97821 h 139675"/>
              <a:gd name="connsiteX3" fmla="*/ 108547 w 149053"/>
              <a:gd name="connsiteY3" fmla="*/ 55895 h 139675"/>
              <a:gd name="connsiteX4" fmla="*/ 82875 w 149053"/>
              <a:gd name="connsiteY4" fmla="*/ 63600 h 139675"/>
              <a:gd name="connsiteX5" fmla="*/ 15581 w 149053"/>
              <a:gd name="connsiteY5" fmla="*/ 2424 h 139675"/>
              <a:gd name="connsiteX6" fmla="*/ 2424 w 149053"/>
              <a:gd name="connsiteY6" fmla="*/ 3047 h 139675"/>
              <a:gd name="connsiteX7" fmla="*/ 3047 w 149053"/>
              <a:gd name="connsiteY7" fmla="*/ 16205 h 139675"/>
              <a:gd name="connsiteX8" fmla="*/ 70458 w 149053"/>
              <a:gd name="connsiteY8" fmla="*/ 77484 h 139675"/>
              <a:gd name="connsiteX9" fmla="*/ 65207 w 149053"/>
              <a:gd name="connsiteY9" fmla="*/ 96317 h 139675"/>
              <a:gd name="connsiteX10" fmla="*/ 107896 w 149053"/>
              <a:gd name="connsiteY10" fmla="*/ 74509 h 139675"/>
              <a:gd name="connsiteX11" fmla="*/ 130350 w 149053"/>
              <a:gd name="connsiteY11" fmla="*/ 98584 h 139675"/>
              <a:gd name="connsiteX12" fmla="*/ 106275 w 149053"/>
              <a:gd name="connsiteY12" fmla="*/ 121038 h 139675"/>
              <a:gd name="connsiteX13" fmla="*/ 83820 w 149053"/>
              <a:gd name="connsiteY13" fmla="*/ 96963 h 139675"/>
              <a:gd name="connsiteX14" fmla="*/ 83820 w 149053"/>
              <a:gd name="connsiteY14" fmla="*/ 96959 h 139675"/>
              <a:gd name="connsiteX15" fmla="*/ 107891 w 149053"/>
              <a:gd name="connsiteY15" fmla="*/ 74509 h 139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9053" h="139675">
                <a:moveTo>
                  <a:pt x="65207" y="96317"/>
                </a:moveTo>
                <a:cubicBezTo>
                  <a:pt x="65016" y="119775"/>
                  <a:pt x="83653" y="139062"/>
                  <a:pt x="107104" y="139676"/>
                </a:cubicBezTo>
                <a:cubicBezTo>
                  <a:pt x="130246" y="139702"/>
                  <a:pt x="149027" y="120963"/>
                  <a:pt x="149053" y="97821"/>
                </a:cubicBezTo>
                <a:cubicBezTo>
                  <a:pt x="149079" y="75205"/>
                  <a:pt x="131152" y="56648"/>
                  <a:pt x="108547" y="55895"/>
                </a:cubicBezTo>
                <a:cubicBezTo>
                  <a:pt x="99373" y="55548"/>
                  <a:pt x="90342" y="58258"/>
                  <a:pt x="82875" y="63600"/>
                </a:cubicBezTo>
                <a:lnTo>
                  <a:pt x="15581" y="2424"/>
                </a:lnTo>
                <a:cubicBezTo>
                  <a:pt x="11775" y="-1037"/>
                  <a:pt x="5885" y="-758"/>
                  <a:pt x="2424" y="3047"/>
                </a:cubicBezTo>
                <a:cubicBezTo>
                  <a:pt x="-1037" y="6853"/>
                  <a:pt x="-758" y="12744"/>
                  <a:pt x="3047" y="16205"/>
                </a:cubicBezTo>
                <a:lnTo>
                  <a:pt x="70458" y="77484"/>
                </a:lnTo>
                <a:cubicBezTo>
                  <a:pt x="67241" y="83257"/>
                  <a:pt x="65441" y="89712"/>
                  <a:pt x="65207" y="96317"/>
                </a:cubicBezTo>
                <a:close/>
                <a:moveTo>
                  <a:pt x="107896" y="74509"/>
                </a:moveTo>
                <a:cubicBezTo>
                  <a:pt x="120745" y="74956"/>
                  <a:pt x="130797" y="85735"/>
                  <a:pt x="130350" y="98584"/>
                </a:cubicBezTo>
                <a:cubicBezTo>
                  <a:pt x="129902" y="111433"/>
                  <a:pt x="119123" y="121486"/>
                  <a:pt x="106275" y="121038"/>
                </a:cubicBezTo>
                <a:cubicBezTo>
                  <a:pt x="93426" y="120591"/>
                  <a:pt x="83373" y="109812"/>
                  <a:pt x="83820" y="96963"/>
                </a:cubicBezTo>
                <a:cubicBezTo>
                  <a:pt x="83820" y="96962"/>
                  <a:pt x="83820" y="96960"/>
                  <a:pt x="83820" y="96959"/>
                </a:cubicBezTo>
                <a:cubicBezTo>
                  <a:pt x="84286" y="84121"/>
                  <a:pt x="95051" y="74080"/>
                  <a:pt x="107891" y="74509"/>
                </a:cubicBezTo>
                <a:close/>
              </a:path>
            </a:pathLst>
          </a:custGeom>
          <a:solidFill>
            <a:srgbClr val="373939"/>
          </a:solidFill>
          <a:ln w="4614" cap="flat">
            <a:noFill/>
            <a:prstDash val="solid"/>
            <a:miter/>
          </a:ln>
        </p:spPr>
        <p:txBody>
          <a:bodyPr rtlCol="0" anchor="ctr"/>
          <a:lstStyle/>
          <a:p>
            <a:endParaRPr lang="en-US"/>
          </a:p>
        </p:txBody>
      </p:sp>
      <p:sp>
        <p:nvSpPr>
          <p:cNvPr id="424" name="Freeform 423">
            <a:extLst>
              <a:ext uri="{FF2B5EF4-FFF2-40B4-BE49-F238E27FC236}">
                <a16:creationId xmlns:a16="http://schemas.microsoft.com/office/drawing/2014/main" id="{762373AD-5204-7FEA-06B2-DA21C06F79F6}"/>
              </a:ext>
            </a:extLst>
          </p:cNvPr>
          <p:cNvSpPr/>
          <p:nvPr/>
        </p:nvSpPr>
        <p:spPr>
          <a:xfrm>
            <a:off x="9642861" y="589335"/>
            <a:ext cx="484200" cy="260723"/>
          </a:xfrm>
          <a:custGeom>
            <a:avLst/>
            <a:gdLst>
              <a:gd name="connsiteX0" fmla="*/ 428550 w 484200"/>
              <a:gd name="connsiteY0" fmla="*/ 198895 h 260723"/>
              <a:gd name="connsiteX1" fmla="*/ 425137 w 484200"/>
              <a:gd name="connsiteY1" fmla="*/ 211610 h 260723"/>
              <a:gd name="connsiteX2" fmla="*/ 437862 w 484200"/>
              <a:gd name="connsiteY2" fmla="*/ 215018 h 260723"/>
              <a:gd name="connsiteX3" fmla="*/ 460456 w 484200"/>
              <a:gd name="connsiteY3" fmla="*/ 201972 h 260723"/>
              <a:gd name="connsiteX4" fmla="*/ 465577 w 484200"/>
              <a:gd name="connsiteY4" fmla="*/ 251412 h 260723"/>
              <a:gd name="connsiteX5" fmla="*/ 474889 w 484200"/>
              <a:gd name="connsiteY5" fmla="*/ 260723 h 260723"/>
              <a:gd name="connsiteX6" fmla="*/ 484200 w 484200"/>
              <a:gd name="connsiteY6" fmla="*/ 251412 h 260723"/>
              <a:gd name="connsiteX7" fmla="*/ 450749 w 484200"/>
              <a:gd name="connsiteY7" fmla="*/ 124114 h 260723"/>
              <a:gd name="connsiteX8" fmla="*/ 242100 w 484200"/>
              <a:gd name="connsiteY8" fmla="*/ 0 h 260723"/>
              <a:gd name="connsiteX9" fmla="*/ 0 w 484200"/>
              <a:gd name="connsiteY9" fmla="*/ 251412 h 260723"/>
              <a:gd name="connsiteX10" fmla="*/ 9312 w 484200"/>
              <a:gd name="connsiteY10" fmla="*/ 260723 h 260723"/>
              <a:gd name="connsiteX11" fmla="*/ 18623 w 484200"/>
              <a:gd name="connsiteY11" fmla="*/ 251412 h 260723"/>
              <a:gd name="connsiteX12" fmla="*/ 23111 w 484200"/>
              <a:gd name="connsiteY12" fmla="*/ 204915 h 260723"/>
              <a:gd name="connsiteX13" fmla="*/ 48671 w 484200"/>
              <a:gd name="connsiteY13" fmla="*/ 219673 h 260723"/>
              <a:gd name="connsiteX14" fmla="*/ 61391 w 484200"/>
              <a:gd name="connsiteY14" fmla="*/ 216265 h 260723"/>
              <a:gd name="connsiteX15" fmla="*/ 57979 w 484200"/>
              <a:gd name="connsiteY15" fmla="*/ 203546 h 260723"/>
              <a:gd name="connsiteX16" fmla="*/ 57978 w 484200"/>
              <a:gd name="connsiteY16" fmla="*/ 203546 h 260723"/>
              <a:gd name="connsiteX17" fmla="*/ 27655 w 484200"/>
              <a:gd name="connsiteY17" fmla="*/ 186040 h 260723"/>
              <a:gd name="connsiteX18" fmla="*/ 43606 w 484200"/>
              <a:gd name="connsiteY18" fmla="*/ 144664 h 260723"/>
              <a:gd name="connsiteX19" fmla="*/ 62797 w 484200"/>
              <a:gd name="connsiteY19" fmla="*/ 163860 h 260723"/>
              <a:gd name="connsiteX20" fmla="*/ 75964 w 484200"/>
              <a:gd name="connsiteY20" fmla="*/ 163860 h 260723"/>
              <a:gd name="connsiteX21" fmla="*/ 75964 w 484200"/>
              <a:gd name="connsiteY21" fmla="*/ 150693 h 260723"/>
              <a:gd name="connsiteX22" fmla="*/ 52945 w 484200"/>
              <a:gd name="connsiteY22" fmla="*/ 127671 h 260723"/>
              <a:gd name="connsiteX23" fmla="*/ 84698 w 484200"/>
              <a:gd name="connsiteY23" fmla="*/ 86337 h 260723"/>
              <a:gd name="connsiteX24" fmla="*/ 99242 w 484200"/>
              <a:gd name="connsiteY24" fmla="*/ 111524 h 260723"/>
              <a:gd name="connsiteX25" fmla="*/ 111964 w 484200"/>
              <a:gd name="connsiteY25" fmla="*/ 114935 h 260723"/>
              <a:gd name="connsiteX26" fmla="*/ 115375 w 484200"/>
              <a:gd name="connsiteY26" fmla="*/ 102213 h 260723"/>
              <a:gd name="connsiteX27" fmla="*/ 98595 w 484200"/>
              <a:gd name="connsiteY27" fmla="*/ 73142 h 260723"/>
              <a:gd name="connsiteX28" fmla="*/ 155829 w 484200"/>
              <a:gd name="connsiteY28" fmla="*/ 36687 h 260723"/>
              <a:gd name="connsiteX29" fmla="*/ 163576 w 484200"/>
              <a:gd name="connsiteY29" fmla="*/ 65600 h 260723"/>
              <a:gd name="connsiteX30" fmla="*/ 174978 w 484200"/>
              <a:gd name="connsiteY30" fmla="*/ 72178 h 260723"/>
              <a:gd name="connsiteX31" fmla="*/ 181563 w 484200"/>
              <a:gd name="connsiteY31" fmla="*/ 60782 h 260723"/>
              <a:gd name="connsiteX32" fmla="*/ 181561 w 484200"/>
              <a:gd name="connsiteY32" fmla="*/ 60776 h 260723"/>
              <a:gd name="connsiteX33" fmla="*/ 173307 w 484200"/>
              <a:gd name="connsiteY33" fmla="*/ 29960 h 260723"/>
              <a:gd name="connsiteX34" fmla="*/ 232789 w 484200"/>
              <a:gd name="connsiteY34" fmla="*/ 18870 h 260723"/>
              <a:gd name="connsiteX35" fmla="*/ 232789 w 484200"/>
              <a:gd name="connsiteY35" fmla="*/ 51214 h 260723"/>
              <a:gd name="connsiteX36" fmla="*/ 242100 w 484200"/>
              <a:gd name="connsiteY36" fmla="*/ 60525 h 260723"/>
              <a:gd name="connsiteX37" fmla="*/ 251412 w 484200"/>
              <a:gd name="connsiteY37" fmla="*/ 51214 h 260723"/>
              <a:gd name="connsiteX38" fmla="*/ 251412 w 484200"/>
              <a:gd name="connsiteY38" fmla="*/ 18870 h 260723"/>
              <a:gd name="connsiteX39" fmla="*/ 311341 w 484200"/>
              <a:gd name="connsiteY39" fmla="*/ 30114 h 260723"/>
              <a:gd name="connsiteX40" fmla="*/ 302155 w 484200"/>
              <a:gd name="connsiteY40" fmla="*/ 64389 h 260723"/>
              <a:gd name="connsiteX41" fmla="*/ 308727 w 484200"/>
              <a:gd name="connsiteY41" fmla="*/ 75793 h 260723"/>
              <a:gd name="connsiteX42" fmla="*/ 308738 w 484200"/>
              <a:gd name="connsiteY42" fmla="*/ 75796 h 260723"/>
              <a:gd name="connsiteX43" fmla="*/ 320145 w 484200"/>
              <a:gd name="connsiteY43" fmla="*/ 69208 h 260723"/>
              <a:gd name="connsiteX44" fmla="*/ 328805 w 484200"/>
              <a:gd name="connsiteY44" fmla="*/ 36864 h 260723"/>
              <a:gd name="connsiteX45" fmla="*/ 382556 w 484200"/>
              <a:gd name="connsiteY45" fmla="*/ 70526 h 260723"/>
              <a:gd name="connsiteX46" fmla="*/ 366949 w 484200"/>
              <a:gd name="connsiteY46" fmla="*/ 97557 h 260723"/>
              <a:gd name="connsiteX47" fmla="*/ 370361 w 484200"/>
              <a:gd name="connsiteY47" fmla="*/ 110276 h 260723"/>
              <a:gd name="connsiteX48" fmla="*/ 370362 w 484200"/>
              <a:gd name="connsiteY48" fmla="*/ 110277 h 260723"/>
              <a:gd name="connsiteX49" fmla="*/ 383082 w 484200"/>
              <a:gd name="connsiteY49" fmla="*/ 106869 h 260723"/>
              <a:gd name="connsiteX50" fmla="*/ 396597 w 484200"/>
              <a:gd name="connsiteY50" fmla="*/ 83455 h 260723"/>
              <a:gd name="connsiteX51" fmla="*/ 429700 w 484200"/>
              <a:gd name="connsiteY51" fmla="*/ 125143 h 260723"/>
              <a:gd name="connsiteX52" fmla="*/ 408805 w 484200"/>
              <a:gd name="connsiteY52" fmla="*/ 146038 h 260723"/>
              <a:gd name="connsiteX53" fmla="*/ 409034 w 484200"/>
              <a:gd name="connsiteY53" fmla="*/ 159204 h 260723"/>
              <a:gd name="connsiteX54" fmla="*/ 421971 w 484200"/>
              <a:gd name="connsiteY54" fmla="*/ 159204 h 260723"/>
              <a:gd name="connsiteX55" fmla="*/ 439244 w 484200"/>
              <a:gd name="connsiteY55" fmla="*/ 141927 h 260723"/>
              <a:gd name="connsiteX56" fmla="*/ 455763 w 484200"/>
              <a:gd name="connsiteY56" fmla="*/ 183177 h 260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84200" h="260723">
                <a:moveTo>
                  <a:pt x="428550" y="198895"/>
                </a:moveTo>
                <a:cubicBezTo>
                  <a:pt x="424099" y="201464"/>
                  <a:pt x="422572" y="207156"/>
                  <a:pt x="425137" y="211610"/>
                </a:cubicBezTo>
                <a:cubicBezTo>
                  <a:pt x="427749" y="216016"/>
                  <a:pt x="433397" y="217530"/>
                  <a:pt x="437862" y="215018"/>
                </a:cubicBezTo>
                <a:lnTo>
                  <a:pt x="460456" y="201972"/>
                </a:lnTo>
                <a:cubicBezTo>
                  <a:pt x="463855" y="218232"/>
                  <a:pt x="465573" y="234800"/>
                  <a:pt x="465577" y="251412"/>
                </a:cubicBezTo>
                <a:cubicBezTo>
                  <a:pt x="465577" y="256555"/>
                  <a:pt x="469744" y="260723"/>
                  <a:pt x="474889" y="260723"/>
                </a:cubicBezTo>
                <a:cubicBezTo>
                  <a:pt x="480034" y="260723"/>
                  <a:pt x="484200" y="256555"/>
                  <a:pt x="484200" y="251412"/>
                </a:cubicBezTo>
                <a:cubicBezTo>
                  <a:pt x="484284" y="206795"/>
                  <a:pt x="472752" y="162926"/>
                  <a:pt x="450749" y="124114"/>
                </a:cubicBezTo>
                <a:cubicBezTo>
                  <a:pt x="408330" y="49426"/>
                  <a:pt x="328558" y="0"/>
                  <a:pt x="242100" y="0"/>
                </a:cubicBezTo>
                <a:cubicBezTo>
                  <a:pt x="108605" y="0"/>
                  <a:pt x="0" y="112781"/>
                  <a:pt x="0" y="251412"/>
                </a:cubicBezTo>
                <a:cubicBezTo>
                  <a:pt x="0" y="256555"/>
                  <a:pt x="4169" y="260723"/>
                  <a:pt x="9312" y="260723"/>
                </a:cubicBezTo>
                <a:cubicBezTo>
                  <a:pt x="14454" y="260723"/>
                  <a:pt x="18623" y="256555"/>
                  <a:pt x="18623" y="251412"/>
                </a:cubicBezTo>
                <a:cubicBezTo>
                  <a:pt x="18618" y="235804"/>
                  <a:pt x="20121" y="220233"/>
                  <a:pt x="23111" y="204915"/>
                </a:cubicBezTo>
                <a:lnTo>
                  <a:pt x="48671" y="219673"/>
                </a:lnTo>
                <a:cubicBezTo>
                  <a:pt x="53136" y="222156"/>
                  <a:pt x="58766" y="220648"/>
                  <a:pt x="61391" y="216265"/>
                </a:cubicBezTo>
                <a:cubicBezTo>
                  <a:pt x="63961" y="211811"/>
                  <a:pt x="62434" y="206117"/>
                  <a:pt x="57979" y="203546"/>
                </a:cubicBezTo>
                <a:cubicBezTo>
                  <a:pt x="57979" y="203546"/>
                  <a:pt x="57979" y="203546"/>
                  <a:pt x="57978" y="203546"/>
                </a:cubicBezTo>
                <a:lnTo>
                  <a:pt x="27655" y="186040"/>
                </a:lnTo>
                <a:cubicBezTo>
                  <a:pt x="31667" y="171780"/>
                  <a:pt x="37007" y="157927"/>
                  <a:pt x="43606" y="144664"/>
                </a:cubicBezTo>
                <a:lnTo>
                  <a:pt x="62797" y="163860"/>
                </a:lnTo>
                <a:cubicBezTo>
                  <a:pt x="66481" y="167379"/>
                  <a:pt x="72280" y="167379"/>
                  <a:pt x="75964" y="163860"/>
                </a:cubicBezTo>
                <a:cubicBezTo>
                  <a:pt x="79599" y="160224"/>
                  <a:pt x="79599" y="154330"/>
                  <a:pt x="75964" y="150693"/>
                </a:cubicBezTo>
                <a:lnTo>
                  <a:pt x="52945" y="127671"/>
                </a:lnTo>
                <a:cubicBezTo>
                  <a:pt x="61950" y="112748"/>
                  <a:pt x="72601" y="98884"/>
                  <a:pt x="84698" y="86337"/>
                </a:cubicBezTo>
                <a:lnTo>
                  <a:pt x="99242" y="111524"/>
                </a:lnTo>
                <a:cubicBezTo>
                  <a:pt x="101814" y="115979"/>
                  <a:pt x="107510" y="117506"/>
                  <a:pt x="111964" y="114935"/>
                </a:cubicBezTo>
                <a:cubicBezTo>
                  <a:pt x="116419" y="112363"/>
                  <a:pt x="117946" y="106668"/>
                  <a:pt x="115375" y="102213"/>
                </a:cubicBezTo>
                <a:lnTo>
                  <a:pt x="98595" y="73142"/>
                </a:lnTo>
                <a:cubicBezTo>
                  <a:pt x="115696" y="58135"/>
                  <a:pt x="134998" y="45840"/>
                  <a:pt x="155829" y="36687"/>
                </a:cubicBezTo>
                <a:lnTo>
                  <a:pt x="163576" y="65600"/>
                </a:lnTo>
                <a:cubicBezTo>
                  <a:pt x="165060" y="70447"/>
                  <a:pt x="170040" y="73320"/>
                  <a:pt x="174978" y="72178"/>
                </a:cubicBezTo>
                <a:cubicBezTo>
                  <a:pt x="179943" y="70850"/>
                  <a:pt x="182891" y="65747"/>
                  <a:pt x="181563" y="60782"/>
                </a:cubicBezTo>
                <a:cubicBezTo>
                  <a:pt x="181562" y="60780"/>
                  <a:pt x="181562" y="60778"/>
                  <a:pt x="181561" y="60776"/>
                </a:cubicBezTo>
                <a:lnTo>
                  <a:pt x="173307" y="29960"/>
                </a:lnTo>
                <a:cubicBezTo>
                  <a:pt x="192509" y="23468"/>
                  <a:pt x="212537" y="19734"/>
                  <a:pt x="232789" y="18870"/>
                </a:cubicBezTo>
                <a:lnTo>
                  <a:pt x="232789" y="51214"/>
                </a:lnTo>
                <a:cubicBezTo>
                  <a:pt x="232789" y="56356"/>
                  <a:pt x="236957" y="60525"/>
                  <a:pt x="242100" y="60525"/>
                </a:cubicBezTo>
                <a:cubicBezTo>
                  <a:pt x="247243" y="60525"/>
                  <a:pt x="251412" y="56356"/>
                  <a:pt x="251412" y="51214"/>
                </a:cubicBezTo>
                <a:lnTo>
                  <a:pt x="251412" y="18870"/>
                </a:lnTo>
                <a:cubicBezTo>
                  <a:pt x="271822" y="19741"/>
                  <a:pt x="292003" y="23527"/>
                  <a:pt x="311341" y="30114"/>
                </a:cubicBezTo>
                <a:lnTo>
                  <a:pt x="302155" y="64389"/>
                </a:lnTo>
                <a:cubicBezTo>
                  <a:pt x="300821" y="69353"/>
                  <a:pt x="303763" y="74459"/>
                  <a:pt x="308727" y="75793"/>
                </a:cubicBezTo>
                <a:cubicBezTo>
                  <a:pt x="308731" y="75794"/>
                  <a:pt x="308735" y="75795"/>
                  <a:pt x="308738" y="75796"/>
                </a:cubicBezTo>
                <a:cubicBezTo>
                  <a:pt x="313694" y="77029"/>
                  <a:pt x="318737" y="74117"/>
                  <a:pt x="320145" y="69208"/>
                </a:cubicBezTo>
                <a:lnTo>
                  <a:pt x="328805" y="36864"/>
                </a:lnTo>
                <a:cubicBezTo>
                  <a:pt x="348239" y="45456"/>
                  <a:pt x="366341" y="56792"/>
                  <a:pt x="382556" y="70526"/>
                </a:cubicBezTo>
                <a:lnTo>
                  <a:pt x="366949" y="97557"/>
                </a:lnTo>
                <a:cubicBezTo>
                  <a:pt x="364379" y="102011"/>
                  <a:pt x="365907" y="107706"/>
                  <a:pt x="370361" y="110276"/>
                </a:cubicBezTo>
                <a:cubicBezTo>
                  <a:pt x="370361" y="110276"/>
                  <a:pt x="370362" y="110277"/>
                  <a:pt x="370362" y="110277"/>
                </a:cubicBezTo>
                <a:cubicBezTo>
                  <a:pt x="374826" y="112770"/>
                  <a:pt x="380463" y="111259"/>
                  <a:pt x="383082" y="106869"/>
                </a:cubicBezTo>
                <a:lnTo>
                  <a:pt x="396597" y="83455"/>
                </a:lnTo>
                <a:cubicBezTo>
                  <a:pt x="409190" y="96038"/>
                  <a:pt x="420295" y="110026"/>
                  <a:pt x="429700" y="125143"/>
                </a:cubicBezTo>
                <a:lnTo>
                  <a:pt x="408805" y="146038"/>
                </a:lnTo>
                <a:cubicBezTo>
                  <a:pt x="405232" y="149737"/>
                  <a:pt x="405334" y="155631"/>
                  <a:pt x="409034" y="159204"/>
                </a:cubicBezTo>
                <a:cubicBezTo>
                  <a:pt x="412641" y="162689"/>
                  <a:pt x="418363" y="162689"/>
                  <a:pt x="421971" y="159204"/>
                </a:cubicBezTo>
                <a:lnTo>
                  <a:pt x="439244" y="141927"/>
                </a:lnTo>
                <a:cubicBezTo>
                  <a:pt x="446032" y="155129"/>
                  <a:pt x="451563" y="168939"/>
                  <a:pt x="455763" y="183177"/>
                </a:cubicBezTo>
                <a:close/>
              </a:path>
            </a:pathLst>
          </a:custGeom>
          <a:solidFill>
            <a:srgbClr val="373939"/>
          </a:solidFill>
          <a:ln w="4614" cap="flat">
            <a:noFill/>
            <a:prstDash val="solid"/>
            <a:miter/>
          </a:ln>
        </p:spPr>
        <p:txBody>
          <a:bodyPr rtlCol="0" anchor="ctr"/>
          <a:lstStyle/>
          <a:p>
            <a:endParaRPr lang="en-US"/>
          </a:p>
        </p:txBody>
      </p:sp>
      <p:sp>
        <p:nvSpPr>
          <p:cNvPr id="425" name="Freeform 424">
            <a:extLst>
              <a:ext uri="{FF2B5EF4-FFF2-40B4-BE49-F238E27FC236}">
                <a16:creationId xmlns:a16="http://schemas.microsoft.com/office/drawing/2014/main" id="{96305735-12D7-332C-C52D-03BE27FC7753}"/>
              </a:ext>
            </a:extLst>
          </p:cNvPr>
          <p:cNvSpPr/>
          <p:nvPr/>
        </p:nvSpPr>
        <p:spPr>
          <a:xfrm>
            <a:off x="9586991" y="542778"/>
            <a:ext cx="595939" cy="502823"/>
          </a:xfrm>
          <a:custGeom>
            <a:avLst/>
            <a:gdLst>
              <a:gd name="connsiteX0" fmla="*/ 297970 w 595939"/>
              <a:gd name="connsiteY0" fmla="*/ 0 h 502823"/>
              <a:gd name="connsiteX1" fmla="*/ 0 w 595939"/>
              <a:gd name="connsiteY1" fmla="*/ 304976 h 502823"/>
              <a:gd name="connsiteX2" fmla="*/ 68384 w 595939"/>
              <a:gd name="connsiteY2" fmla="*/ 499369 h 502823"/>
              <a:gd name="connsiteX3" fmla="*/ 75624 w 595939"/>
              <a:gd name="connsiteY3" fmla="*/ 502824 h 502823"/>
              <a:gd name="connsiteX4" fmla="*/ 92450 w 595939"/>
              <a:gd name="connsiteY4" fmla="*/ 502824 h 502823"/>
              <a:gd name="connsiteX5" fmla="*/ 81066 w 595939"/>
              <a:gd name="connsiteY5" fmla="*/ 484200 h 502823"/>
              <a:gd name="connsiteX6" fmla="*/ 80112 w 595939"/>
              <a:gd name="connsiteY6" fmla="*/ 484200 h 502823"/>
              <a:gd name="connsiteX7" fmla="*/ 18623 w 595939"/>
              <a:gd name="connsiteY7" fmla="*/ 304976 h 502823"/>
              <a:gd name="connsiteX8" fmla="*/ 297970 w 595939"/>
              <a:gd name="connsiteY8" fmla="*/ 18623 h 502823"/>
              <a:gd name="connsiteX9" fmla="*/ 577316 w 595939"/>
              <a:gd name="connsiteY9" fmla="*/ 304976 h 502823"/>
              <a:gd name="connsiteX10" fmla="*/ 515827 w 595939"/>
              <a:gd name="connsiteY10" fmla="*/ 484200 h 502823"/>
              <a:gd name="connsiteX11" fmla="*/ 226215 w 595939"/>
              <a:gd name="connsiteY11" fmla="*/ 484200 h 502823"/>
              <a:gd name="connsiteX12" fmla="*/ 214831 w 595939"/>
              <a:gd name="connsiteY12" fmla="*/ 502824 h 502823"/>
              <a:gd name="connsiteX13" fmla="*/ 520315 w 595939"/>
              <a:gd name="connsiteY13" fmla="*/ 502824 h 502823"/>
              <a:gd name="connsiteX14" fmla="*/ 527555 w 595939"/>
              <a:gd name="connsiteY14" fmla="*/ 499369 h 502823"/>
              <a:gd name="connsiteX15" fmla="*/ 595939 w 595939"/>
              <a:gd name="connsiteY15" fmla="*/ 304976 h 502823"/>
              <a:gd name="connsiteX16" fmla="*/ 297970 w 595939"/>
              <a:gd name="connsiteY16" fmla="*/ 0 h 50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5939" h="502823">
                <a:moveTo>
                  <a:pt x="297970" y="0"/>
                </a:moveTo>
                <a:cubicBezTo>
                  <a:pt x="133667" y="0"/>
                  <a:pt x="0" y="136810"/>
                  <a:pt x="0" y="304976"/>
                </a:cubicBezTo>
                <a:cubicBezTo>
                  <a:pt x="-54" y="375679"/>
                  <a:pt x="24076" y="444273"/>
                  <a:pt x="68384" y="499369"/>
                </a:cubicBezTo>
                <a:cubicBezTo>
                  <a:pt x="70152" y="501553"/>
                  <a:pt x="72813" y="502824"/>
                  <a:pt x="75624" y="502824"/>
                </a:cubicBezTo>
                <a:lnTo>
                  <a:pt x="92450" y="502824"/>
                </a:lnTo>
                <a:lnTo>
                  <a:pt x="81066" y="484200"/>
                </a:lnTo>
                <a:lnTo>
                  <a:pt x="80112" y="484200"/>
                </a:lnTo>
                <a:cubicBezTo>
                  <a:pt x="40215" y="432981"/>
                  <a:pt x="18573" y="369901"/>
                  <a:pt x="18623" y="304976"/>
                </a:cubicBezTo>
                <a:cubicBezTo>
                  <a:pt x="18623" y="147076"/>
                  <a:pt x="143938" y="18623"/>
                  <a:pt x="297970" y="18623"/>
                </a:cubicBezTo>
                <a:cubicBezTo>
                  <a:pt x="452001" y="18623"/>
                  <a:pt x="577316" y="147076"/>
                  <a:pt x="577316" y="304976"/>
                </a:cubicBezTo>
                <a:cubicBezTo>
                  <a:pt x="577367" y="369901"/>
                  <a:pt x="555723" y="432981"/>
                  <a:pt x="515827" y="484200"/>
                </a:cubicBezTo>
                <a:lnTo>
                  <a:pt x="226215" y="484200"/>
                </a:lnTo>
                <a:lnTo>
                  <a:pt x="214831" y="502824"/>
                </a:lnTo>
                <a:lnTo>
                  <a:pt x="520315" y="502824"/>
                </a:lnTo>
                <a:cubicBezTo>
                  <a:pt x="523127" y="502824"/>
                  <a:pt x="525786" y="501553"/>
                  <a:pt x="527555" y="499369"/>
                </a:cubicBezTo>
                <a:cubicBezTo>
                  <a:pt x="571864" y="444273"/>
                  <a:pt x="595995" y="375679"/>
                  <a:pt x="595939" y="304976"/>
                </a:cubicBezTo>
                <a:cubicBezTo>
                  <a:pt x="595939" y="136810"/>
                  <a:pt x="462272" y="0"/>
                  <a:pt x="297970" y="0"/>
                </a:cubicBezTo>
                <a:close/>
              </a:path>
            </a:pathLst>
          </a:custGeom>
          <a:solidFill>
            <a:srgbClr val="373939"/>
          </a:solidFill>
          <a:ln w="4614" cap="flat">
            <a:noFill/>
            <a:prstDash val="solid"/>
            <a:miter/>
          </a:ln>
        </p:spPr>
        <p:txBody>
          <a:bodyPr rtlCol="0" anchor="ctr"/>
          <a:lstStyle/>
          <a:p>
            <a:endParaRPr lang="en-US"/>
          </a:p>
        </p:txBody>
      </p:sp>
      <p:sp>
        <p:nvSpPr>
          <p:cNvPr id="426" name="Freeform 425">
            <a:extLst>
              <a:ext uri="{FF2B5EF4-FFF2-40B4-BE49-F238E27FC236}">
                <a16:creationId xmlns:a16="http://schemas.microsoft.com/office/drawing/2014/main" id="{86E9BBC7-3A48-FDA7-60D7-358858D163F2}"/>
              </a:ext>
            </a:extLst>
          </p:cNvPr>
          <p:cNvSpPr/>
          <p:nvPr/>
        </p:nvSpPr>
        <p:spPr>
          <a:xfrm>
            <a:off x="9680105" y="859370"/>
            <a:ext cx="121056" cy="242105"/>
          </a:xfrm>
          <a:custGeom>
            <a:avLst/>
            <a:gdLst>
              <a:gd name="connsiteX0" fmla="*/ 111741 w 121056"/>
              <a:gd name="connsiteY0" fmla="*/ 139673 h 242105"/>
              <a:gd name="connsiteX1" fmla="*/ 88462 w 121056"/>
              <a:gd name="connsiteY1" fmla="*/ 139673 h 242105"/>
              <a:gd name="connsiteX2" fmla="*/ 88462 w 121056"/>
              <a:gd name="connsiteY2" fmla="*/ 18623 h 242105"/>
              <a:gd name="connsiteX3" fmla="*/ 69839 w 121056"/>
              <a:gd name="connsiteY3" fmla="*/ 0 h 242105"/>
              <a:gd name="connsiteX4" fmla="*/ 51216 w 121056"/>
              <a:gd name="connsiteY4" fmla="*/ 0 h 242105"/>
              <a:gd name="connsiteX5" fmla="*/ 32593 w 121056"/>
              <a:gd name="connsiteY5" fmla="*/ 18623 h 242105"/>
              <a:gd name="connsiteX6" fmla="*/ 32593 w 121056"/>
              <a:gd name="connsiteY6" fmla="*/ 139673 h 242105"/>
              <a:gd name="connsiteX7" fmla="*/ 9314 w 121056"/>
              <a:gd name="connsiteY7" fmla="*/ 139673 h 242105"/>
              <a:gd name="connsiteX8" fmla="*/ 0 w 121056"/>
              <a:gd name="connsiteY8" fmla="*/ 148985 h 242105"/>
              <a:gd name="connsiteX9" fmla="*/ 1366 w 121056"/>
              <a:gd name="connsiteY9" fmla="*/ 153841 h 242105"/>
              <a:gd name="connsiteX10" fmla="*/ 52580 w 121056"/>
              <a:gd name="connsiteY10" fmla="*/ 237645 h 242105"/>
              <a:gd name="connsiteX11" fmla="*/ 65380 w 121056"/>
              <a:gd name="connsiteY11" fmla="*/ 240741 h 242105"/>
              <a:gd name="connsiteX12" fmla="*/ 68475 w 121056"/>
              <a:gd name="connsiteY12" fmla="*/ 237645 h 242105"/>
              <a:gd name="connsiteX13" fmla="*/ 119688 w 121056"/>
              <a:gd name="connsiteY13" fmla="*/ 153841 h 242105"/>
              <a:gd name="connsiteX14" fmla="*/ 116599 w 121056"/>
              <a:gd name="connsiteY14" fmla="*/ 141037 h 242105"/>
              <a:gd name="connsiteX15" fmla="*/ 111741 w 121056"/>
              <a:gd name="connsiteY15" fmla="*/ 139673 h 242105"/>
              <a:gd name="connsiteX16" fmla="*/ 60527 w 121056"/>
              <a:gd name="connsiteY16" fmla="*/ 214929 h 242105"/>
              <a:gd name="connsiteX17" fmla="*/ 25916 w 121056"/>
              <a:gd name="connsiteY17" fmla="*/ 158296 h 242105"/>
              <a:gd name="connsiteX18" fmla="*/ 41904 w 121056"/>
              <a:gd name="connsiteY18" fmla="*/ 158296 h 242105"/>
              <a:gd name="connsiteX19" fmla="*/ 51216 w 121056"/>
              <a:gd name="connsiteY19" fmla="*/ 148985 h 242105"/>
              <a:gd name="connsiteX20" fmla="*/ 51216 w 121056"/>
              <a:gd name="connsiteY20" fmla="*/ 18623 h 242105"/>
              <a:gd name="connsiteX21" fmla="*/ 69839 w 121056"/>
              <a:gd name="connsiteY21" fmla="*/ 18623 h 242105"/>
              <a:gd name="connsiteX22" fmla="*/ 69839 w 121056"/>
              <a:gd name="connsiteY22" fmla="*/ 148985 h 242105"/>
              <a:gd name="connsiteX23" fmla="*/ 79150 w 121056"/>
              <a:gd name="connsiteY23" fmla="*/ 158296 h 242105"/>
              <a:gd name="connsiteX24" fmla="*/ 95138 w 121056"/>
              <a:gd name="connsiteY24" fmla="*/ 158296 h 24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056" h="242105">
                <a:moveTo>
                  <a:pt x="111741" y="139673"/>
                </a:moveTo>
                <a:lnTo>
                  <a:pt x="88462" y="139673"/>
                </a:lnTo>
                <a:lnTo>
                  <a:pt x="88462" y="18623"/>
                </a:lnTo>
                <a:cubicBezTo>
                  <a:pt x="88452" y="8342"/>
                  <a:pt x="80120" y="10"/>
                  <a:pt x="69839" y="0"/>
                </a:cubicBezTo>
                <a:lnTo>
                  <a:pt x="51216" y="0"/>
                </a:lnTo>
                <a:cubicBezTo>
                  <a:pt x="40935" y="10"/>
                  <a:pt x="32603" y="8342"/>
                  <a:pt x="32593" y="18623"/>
                </a:cubicBezTo>
                <a:lnTo>
                  <a:pt x="32593" y="139673"/>
                </a:lnTo>
                <a:lnTo>
                  <a:pt x="9314" y="139673"/>
                </a:lnTo>
                <a:cubicBezTo>
                  <a:pt x="4171" y="139673"/>
                  <a:pt x="1" y="143840"/>
                  <a:pt x="0" y="148985"/>
                </a:cubicBezTo>
                <a:cubicBezTo>
                  <a:pt x="0" y="150698"/>
                  <a:pt x="473" y="152379"/>
                  <a:pt x="1366" y="153841"/>
                </a:cubicBezTo>
                <a:lnTo>
                  <a:pt x="52580" y="237645"/>
                </a:lnTo>
                <a:cubicBezTo>
                  <a:pt x="55260" y="242035"/>
                  <a:pt x="60990" y="243418"/>
                  <a:pt x="65380" y="240741"/>
                </a:cubicBezTo>
                <a:cubicBezTo>
                  <a:pt x="66643" y="239968"/>
                  <a:pt x="67704" y="238906"/>
                  <a:pt x="68475" y="237645"/>
                </a:cubicBezTo>
                <a:lnTo>
                  <a:pt x="119688" y="153841"/>
                </a:lnTo>
                <a:cubicBezTo>
                  <a:pt x="122370" y="149455"/>
                  <a:pt x="120987" y="143724"/>
                  <a:pt x="116599" y="141037"/>
                </a:cubicBezTo>
                <a:cubicBezTo>
                  <a:pt x="115136" y="140143"/>
                  <a:pt x="113455" y="139673"/>
                  <a:pt x="111741" y="139673"/>
                </a:cubicBezTo>
                <a:close/>
                <a:moveTo>
                  <a:pt x="60527" y="214929"/>
                </a:moveTo>
                <a:lnTo>
                  <a:pt x="25916" y="158296"/>
                </a:lnTo>
                <a:lnTo>
                  <a:pt x="41904" y="158296"/>
                </a:lnTo>
                <a:cubicBezTo>
                  <a:pt x="47047" y="158296"/>
                  <a:pt x="51216" y="154129"/>
                  <a:pt x="51216" y="148985"/>
                </a:cubicBezTo>
                <a:lnTo>
                  <a:pt x="51216" y="18623"/>
                </a:lnTo>
                <a:lnTo>
                  <a:pt x="69839" y="18623"/>
                </a:lnTo>
                <a:lnTo>
                  <a:pt x="69839" y="148985"/>
                </a:lnTo>
                <a:cubicBezTo>
                  <a:pt x="69839" y="154129"/>
                  <a:pt x="74008" y="158296"/>
                  <a:pt x="79150" y="158296"/>
                </a:cubicBezTo>
                <a:lnTo>
                  <a:pt x="95138" y="158296"/>
                </a:lnTo>
                <a:close/>
              </a:path>
            </a:pathLst>
          </a:custGeom>
          <a:solidFill>
            <a:srgbClr val="373939"/>
          </a:solidFill>
          <a:ln w="4614" cap="flat">
            <a:noFill/>
            <a:prstDash val="solid"/>
            <a:miter/>
          </a:ln>
        </p:spPr>
        <p:txBody>
          <a:bodyPr rtlCol="0" anchor="ctr"/>
          <a:lstStyle/>
          <a:p>
            <a:endParaRPr lang="en-US"/>
          </a:p>
        </p:txBody>
      </p:sp>
      <p:sp>
        <p:nvSpPr>
          <p:cNvPr id="445" name="Freeform 444">
            <a:extLst>
              <a:ext uri="{FF2B5EF4-FFF2-40B4-BE49-F238E27FC236}">
                <a16:creationId xmlns:a16="http://schemas.microsoft.com/office/drawing/2014/main" id="{B0FA03AA-A978-F326-ACC2-3577C12BE62D}"/>
              </a:ext>
            </a:extLst>
          </p:cNvPr>
          <p:cNvSpPr/>
          <p:nvPr/>
        </p:nvSpPr>
        <p:spPr>
          <a:xfrm>
            <a:off x="10657688" y="674332"/>
            <a:ext cx="89390" cy="18235"/>
          </a:xfrm>
          <a:custGeom>
            <a:avLst/>
            <a:gdLst>
              <a:gd name="connsiteX0" fmla="*/ 0 w 89390"/>
              <a:gd name="connsiteY0" fmla="*/ 0 h 18235"/>
              <a:gd name="connsiteX1" fmla="*/ 89391 w 89390"/>
              <a:gd name="connsiteY1" fmla="*/ 0 h 18235"/>
              <a:gd name="connsiteX2" fmla="*/ 89391 w 89390"/>
              <a:gd name="connsiteY2" fmla="*/ 18236 h 18235"/>
              <a:gd name="connsiteX3" fmla="*/ 0 w 8939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89390" h="18235">
                <a:moveTo>
                  <a:pt x="0" y="0"/>
                </a:moveTo>
                <a:lnTo>
                  <a:pt x="89391" y="0"/>
                </a:lnTo>
                <a:lnTo>
                  <a:pt x="89391" y="18236"/>
                </a:lnTo>
                <a:lnTo>
                  <a:pt x="0" y="18236"/>
                </a:lnTo>
                <a:close/>
              </a:path>
            </a:pathLst>
          </a:custGeom>
          <a:solidFill>
            <a:srgbClr val="373939"/>
          </a:solidFill>
          <a:ln w="5906" cap="flat">
            <a:noFill/>
            <a:prstDash val="solid"/>
            <a:miter/>
          </a:ln>
        </p:spPr>
        <p:txBody>
          <a:bodyPr rtlCol="0" anchor="ctr"/>
          <a:lstStyle/>
          <a:p>
            <a:endParaRPr lang="en-US"/>
          </a:p>
        </p:txBody>
      </p:sp>
      <p:sp>
        <p:nvSpPr>
          <p:cNvPr id="446" name="Freeform 445">
            <a:extLst>
              <a:ext uri="{FF2B5EF4-FFF2-40B4-BE49-F238E27FC236}">
                <a16:creationId xmlns:a16="http://schemas.microsoft.com/office/drawing/2014/main" id="{80AF536A-0B54-1CD3-6EA1-F76F5E2AAC38}"/>
              </a:ext>
            </a:extLst>
          </p:cNvPr>
          <p:cNvSpPr/>
          <p:nvPr/>
        </p:nvSpPr>
        <p:spPr>
          <a:xfrm>
            <a:off x="10657688" y="735118"/>
            <a:ext cx="159770" cy="18235"/>
          </a:xfrm>
          <a:custGeom>
            <a:avLst/>
            <a:gdLst>
              <a:gd name="connsiteX0" fmla="*/ 0 w 159770"/>
              <a:gd name="connsiteY0" fmla="*/ 0 h 18235"/>
              <a:gd name="connsiteX1" fmla="*/ 159771 w 159770"/>
              <a:gd name="connsiteY1" fmla="*/ 0 h 18235"/>
              <a:gd name="connsiteX2" fmla="*/ 159771 w 159770"/>
              <a:gd name="connsiteY2" fmla="*/ 18236 h 18235"/>
              <a:gd name="connsiteX3" fmla="*/ 0 w 15977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159770" h="18235">
                <a:moveTo>
                  <a:pt x="0" y="0"/>
                </a:moveTo>
                <a:lnTo>
                  <a:pt x="159771" y="0"/>
                </a:lnTo>
                <a:lnTo>
                  <a:pt x="159771" y="18236"/>
                </a:lnTo>
                <a:lnTo>
                  <a:pt x="0" y="18236"/>
                </a:lnTo>
                <a:close/>
              </a:path>
            </a:pathLst>
          </a:custGeom>
          <a:solidFill>
            <a:srgbClr val="373939"/>
          </a:solidFill>
          <a:ln w="5906" cap="flat">
            <a:noFill/>
            <a:prstDash val="solid"/>
            <a:miter/>
          </a:ln>
        </p:spPr>
        <p:txBody>
          <a:bodyPr rtlCol="0" anchor="ctr"/>
          <a:lstStyle/>
          <a:p>
            <a:endParaRPr lang="en-US"/>
          </a:p>
        </p:txBody>
      </p:sp>
      <p:sp>
        <p:nvSpPr>
          <p:cNvPr id="447" name="Freeform 446">
            <a:extLst>
              <a:ext uri="{FF2B5EF4-FFF2-40B4-BE49-F238E27FC236}">
                <a16:creationId xmlns:a16="http://schemas.microsoft.com/office/drawing/2014/main" id="{5F265FCB-B832-48D4-AF5D-940317AC234A}"/>
              </a:ext>
            </a:extLst>
          </p:cNvPr>
          <p:cNvSpPr/>
          <p:nvPr/>
        </p:nvSpPr>
        <p:spPr>
          <a:xfrm>
            <a:off x="10847852" y="675285"/>
            <a:ext cx="133430" cy="78064"/>
          </a:xfrm>
          <a:custGeom>
            <a:avLst/>
            <a:gdLst>
              <a:gd name="connsiteX0" fmla="*/ 18236 w 133430"/>
              <a:gd name="connsiteY0" fmla="*/ 18414 h 78064"/>
              <a:gd name="connsiteX1" fmla="*/ 0 w 133430"/>
              <a:gd name="connsiteY1" fmla="*/ 18414 h 78064"/>
              <a:gd name="connsiteX2" fmla="*/ 0 w 133430"/>
              <a:gd name="connsiteY2" fmla="*/ 68950 h 78064"/>
              <a:gd name="connsiteX3" fmla="*/ 4350 w 133430"/>
              <a:gd name="connsiteY3" fmla="*/ 76697 h 78064"/>
              <a:gd name="connsiteX4" fmla="*/ 13230 w 133430"/>
              <a:gd name="connsiteY4" fmla="*/ 77055 h 78064"/>
              <a:gd name="connsiteX5" fmla="*/ 133431 w 133430"/>
              <a:gd name="connsiteY5" fmla="*/ 16269 h 78064"/>
              <a:gd name="connsiteX6" fmla="*/ 125207 w 133430"/>
              <a:gd name="connsiteY6" fmla="*/ 0 h 78064"/>
              <a:gd name="connsiteX7" fmla="*/ 17938 w 133430"/>
              <a:gd name="connsiteY7" fmla="*/ 54111 h 7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430" h="78064">
                <a:moveTo>
                  <a:pt x="18236" y="18414"/>
                </a:moveTo>
                <a:lnTo>
                  <a:pt x="0" y="18414"/>
                </a:lnTo>
                <a:lnTo>
                  <a:pt x="0" y="68950"/>
                </a:lnTo>
                <a:cubicBezTo>
                  <a:pt x="20" y="72109"/>
                  <a:pt x="1663" y="75036"/>
                  <a:pt x="4350" y="76697"/>
                </a:cubicBezTo>
                <a:cubicBezTo>
                  <a:pt x="7037" y="78383"/>
                  <a:pt x="10416" y="78520"/>
                  <a:pt x="13230" y="77055"/>
                </a:cubicBezTo>
                <a:lnTo>
                  <a:pt x="133431" y="16269"/>
                </a:lnTo>
                <a:lnTo>
                  <a:pt x="125207" y="0"/>
                </a:lnTo>
                <a:lnTo>
                  <a:pt x="17938" y="54111"/>
                </a:lnTo>
                <a:close/>
              </a:path>
            </a:pathLst>
          </a:custGeom>
          <a:solidFill>
            <a:srgbClr val="373939"/>
          </a:solidFill>
          <a:ln w="5906" cap="flat">
            <a:noFill/>
            <a:prstDash val="solid"/>
            <a:miter/>
          </a:ln>
        </p:spPr>
        <p:txBody>
          <a:bodyPr rtlCol="0" anchor="ctr"/>
          <a:lstStyle/>
          <a:p>
            <a:endParaRPr lang="en-US"/>
          </a:p>
        </p:txBody>
      </p:sp>
      <p:sp>
        <p:nvSpPr>
          <p:cNvPr id="448" name="Freeform 447">
            <a:extLst>
              <a:ext uri="{FF2B5EF4-FFF2-40B4-BE49-F238E27FC236}">
                <a16:creationId xmlns:a16="http://schemas.microsoft.com/office/drawing/2014/main" id="{F673D5C9-206A-2119-E17C-1CDEDB884EEA}"/>
              </a:ext>
            </a:extLst>
          </p:cNvPr>
          <p:cNvSpPr/>
          <p:nvPr/>
        </p:nvSpPr>
        <p:spPr>
          <a:xfrm>
            <a:off x="10657688" y="823257"/>
            <a:ext cx="89390" cy="18235"/>
          </a:xfrm>
          <a:custGeom>
            <a:avLst/>
            <a:gdLst>
              <a:gd name="connsiteX0" fmla="*/ 0 w 89390"/>
              <a:gd name="connsiteY0" fmla="*/ 0 h 18235"/>
              <a:gd name="connsiteX1" fmla="*/ 89391 w 89390"/>
              <a:gd name="connsiteY1" fmla="*/ 0 h 18235"/>
              <a:gd name="connsiteX2" fmla="*/ 89391 w 89390"/>
              <a:gd name="connsiteY2" fmla="*/ 18236 h 18235"/>
              <a:gd name="connsiteX3" fmla="*/ 0 w 8939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89390" h="18235">
                <a:moveTo>
                  <a:pt x="0" y="0"/>
                </a:moveTo>
                <a:lnTo>
                  <a:pt x="89391" y="0"/>
                </a:lnTo>
                <a:lnTo>
                  <a:pt x="89391" y="18236"/>
                </a:lnTo>
                <a:lnTo>
                  <a:pt x="0" y="18236"/>
                </a:lnTo>
                <a:close/>
              </a:path>
            </a:pathLst>
          </a:custGeom>
          <a:solidFill>
            <a:srgbClr val="373939"/>
          </a:solidFill>
          <a:ln w="5906" cap="flat">
            <a:noFill/>
            <a:prstDash val="solid"/>
            <a:miter/>
          </a:ln>
        </p:spPr>
        <p:txBody>
          <a:bodyPr rtlCol="0" anchor="ctr"/>
          <a:lstStyle/>
          <a:p>
            <a:endParaRPr lang="en-US"/>
          </a:p>
        </p:txBody>
      </p:sp>
      <p:sp>
        <p:nvSpPr>
          <p:cNvPr id="449" name="Freeform 448">
            <a:extLst>
              <a:ext uri="{FF2B5EF4-FFF2-40B4-BE49-F238E27FC236}">
                <a16:creationId xmlns:a16="http://schemas.microsoft.com/office/drawing/2014/main" id="{FC2DF0BE-3FE4-A8A2-640F-DBB9C2C5376C}"/>
              </a:ext>
            </a:extLst>
          </p:cNvPr>
          <p:cNvSpPr/>
          <p:nvPr/>
        </p:nvSpPr>
        <p:spPr>
          <a:xfrm>
            <a:off x="10657688" y="884042"/>
            <a:ext cx="159770" cy="18235"/>
          </a:xfrm>
          <a:custGeom>
            <a:avLst/>
            <a:gdLst>
              <a:gd name="connsiteX0" fmla="*/ 0 w 159770"/>
              <a:gd name="connsiteY0" fmla="*/ 0 h 18235"/>
              <a:gd name="connsiteX1" fmla="*/ 159771 w 159770"/>
              <a:gd name="connsiteY1" fmla="*/ 0 h 18235"/>
              <a:gd name="connsiteX2" fmla="*/ 159771 w 159770"/>
              <a:gd name="connsiteY2" fmla="*/ 18236 h 18235"/>
              <a:gd name="connsiteX3" fmla="*/ 0 w 15977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159770" h="18235">
                <a:moveTo>
                  <a:pt x="0" y="0"/>
                </a:moveTo>
                <a:lnTo>
                  <a:pt x="159771" y="0"/>
                </a:lnTo>
                <a:lnTo>
                  <a:pt x="159771" y="18236"/>
                </a:lnTo>
                <a:lnTo>
                  <a:pt x="0" y="18236"/>
                </a:lnTo>
                <a:close/>
              </a:path>
            </a:pathLst>
          </a:custGeom>
          <a:solidFill>
            <a:srgbClr val="373939"/>
          </a:solidFill>
          <a:ln w="5906" cap="flat">
            <a:noFill/>
            <a:prstDash val="solid"/>
            <a:miter/>
          </a:ln>
        </p:spPr>
        <p:txBody>
          <a:bodyPr rtlCol="0" anchor="ctr"/>
          <a:lstStyle/>
          <a:p>
            <a:endParaRPr lang="en-US"/>
          </a:p>
        </p:txBody>
      </p:sp>
      <p:sp>
        <p:nvSpPr>
          <p:cNvPr id="450" name="Freeform 449">
            <a:extLst>
              <a:ext uri="{FF2B5EF4-FFF2-40B4-BE49-F238E27FC236}">
                <a16:creationId xmlns:a16="http://schemas.microsoft.com/office/drawing/2014/main" id="{E346EF1C-2374-924C-F2CD-BAD93749468B}"/>
              </a:ext>
            </a:extLst>
          </p:cNvPr>
          <p:cNvSpPr/>
          <p:nvPr/>
        </p:nvSpPr>
        <p:spPr>
          <a:xfrm>
            <a:off x="10847852" y="824151"/>
            <a:ext cx="133430" cy="78064"/>
          </a:xfrm>
          <a:custGeom>
            <a:avLst/>
            <a:gdLst>
              <a:gd name="connsiteX0" fmla="*/ 18236 w 133430"/>
              <a:gd name="connsiteY0" fmla="*/ 54171 h 78064"/>
              <a:gd name="connsiteX1" fmla="*/ 18236 w 133430"/>
              <a:gd name="connsiteY1" fmla="*/ 18414 h 78064"/>
              <a:gd name="connsiteX2" fmla="*/ 0 w 133430"/>
              <a:gd name="connsiteY2" fmla="*/ 18414 h 78064"/>
              <a:gd name="connsiteX3" fmla="*/ 0 w 133430"/>
              <a:gd name="connsiteY3" fmla="*/ 68950 h 78064"/>
              <a:gd name="connsiteX4" fmla="*/ 4350 w 133430"/>
              <a:gd name="connsiteY4" fmla="*/ 76697 h 78064"/>
              <a:gd name="connsiteX5" fmla="*/ 13230 w 133430"/>
              <a:gd name="connsiteY5" fmla="*/ 77055 h 78064"/>
              <a:gd name="connsiteX6" fmla="*/ 133431 w 133430"/>
              <a:gd name="connsiteY6" fmla="*/ 16269 h 78064"/>
              <a:gd name="connsiteX7" fmla="*/ 125207 w 133430"/>
              <a:gd name="connsiteY7" fmla="*/ 0 h 7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430" h="78064">
                <a:moveTo>
                  <a:pt x="18236" y="54171"/>
                </a:moveTo>
                <a:lnTo>
                  <a:pt x="18236" y="18414"/>
                </a:lnTo>
                <a:lnTo>
                  <a:pt x="0" y="18414"/>
                </a:lnTo>
                <a:lnTo>
                  <a:pt x="0" y="68950"/>
                </a:lnTo>
                <a:cubicBezTo>
                  <a:pt x="20" y="72109"/>
                  <a:pt x="1663" y="75036"/>
                  <a:pt x="4350" y="76697"/>
                </a:cubicBezTo>
                <a:cubicBezTo>
                  <a:pt x="7037" y="78383"/>
                  <a:pt x="10416" y="78520"/>
                  <a:pt x="13230" y="77055"/>
                </a:cubicBezTo>
                <a:lnTo>
                  <a:pt x="133431" y="16269"/>
                </a:lnTo>
                <a:lnTo>
                  <a:pt x="125207" y="0"/>
                </a:lnTo>
                <a:close/>
              </a:path>
            </a:pathLst>
          </a:custGeom>
          <a:solidFill>
            <a:srgbClr val="373939"/>
          </a:solidFill>
          <a:ln w="5906" cap="flat">
            <a:noFill/>
            <a:prstDash val="solid"/>
            <a:miter/>
          </a:ln>
        </p:spPr>
        <p:txBody>
          <a:bodyPr rtlCol="0" anchor="ctr"/>
          <a:lstStyle/>
          <a:p>
            <a:endParaRPr lang="en-US"/>
          </a:p>
        </p:txBody>
      </p:sp>
      <p:sp>
        <p:nvSpPr>
          <p:cNvPr id="451" name="Freeform 450">
            <a:extLst>
              <a:ext uri="{FF2B5EF4-FFF2-40B4-BE49-F238E27FC236}">
                <a16:creationId xmlns:a16="http://schemas.microsoft.com/office/drawing/2014/main" id="{6E8DD629-D815-8A3A-8F28-EE79B40FC42B}"/>
              </a:ext>
            </a:extLst>
          </p:cNvPr>
          <p:cNvSpPr/>
          <p:nvPr/>
        </p:nvSpPr>
        <p:spPr>
          <a:xfrm>
            <a:off x="10657688" y="972182"/>
            <a:ext cx="89390" cy="18235"/>
          </a:xfrm>
          <a:custGeom>
            <a:avLst/>
            <a:gdLst>
              <a:gd name="connsiteX0" fmla="*/ 0 w 89390"/>
              <a:gd name="connsiteY0" fmla="*/ 0 h 18235"/>
              <a:gd name="connsiteX1" fmla="*/ 89391 w 89390"/>
              <a:gd name="connsiteY1" fmla="*/ 0 h 18235"/>
              <a:gd name="connsiteX2" fmla="*/ 89391 w 89390"/>
              <a:gd name="connsiteY2" fmla="*/ 18236 h 18235"/>
              <a:gd name="connsiteX3" fmla="*/ 0 w 8939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89390" h="18235">
                <a:moveTo>
                  <a:pt x="0" y="0"/>
                </a:moveTo>
                <a:lnTo>
                  <a:pt x="89391" y="0"/>
                </a:lnTo>
                <a:lnTo>
                  <a:pt x="89391" y="18236"/>
                </a:lnTo>
                <a:lnTo>
                  <a:pt x="0" y="18236"/>
                </a:lnTo>
                <a:close/>
              </a:path>
            </a:pathLst>
          </a:custGeom>
          <a:solidFill>
            <a:srgbClr val="373939"/>
          </a:solidFill>
          <a:ln w="5906" cap="flat">
            <a:noFill/>
            <a:prstDash val="solid"/>
            <a:miter/>
          </a:ln>
        </p:spPr>
        <p:txBody>
          <a:bodyPr rtlCol="0" anchor="ctr"/>
          <a:lstStyle/>
          <a:p>
            <a:endParaRPr lang="en-US"/>
          </a:p>
        </p:txBody>
      </p:sp>
      <p:sp>
        <p:nvSpPr>
          <p:cNvPr id="452" name="Freeform 451">
            <a:extLst>
              <a:ext uri="{FF2B5EF4-FFF2-40B4-BE49-F238E27FC236}">
                <a16:creationId xmlns:a16="http://schemas.microsoft.com/office/drawing/2014/main" id="{00F2091D-27D5-F716-652A-C4DBF7AD9A68}"/>
              </a:ext>
            </a:extLst>
          </p:cNvPr>
          <p:cNvSpPr/>
          <p:nvPr/>
        </p:nvSpPr>
        <p:spPr>
          <a:xfrm>
            <a:off x="10657688" y="1032967"/>
            <a:ext cx="159770" cy="18235"/>
          </a:xfrm>
          <a:custGeom>
            <a:avLst/>
            <a:gdLst>
              <a:gd name="connsiteX0" fmla="*/ 0 w 159770"/>
              <a:gd name="connsiteY0" fmla="*/ 0 h 18235"/>
              <a:gd name="connsiteX1" fmla="*/ 159771 w 159770"/>
              <a:gd name="connsiteY1" fmla="*/ 0 h 18235"/>
              <a:gd name="connsiteX2" fmla="*/ 159771 w 159770"/>
              <a:gd name="connsiteY2" fmla="*/ 18236 h 18235"/>
              <a:gd name="connsiteX3" fmla="*/ 0 w 15977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159770" h="18235">
                <a:moveTo>
                  <a:pt x="0" y="0"/>
                </a:moveTo>
                <a:lnTo>
                  <a:pt x="159771" y="0"/>
                </a:lnTo>
                <a:lnTo>
                  <a:pt x="159771" y="18236"/>
                </a:lnTo>
                <a:lnTo>
                  <a:pt x="0" y="18236"/>
                </a:lnTo>
                <a:close/>
              </a:path>
            </a:pathLst>
          </a:custGeom>
          <a:solidFill>
            <a:srgbClr val="373939"/>
          </a:solidFill>
          <a:ln w="5906" cap="flat">
            <a:noFill/>
            <a:prstDash val="solid"/>
            <a:miter/>
          </a:ln>
        </p:spPr>
        <p:txBody>
          <a:bodyPr rtlCol="0" anchor="ctr"/>
          <a:lstStyle/>
          <a:p>
            <a:endParaRPr lang="en-US"/>
          </a:p>
        </p:txBody>
      </p:sp>
      <p:sp>
        <p:nvSpPr>
          <p:cNvPr id="453" name="Freeform 452">
            <a:extLst>
              <a:ext uri="{FF2B5EF4-FFF2-40B4-BE49-F238E27FC236}">
                <a16:creationId xmlns:a16="http://schemas.microsoft.com/office/drawing/2014/main" id="{92F4164E-3E74-2015-FFCE-2CA5CA395CF2}"/>
              </a:ext>
            </a:extLst>
          </p:cNvPr>
          <p:cNvSpPr/>
          <p:nvPr/>
        </p:nvSpPr>
        <p:spPr>
          <a:xfrm>
            <a:off x="10847852" y="973076"/>
            <a:ext cx="133430" cy="78064"/>
          </a:xfrm>
          <a:custGeom>
            <a:avLst/>
            <a:gdLst>
              <a:gd name="connsiteX0" fmla="*/ 18236 w 133430"/>
              <a:gd name="connsiteY0" fmla="*/ 54171 h 78064"/>
              <a:gd name="connsiteX1" fmla="*/ 18236 w 133430"/>
              <a:gd name="connsiteY1" fmla="*/ 18414 h 78064"/>
              <a:gd name="connsiteX2" fmla="*/ 0 w 133430"/>
              <a:gd name="connsiteY2" fmla="*/ 18414 h 78064"/>
              <a:gd name="connsiteX3" fmla="*/ 0 w 133430"/>
              <a:gd name="connsiteY3" fmla="*/ 68950 h 78064"/>
              <a:gd name="connsiteX4" fmla="*/ 4350 w 133430"/>
              <a:gd name="connsiteY4" fmla="*/ 76697 h 78064"/>
              <a:gd name="connsiteX5" fmla="*/ 13230 w 133430"/>
              <a:gd name="connsiteY5" fmla="*/ 77055 h 78064"/>
              <a:gd name="connsiteX6" fmla="*/ 133431 w 133430"/>
              <a:gd name="connsiteY6" fmla="*/ 16269 h 78064"/>
              <a:gd name="connsiteX7" fmla="*/ 125207 w 133430"/>
              <a:gd name="connsiteY7" fmla="*/ 0 h 7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430" h="78064">
                <a:moveTo>
                  <a:pt x="18236" y="54171"/>
                </a:moveTo>
                <a:lnTo>
                  <a:pt x="18236" y="18414"/>
                </a:lnTo>
                <a:lnTo>
                  <a:pt x="0" y="18414"/>
                </a:lnTo>
                <a:lnTo>
                  <a:pt x="0" y="68950"/>
                </a:lnTo>
                <a:cubicBezTo>
                  <a:pt x="20" y="72109"/>
                  <a:pt x="1663" y="75036"/>
                  <a:pt x="4350" y="76697"/>
                </a:cubicBezTo>
                <a:cubicBezTo>
                  <a:pt x="7037" y="78383"/>
                  <a:pt x="10416" y="78520"/>
                  <a:pt x="13230" y="77055"/>
                </a:cubicBezTo>
                <a:lnTo>
                  <a:pt x="133431" y="16269"/>
                </a:lnTo>
                <a:lnTo>
                  <a:pt x="125207" y="0"/>
                </a:lnTo>
                <a:close/>
              </a:path>
            </a:pathLst>
          </a:custGeom>
          <a:solidFill>
            <a:srgbClr val="373939"/>
          </a:solidFill>
          <a:ln w="5906" cap="flat">
            <a:noFill/>
            <a:prstDash val="solid"/>
            <a:miter/>
          </a:ln>
        </p:spPr>
        <p:txBody>
          <a:bodyPr rtlCol="0" anchor="ctr"/>
          <a:lstStyle/>
          <a:p>
            <a:endParaRPr lang="en-US"/>
          </a:p>
        </p:txBody>
      </p:sp>
      <p:sp>
        <p:nvSpPr>
          <p:cNvPr id="454" name="Freeform 453">
            <a:extLst>
              <a:ext uri="{FF2B5EF4-FFF2-40B4-BE49-F238E27FC236}">
                <a16:creationId xmlns:a16="http://schemas.microsoft.com/office/drawing/2014/main" id="{4F6DAEF6-80CF-B52E-F086-8691F1FA24A7}"/>
              </a:ext>
            </a:extLst>
          </p:cNvPr>
          <p:cNvSpPr/>
          <p:nvPr/>
        </p:nvSpPr>
        <p:spPr>
          <a:xfrm>
            <a:off x="10608464" y="544894"/>
            <a:ext cx="560189" cy="554520"/>
          </a:xfrm>
          <a:custGeom>
            <a:avLst/>
            <a:gdLst>
              <a:gd name="connsiteX0" fmla="*/ 408754 w 560189"/>
              <a:gd name="connsiteY0" fmla="*/ 0 h 554520"/>
              <a:gd name="connsiteX1" fmla="*/ 9118 w 560189"/>
              <a:gd name="connsiteY1" fmla="*/ 0 h 554520"/>
              <a:gd name="connsiteX2" fmla="*/ 0 w 560189"/>
              <a:gd name="connsiteY2" fmla="*/ 9058 h 554520"/>
              <a:gd name="connsiteX3" fmla="*/ 0 w 560189"/>
              <a:gd name="connsiteY3" fmla="*/ 545403 h 554520"/>
              <a:gd name="connsiteX4" fmla="*/ 9118 w 560189"/>
              <a:gd name="connsiteY4" fmla="*/ 554521 h 554520"/>
              <a:gd name="connsiteX5" fmla="*/ 408754 w 560189"/>
              <a:gd name="connsiteY5" fmla="*/ 554521 h 554520"/>
              <a:gd name="connsiteX6" fmla="*/ 417872 w 560189"/>
              <a:gd name="connsiteY6" fmla="*/ 545522 h 554520"/>
              <a:gd name="connsiteX7" fmla="*/ 417872 w 560189"/>
              <a:gd name="connsiteY7" fmla="*/ 545403 h 554520"/>
              <a:gd name="connsiteX8" fmla="*/ 417872 w 560189"/>
              <a:gd name="connsiteY8" fmla="*/ 9058 h 554520"/>
              <a:gd name="connsiteX9" fmla="*/ 408813 w 560189"/>
              <a:gd name="connsiteY9" fmla="*/ 0 h 554520"/>
              <a:gd name="connsiteX10" fmla="*/ 408754 w 560189"/>
              <a:gd name="connsiteY10" fmla="*/ 0 h 554520"/>
              <a:gd name="connsiteX11" fmla="*/ 110785 w 560189"/>
              <a:gd name="connsiteY11" fmla="*/ 18236 h 554520"/>
              <a:gd name="connsiteX12" fmla="*/ 307444 w 560189"/>
              <a:gd name="connsiteY12" fmla="*/ 18236 h 554520"/>
              <a:gd name="connsiteX13" fmla="*/ 307444 w 560189"/>
              <a:gd name="connsiteY13" fmla="*/ 75506 h 554520"/>
              <a:gd name="connsiteX14" fmla="*/ 110785 w 560189"/>
              <a:gd name="connsiteY14" fmla="*/ 75506 h 554520"/>
              <a:gd name="connsiteX15" fmla="*/ 399636 w 560189"/>
              <a:gd name="connsiteY15" fmla="*/ 536225 h 554520"/>
              <a:gd name="connsiteX16" fmla="*/ 18236 w 560189"/>
              <a:gd name="connsiteY16" fmla="*/ 536225 h 554520"/>
              <a:gd name="connsiteX17" fmla="*/ 18236 w 560189"/>
              <a:gd name="connsiteY17" fmla="*/ 18236 h 554520"/>
              <a:gd name="connsiteX18" fmla="*/ 92490 w 560189"/>
              <a:gd name="connsiteY18" fmla="*/ 18236 h 554520"/>
              <a:gd name="connsiteX19" fmla="*/ 92490 w 560189"/>
              <a:gd name="connsiteY19" fmla="*/ 84623 h 554520"/>
              <a:gd name="connsiteX20" fmla="*/ 101607 w 560189"/>
              <a:gd name="connsiteY20" fmla="*/ 93741 h 554520"/>
              <a:gd name="connsiteX21" fmla="*/ 316145 w 560189"/>
              <a:gd name="connsiteY21" fmla="*/ 93741 h 554520"/>
              <a:gd name="connsiteX22" fmla="*/ 325263 w 560189"/>
              <a:gd name="connsiteY22" fmla="*/ 84623 h 554520"/>
              <a:gd name="connsiteX23" fmla="*/ 325263 w 560189"/>
              <a:gd name="connsiteY23" fmla="*/ 18236 h 554520"/>
              <a:gd name="connsiteX24" fmla="*/ 399636 w 560189"/>
              <a:gd name="connsiteY24" fmla="*/ 18236 h 554520"/>
              <a:gd name="connsiteX25" fmla="*/ 560182 w 560189"/>
              <a:gd name="connsiteY25" fmla="*/ 404106 h 554520"/>
              <a:gd name="connsiteX26" fmla="*/ 560182 w 560189"/>
              <a:gd name="connsiteY26" fmla="*/ 399755 h 554520"/>
              <a:gd name="connsiteX27" fmla="*/ 524425 w 560189"/>
              <a:gd name="connsiteY27" fmla="*/ 399755 h 554520"/>
              <a:gd name="connsiteX28" fmla="*/ 524425 w 560189"/>
              <a:gd name="connsiteY28" fmla="*/ 93145 h 554520"/>
              <a:gd name="connsiteX29" fmla="*/ 523830 w 560189"/>
              <a:gd name="connsiteY29" fmla="*/ 89868 h 554520"/>
              <a:gd name="connsiteX30" fmla="*/ 523830 w 560189"/>
              <a:gd name="connsiteY30" fmla="*/ 89868 h 554520"/>
              <a:gd name="connsiteX31" fmla="*/ 493258 w 560189"/>
              <a:gd name="connsiteY31" fmla="*/ 7867 h 554520"/>
              <a:gd name="connsiteX32" fmla="*/ 484974 w 560189"/>
              <a:gd name="connsiteY32" fmla="*/ 1907 h 554520"/>
              <a:gd name="connsiteX33" fmla="*/ 476393 w 560189"/>
              <a:gd name="connsiteY33" fmla="*/ 7271 h 554520"/>
              <a:gd name="connsiteX34" fmla="*/ 439385 w 560189"/>
              <a:gd name="connsiteY34" fmla="*/ 89331 h 554520"/>
              <a:gd name="connsiteX35" fmla="*/ 439385 w 560189"/>
              <a:gd name="connsiteY35" fmla="*/ 89331 h 554520"/>
              <a:gd name="connsiteX36" fmla="*/ 438551 w 560189"/>
              <a:gd name="connsiteY36" fmla="*/ 93145 h 554520"/>
              <a:gd name="connsiteX37" fmla="*/ 438551 w 560189"/>
              <a:gd name="connsiteY37" fmla="*/ 543377 h 554520"/>
              <a:gd name="connsiteX38" fmla="*/ 447549 w 560189"/>
              <a:gd name="connsiteY38" fmla="*/ 552494 h 554520"/>
              <a:gd name="connsiteX39" fmla="*/ 447669 w 560189"/>
              <a:gd name="connsiteY39" fmla="*/ 552494 h 554520"/>
              <a:gd name="connsiteX40" fmla="*/ 515546 w 560189"/>
              <a:gd name="connsiteY40" fmla="*/ 552494 h 554520"/>
              <a:gd name="connsiteX41" fmla="*/ 524425 w 560189"/>
              <a:gd name="connsiteY41" fmla="*/ 543377 h 554520"/>
              <a:gd name="connsiteX42" fmla="*/ 524425 w 560189"/>
              <a:gd name="connsiteY42" fmla="*/ 525498 h 554520"/>
              <a:gd name="connsiteX43" fmla="*/ 550826 w 560189"/>
              <a:gd name="connsiteY43" fmla="*/ 525498 h 554520"/>
              <a:gd name="connsiteX44" fmla="*/ 560184 w 560189"/>
              <a:gd name="connsiteY44" fmla="*/ 516751 h 554520"/>
              <a:gd name="connsiteX45" fmla="*/ 560182 w 560189"/>
              <a:gd name="connsiteY45" fmla="*/ 516083 h 554520"/>
              <a:gd name="connsiteX46" fmla="*/ 560182 w 560189"/>
              <a:gd name="connsiteY46" fmla="*/ 404106 h 554520"/>
              <a:gd name="connsiteX47" fmla="*/ 483961 w 560189"/>
              <a:gd name="connsiteY47" fmla="*/ 34922 h 554520"/>
              <a:gd name="connsiteX48" fmla="*/ 502376 w 560189"/>
              <a:gd name="connsiteY48" fmla="*/ 84027 h 554520"/>
              <a:gd name="connsiteX49" fmla="*/ 461852 w 560189"/>
              <a:gd name="connsiteY49" fmla="*/ 84027 h 554520"/>
              <a:gd name="connsiteX50" fmla="*/ 506547 w 560189"/>
              <a:gd name="connsiteY50" fmla="*/ 534259 h 554520"/>
              <a:gd name="connsiteX51" fmla="*/ 456846 w 560189"/>
              <a:gd name="connsiteY51" fmla="*/ 534259 h 554520"/>
              <a:gd name="connsiteX52" fmla="*/ 456846 w 560189"/>
              <a:gd name="connsiteY52" fmla="*/ 491768 h 554520"/>
              <a:gd name="connsiteX53" fmla="*/ 506547 w 560189"/>
              <a:gd name="connsiteY53" fmla="*/ 491768 h 554520"/>
              <a:gd name="connsiteX54" fmla="*/ 506547 w 560189"/>
              <a:gd name="connsiteY54" fmla="*/ 473473 h 554520"/>
              <a:gd name="connsiteX55" fmla="*/ 456846 w 560189"/>
              <a:gd name="connsiteY55" fmla="*/ 473473 h 554520"/>
              <a:gd name="connsiteX56" fmla="*/ 456846 w 560189"/>
              <a:gd name="connsiteY56" fmla="*/ 102263 h 554520"/>
              <a:gd name="connsiteX57" fmla="*/ 506547 w 560189"/>
              <a:gd name="connsiteY57" fmla="*/ 102263 h 554520"/>
              <a:gd name="connsiteX58" fmla="*/ 524425 w 560189"/>
              <a:gd name="connsiteY58" fmla="*/ 506965 h 554520"/>
              <a:gd name="connsiteX59" fmla="*/ 524425 w 560189"/>
              <a:gd name="connsiteY59" fmla="*/ 417991 h 554520"/>
              <a:gd name="connsiteX60" fmla="*/ 541708 w 560189"/>
              <a:gd name="connsiteY60" fmla="*/ 417991 h 554520"/>
              <a:gd name="connsiteX61" fmla="*/ 541708 w 560189"/>
              <a:gd name="connsiteY61" fmla="*/ 506965 h 55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60189" h="554520">
                <a:moveTo>
                  <a:pt x="408754" y="0"/>
                </a:moveTo>
                <a:lnTo>
                  <a:pt x="9118" y="0"/>
                </a:lnTo>
                <a:cubicBezTo>
                  <a:pt x="4105" y="0"/>
                  <a:pt x="33" y="4046"/>
                  <a:pt x="0" y="9058"/>
                </a:cubicBezTo>
                <a:lnTo>
                  <a:pt x="0" y="545403"/>
                </a:lnTo>
                <a:cubicBezTo>
                  <a:pt x="0" y="550438"/>
                  <a:pt x="4082" y="554521"/>
                  <a:pt x="9118" y="554521"/>
                </a:cubicBezTo>
                <a:lnTo>
                  <a:pt x="408754" y="554521"/>
                </a:lnTo>
                <a:cubicBezTo>
                  <a:pt x="413757" y="554553"/>
                  <a:pt x="417839" y="550525"/>
                  <a:pt x="417872" y="545522"/>
                </a:cubicBezTo>
                <a:cubicBezTo>
                  <a:pt x="417872" y="545483"/>
                  <a:pt x="417872" y="545443"/>
                  <a:pt x="417872" y="545403"/>
                </a:cubicBezTo>
                <a:lnTo>
                  <a:pt x="417872" y="9058"/>
                </a:lnTo>
                <a:cubicBezTo>
                  <a:pt x="417872" y="4056"/>
                  <a:pt x="413816" y="0"/>
                  <a:pt x="408813" y="0"/>
                </a:cubicBezTo>
                <a:cubicBezTo>
                  <a:pt x="408794" y="0"/>
                  <a:pt x="408774" y="0"/>
                  <a:pt x="408754" y="0"/>
                </a:cubicBezTo>
                <a:close/>
                <a:moveTo>
                  <a:pt x="110785" y="18236"/>
                </a:moveTo>
                <a:lnTo>
                  <a:pt x="307444" y="18236"/>
                </a:lnTo>
                <a:lnTo>
                  <a:pt x="307444" y="75506"/>
                </a:lnTo>
                <a:lnTo>
                  <a:pt x="110785" y="75506"/>
                </a:lnTo>
                <a:close/>
                <a:moveTo>
                  <a:pt x="399636" y="536225"/>
                </a:moveTo>
                <a:lnTo>
                  <a:pt x="18236" y="536225"/>
                </a:lnTo>
                <a:lnTo>
                  <a:pt x="18236" y="18236"/>
                </a:lnTo>
                <a:lnTo>
                  <a:pt x="92490" y="18236"/>
                </a:lnTo>
                <a:lnTo>
                  <a:pt x="92490" y="84623"/>
                </a:lnTo>
                <a:cubicBezTo>
                  <a:pt x="92522" y="89645"/>
                  <a:pt x="96585" y="93708"/>
                  <a:pt x="101607" y="93741"/>
                </a:cubicBezTo>
                <a:lnTo>
                  <a:pt x="316145" y="93741"/>
                </a:lnTo>
                <a:cubicBezTo>
                  <a:pt x="321181" y="93741"/>
                  <a:pt x="325263" y="89659"/>
                  <a:pt x="325263" y="84623"/>
                </a:cubicBezTo>
                <a:lnTo>
                  <a:pt x="325263" y="18236"/>
                </a:lnTo>
                <a:lnTo>
                  <a:pt x="399636" y="18236"/>
                </a:lnTo>
                <a:close/>
                <a:moveTo>
                  <a:pt x="560182" y="404106"/>
                </a:moveTo>
                <a:lnTo>
                  <a:pt x="560182" y="399755"/>
                </a:lnTo>
                <a:lnTo>
                  <a:pt x="524425" y="399755"/>
                </a:lnTo>
                <a:lnTo>
                  <a:pt x="524425" y="93145"/>
                </a:lnTo>
                <a:cubicBezTo>
                  <a:pt x="524446" y="92024"/>
                  <a:pt x="524243" y="90910"/>
                  <a:pt x="523830" y="89868"/>
                </a:cubicBezTo>
                <a:lnTo>
                  <a:pt x="523830" y="89868"/>
                </a:lnTo>
                <a:lnTo>
                  <a:pt x="493258" y="7867"/>
                </a:lnTo>
                <a:cubicBezTo>
                  <a:pt x="491971" y="4376"/>
                  <a:pt x="488692" y="2018"/>
                  <a:pt x="484974" y="1907"/>
                </a:cubicBezTo>
                <a:cubicBezTo>
                  <a:pt x="481306" y="1845"/>
                  <a:pt x="477945" y="3946"/>
                  <a:pt x="476393" y="7271"/>
                </a:cubicBezTo>
                <a:lnTo>
                  <a:pt x="439385" y="89331"/>
                </a:lnTo>
                <a:lnTo>
                  <a:pt x="439385" y="89331"/>
                </a:lnTo>
                <a:cubicBezTo>
                  <a:pt x="438835" y="90527"/>
                  <a:pt x="438550" y="91829"/>
                  <a:pt x="438551" y="93145"/>
                </a:cubicBezTo>
                <a:lnTo>
                  <a:pt x="438551" y="543377"/>
                </a:lnTo>
                <a:cubicBezTo>
                  <a:pt x="438518" y="548379"/>
                  <a:pt x="442547" y="552462"/>
                  <a:pt x="447549" y="552494"/>
                </a:cubicBezTo>
                <a:cubicBezTo>
                  <a:pt x="447589" y="552494"/>
                  <a:pt x="447629" y="552494"/>
                  <a:pt x="447669" y="552494"/>
                </a:cubicBezTo>
                <a:lnTo>
                  <a:pt x="515546" y="552494"/>
                </a:lnTo>
                <a:cubicBezTo>
                  <a:pt x="520488" y="552365"/>
                  <a:pt x="524427" y="548320"/>
                  <a:pt x="524425" y="543377"/>
                </a:cubicBezTo>
                <a:lnTo>
                  <a:pt x="524425" y="525498"/>
                </a:lnTo>
                <a:lnTo>
                  <a:pt x="550826" y="525498"/>
                </a:lnTo>
                <a:cubicBezTo>
                  <a:pt x="555825" y="525667"/>
                  <a:pt x="560015" y="521750"/>
                  <a:pt x="560184" y="516751"/>
                </a:cubicBezTo>
                <a:cubicBezTo>
                  <a:pt x="560191" y="516528"/>
                  <a:pt x="560191" y="516305"/>
                  <a:pt x="560182" y="516083"/>
                </a:cubicBezTo>
                <a:lnTo>
                  <a:pt x="560182" y="404106"/>
                </a:lnTo>
                <a:close/>
                <a:moveTo>
                  <a:pt x="483961" y="34922"/>
                </a:moveTo>
                <a:lnTo>
                  <a:pt x="502376" y="84027"/>
                </a:lnTo>
                <a:lnTo>
                  <a:pt x="461852" y="84027"/>
                </a:lnTo>
                <a:close/>
                <a:moveTo>
                  <a:pt x="506547" y="534259"/>
                </a:moveTo>
                <a:lnTo>
                  <a:pt x="456846" y="534259"/>
                </a:lnTo>
                <a:lnTo>
                  <a:pt x="456846" y="491768"/>
                </a:lnTo>
                <a:lnTo>
                  <a:pt x="506547" y="491768"/>
                </a:lnTo>
                <a:close/>
                <a:moveTo>
                  <a:pt x="506547" y="473473"/>
                </a:moveTo>
                <a:lnTo>
                  <a:pt x="456846" y="473473"/>
                </a:lnTo>
                <a:lnTo>
                  <a:pt x="456846" y="102263"/>
                </a:lnTo>
                <a:lnTo>
                  <a:pt x="506547" y="102263"/>
                </a:lnTo>
                <a:close/>
                <a:moveTo>
                  <a:pt x="524425" y="506965"/>
                </a:moveTo>
                <a:lnTo>
                  <a:pt x="524425" y="417991"/>
                </a:lnTo>
                <a:lnTo>
                  <a:pt x="541708" y="417991"/>
                </a:lnTo>
                <a:lnTo>
                  <a:pt x="541708" y="506965"/>
                </a:lnTo>
                <a:close/>
              </a:path>
            </a:pathLst>
          </a:custGeom>
          <a:solidFill>
            <a:srgbClr val="373939"/>
          </a:solidFill>
          <a:ln w="5906" cap="flat">
            <a:noFill/>
            <a:prstDash val="solid"/>
            <a:miter/>
          </a:ln>
        </p:spPr>
        <p:txBody>
          <a:bodyPr rtlCol="0" anchor="ctr"/>
          <a:lstStyle/>
          <a:p>
            <a:endParaRPr lang="en-US"/>
          </a:p>
        </p:txBody>
      </p:sp>
      <p:sp>
        <p:nvSpPr>
          <p:cNvPr id="456" name="Freeform 455">
            <a:extLst>
              <a:ext uri="{FF2B5EF4-FFF2-40B4-BE49-F238E27FC236}">
                <a16:creationId xmlns:a16="http://schemas.microsoft.com/office/drawing/2014/main" id="{54271878-FB3F-54D9-6B35-DCA1B1B2F7B2}"/>
              </a:ext>
            </a:extLst>
          </p:cNvPr>
          <p:cNvSpPr/>
          <p:nvPr/>
        </p:nvSpPr>
        <p:spPr>
          <a:xfrm>
            <a:off x="9603287" y="3292338"/>
            <a:ext cx="563349" cy="535493"/>
          </a:xfrm>
          <a:custGeom>
            <a:avLst/>
            <a:gdLst>
              <a:gd name="connsiteX0" fmla="*/ 556729 w 563349"/>
              <a:gd name="connsiteY0" fmla="*/ 437723 h 535493"/>
              <a:gd name="connsiteX1" fmla="*/ 538906 w 563349"/>
              <a:gd name="connsiteY1" fmla="*/ 437723 h 535493"/>
              <a:gd name="connsiteX2" fmla="*/ 538906 w 563349"/>
              <a:gd name="connsiteY2" fmla="*/ 147062 h 535493"/>
              <a:gd name="connsiteX3" fmla="*/ 484558 w 563349"/>
              <a:gd name="connsiteY3" fmla="*/ 93195 h 535493"/>
              <a:gd name="connsiteX4" fmla="*/ 413200 w 563349"/>
              <a:gd name="connsiteY4" fmla="*/ 93195 h 535493"/>
              <a:gd name="connsiteX5" fmla="*/ 413200 w 563349"/>
              <a:gd name="connsiteY5" fmla="*/ 68307 h 535493"/>
              <a:gd name="connsiteX6" fmla="*/ 409455 w 563349"/>
              <a:gd name="connsiteY6" fmla="*/ 62038 h 535493"/>
              <a:gd name="connsiteX7" fmla="*/ 284680 w 563349"/>
              <a:gd name="connsiteY7" fmla="*/ 713 h 535493"/>
              <a:gd name="connsiteX8" fmla="*/ 278569 w 563349"/>
              <a:gd name="connsiteY8" fmla="*/ 713 h 535493"/>
              <a:gd name="connsiteX9" fmla="*/ 153882 w 563349"/>
              <a:gd name="connsiteY9" fmla="*/ 61861 h 535493"/>
              <a:gd name="connsiteX10" fmla="*/ 150149 w 563349"/>
              <a:gd name="connsiteY10" fmla="*/ 68133 h 535493"/>
              <a:gd name="connsiteX11" fmla="*/ 150149 w 563349"/>
              <a:gd name="connsiteY11" fmla="*/ 93195 h 535493"/>
              <a:gd name="connsiteX12" fmla="*/ 78791 w 563349"/>
              <a:gd name="connsiteY12" fmla="*/ 93195 h 535493"/>
              <a:gd name="connsiteX13" fmla="*/ 24443 w 563349"/>
              <a:gd name="connsiteY13" fmla="*/ 147062 h 535493"/>
              <a:gd name="connsiteX14" fmla="*/ 24443 w 563349"/>
              <a:gd name="connsiteY14" fmla="*/ 437723 h 535493"/>
              <a:gd name="connsiteX15" fmla="*/ 6621 w 563349"/>
              <a:gd name="connsiteY15" fmla="*/ 437723 h 535493"/>
              <a:gd name="connsiteX16" fmla="*/ 1 w 563349"/>
              <a:gd name="connsiteY16" fmla="*/ 445056 h 535493"/>
              <a:gd name="connsiteX17" fmla="*/ 1 w 563349"/>
              <a:gd name="connsiteY17" fmla="*/ 481371 h 535493"/>
              <a:gd name="connsiteX18" fmla="*/ 53658 w 563349"/>
              <a:gd name="connsiteY18" fmla="*/ 535494 h 535493"/>
              <a:gd name="connsiteX19" fmla="*/ 53843 w 563349"/>
              <a:gd name="connsiteY19" fmla="*/ 535494 h 535493"/>
              <a:gd name="connsiteX20" fmla="*/ 509506 w 563349"/>
              <a:gd name="connsiteY20" fmla="*/ 535494 h 535493"/>
              <a:gd name="connsiteX21" fmla="*/ 563349 w 563349"/>
              <a:gd name="connsiteY21" fmla="*/ 481556 h 535493"/>
              <a:gd name="connsiteX22" fmla="*/ 563349 w 563349"/>
              <a:gd name="connsiteY22" fmla="*/ 481371 h 535493"/>
              <a:gd name="connsiteX23" fmla="*/ 563349 w 563349"/>
              <a:gd name="connsiteY23" fmla="*/ 445056 h 535493"/>
              <a:gd name="connsiteX24" fmla="*/ 556729 w 563349"/>
              <a:gd name="connsiteY24" fmla="*/ 437723 h 535493"/>
              <a:gd name="connsiteX25" fmla="*/ 194658 w 563349"/>
              <a:gd name="connsiteY25" fmla="*/ 269610 h 535493"/>
              <a:gd name="connsiteX26" fmla="*/ 277819 w 563349"/>
              <a:gd name="connsiteY26" fmla="*/ 326381 h 535493"/>
              <a:gd name="connsiteX27" fmla="*/ 285630 w 563349"/>
              <a:gd name="connsiteY27" fmla="*/ 326381 h 535493"/>
              <a:gd name="connsiteX28" fmla="*/ 368699 w 563349"/>
              <a:gd name="connsiteY28" fmla="*/ 269610 h 535493"/>
              <a:gd name="connsiteX29" fmla="*/ 413200 w 563349"/>
              <a:gd name="connsiteY29" fmla="*/ 185128 h 535493"/>
              <a:gd name="connsiteX30" fmla="*/ 413200 w 563349"/>
              <a:gd name="connsiteY30" fmla="*/ 157212 h 535493"/>
              <a:gd name="connsiteX31" fmla="*/ 478381 w 563349"/>
              <a:gd name="connsiteY31" fmla="*/ 157212 h 535493"/>
              <a:gd name="connsiteX32" fmla="*/ 478381 w 563349"/>
              <a:gd name="connsiteY32" fmla="*/ 394657 h 535493"/>
              <a:gd name="connsiteX33" fmla="*/ 84968 w 563349"/>
              <a:gd name="connsiteY33" fmla="*/ 394657 h 535493"/>
              <a:gd name="connsiteX34" fmla="*/ 84968 w 563349"/>
              <a:gd name="connsiteY34" fmla="*/ 157212 h 535493"/>
              <a:gd name="connsiteX35" fmla="*/ 150149 w 563349"/>
              <a:gd name="connsiteY35" fmla="*/ 157212 h 535493"/>
              <a:gd name="connsiteX36" fmla="*/ 150149 w 563349"/>
              <a:gd name="connsiteY36" fmla="*/ 185128 h 535493"/>
              <a:gd name="connsiteX37" fmla="*/ 194658 w 563349"/>
              <a:gd name="connsiteY37" fmla="*/ 269610 h 535493"/>
              <a:gd name="connsiteX38" fmla="*/ 164117 w 563349"/>
              <a:gd name="connsiteY38" fmla="*/ 72489 h 535493"/>
              <a:gd name="connsiteX39" fmla="*/ 281675 w 563349"/>
              <a:gd name="connsiteY39" fmla="*/ 14757 h 535493"/>
              <a:gd name="connsiteX40" fmla="*/ 399233 w 563349"/>
              <a:gd name="connsiteY40" fmla="*/ 72657 h 535493"/>
              <a:gd name="connsiteX41" fmla="*/ 399233 w 563349"/>
              <a:gd name="connsiteY41" fmla="*/ 185128 h 535493"/>
              <a:gd name="connsiteX42" fmla="*/ 360823 w 563349"/>
              <a:gd name="connsiteY42" fmla="*/ 258070 h 535493"/>
              <a:gd name="connsiteX43" fmla="*/ 281598 w 563349"/>
              <a:gd name="connsiteY43" fmla="*/ 312158 h 535493"/>
              <a:gd name="connsiteX44" fmla="*/ 202491 w 563349"/>
              <a:gd name="connsiteY44" fmla="*/ 258070 h 535493"/>
              <a:gd name="connsiteX45" fmla="*/ 164117 w 563349"/>
              <a:gd name="connsiteY45" fmla="*/ 185128 h 535493"/>
              <a:gd name="connsiteX46" fmla="*/ 38411 w 563349"/>
              <a:gd name="connsiteY46" fmla="*/ 147062 h 535493"/>
              <a:gd name="connsiteX47" fmla="*/ 78746 w 563349"/>
              <a:gd name="connsiteY47" fmla="*/ 107163 h 535493"/>
              <a:gd name="connsiteX48" fmla="*/ 78791 w 563349"/>
              <a:gd name="connsiteY48" fmla="*/ 107163 h 535493"/>
              <a:gd name="connsiteX49" fmla="*/ 150149 w 563349"/>
              <a:gd name="connsiteY49" fmla="*/ 107163 h 535493"/>
              <a:gd name="connsiteX50" fmla="*/ 150149 w 563349"/>
              <a:gd name="connsiteY50" fmla="*/ 143245 h 535493"/>
              <a:gd name="connsiteX51" fmla="*/ 78170 w 563349"/>
              <a:gd name="connsiteY51" fmla="*/ 143245 h 535493"/>
              <a:gd name="connsiteX52" fmla="*/ 71001 w 563349"/>
              <a:gd name="connsiteY52" fmla="*/ 149781 h 535493"/>
              <a:gd name="connsiteX53" fmla="*/ 71001 w 563349"/>
              <a:gd name="connsiteY53" fmla="*/ 401578 h 535493"/>
              <a:gd name="connsiteX54" fmla="*/ 78170 w 563349"/>
              <a:gd name="connsiteY54" fmla="*/ 408624 h 535493"/>
              <a:gd name="connsiteX55" fmla="*/ 485181 w 563349"/>
              <a:gd name="connsiteY55" fmla="*/ 408624 h 535493"/>
              <a:gd name="connsiteX56" fmla="*/ 492349 w 563349"/>
              <a:gd name="connsiteY56" fmla="*/ 401578 h 535493"/>
              <a:gd name="connsiteX57" fmla="*/ 492349 w 563349"/>
              <a:gd name="connsiteY57" fmla="*/ 149781 h 535493"/>
              <a:gd name="connsiteX58" fmla="*/ 485181 w 563349"/>
              <a:gd name="connsiteY58" fmla="*/ 143245 h 535493"/>
              <a:gd name="connsiteX59" fmla="*/ 413200 w 563349"/>
              <a:gd name="connsiteY59" fmla="*/ 143245 h 535493"/>
              <a:gd name="connsiteX60" fmla="*/ 413200 w 563349"/>
              <a:gd name="connsiteY60" fmla="*/ 107163 h 535493"/>
              <a:gd name="connsiteX61" fmla="*/ 484558 w 563349"/>
              <a:gd name="connsiteY61" fmla="*/ 107163 h 535493"/>
              <a:gd name="connsiteX62" fmla="*/ 524939 w 563349"/>
              <a:gd name="connsiteY62" fmla="*/ 147016 h 535493"/>
              <a:gd name="connsiteX63" fmla="*/ 524939 w 563349"/>
              <a:gd name="connsiteY63" fmla="*/ 147062 h 535493"/>
              <a:gd name="connsiteX64" fmla="*/ 524939 w 563349"/>
              <a:gd name="connsiteY64" fmla="*/ 437723 h 535493"/>
              <a:gd name="connsiteX65" fmla="*/ 350952 w 563349"/>
              <a:gd name="connsiteY65" fmla="*/ 437723 h 535493"/>
              <a:gd name="connsiteX66" fmla="*/ 345815 w 563349"/>
              <a:gd name="connsiteY66" fmla="*/ 440150 h 535493"/>
              <a:gd name="connsiteX67" fmla="*/ 336232 w 563349"/>
              <a:gd name="connsiteY67" fmla="*/ 450456 h 535493"/>
              <a:gd name="connsiteX68" fmla="*/ 306644 w 563349"/>
              <a:gd name="connsiteY68" fmla="*/ 463329 h 535493"/>
              <a:gd name="connsiteX69" fmla="*/ 256711 w 563349"/>
              <a:gd name="connsiteY69" fmla="*/ 463329 h 535493"/>
              <a:gd name="connsiteX70" fmla="*/ 227123 w 563349"/>
              <a:gd name="connsiteY70" fmla="*/ 450545 h 535493"/>
              <a:gd name="connsiteX71" fmla="*/ 217539 w 563349"/>
              <a:gd name="connsiteY71" fmla="*/ 440059 h 535493"/>
              <a:gd name="connsiteX72" fmla="*/ 212399 w 563349"/>
              <a:gd name="connsiteY72" fmla="*/ 437723 h 535493"/>
              <a:gd name="connsiteX73" fmla="*/ 38411 w 563349"/>
              <a:gd name="connsiteY73" fmla="*/ 437723 h 535493"/>
              <a:gd name="connsiteX74" fmla="*/ 549382 w 563349"/>
              <a:gd name="connsiteY74" fmla="*/ 481371 h 535493"/>
              <a:gd name="connsiteX75" fmla="*/ 509730 w 563349"/>
              <a:gd name="connsiteY75" fmla="*/ 521525 h 535493"/>
              <a:gd name="connsiteX76" fmla="*/ 509506 w 563349"/>
              <a:gd name="connsiteY76" fmla="*/ 521527 h 535493"/>
              <a:gd name="connsiteX77" fmla="*/ 53843 w 563349"/>
              <a:gd name="connsiteY77" fmla="*/ 521527 h 535493"/>
              <a:gd name="connsiteX78" fmla="*/ 13967 w 563349"/>
              <a:gd name="connsiteY78" fmla="*/ 481592 h 535493"/>
              <a:gd name="connsiteX79" fmla="*/ 13968 w 563349"/>
              <a:gd name="connsiteY79" fmla="*/ 481371 h 535493"/>
              <a:gd name="connsiteX80" fmla="*/ 13968 w 563349"/>
              <a:gd name="connsiteY80" fmla="*/ 451690 h 535493"/>
              <a:gd name="connsiteX81" fmla="*/ 209338 w 563349"/>
              <a:gd name="connsiteY81" fmla="*/ 451690 h 535493"/>
              <a:gd name="connsiteX82" fmla="*/ 216849 w 563349"/>
              <a:gd name="connsiteY82" fmla="*/ 459838 h 535493"/>
              <a:gd name="connsiteX83" fmla="*/ 256706 w 563349"/>
              <a:gd name="connsiteY83" fmla="*/ 477297 h 535493"/>
              <a:gd name="connsiteX84" fmla="*/ 306639 w 563349"/>
              <a:gd name="connsiteY84" fmla="*/ 477297 h 535493"/>
              <a:gd name="connsiteX85" fmla="*/ 346506 w 563349"/>
              <a:gd name="connsiteY85" fmla="*/ 459838 h 535493"/>
              <a:gd name="connsiteX86" fmla="*/ 354016 w 563349"/>
              <a:gd name="connsiteY86" fmla="*/ 451690 h 535493"/>
              <a:gd name="connsiteX87" fmla="*/ 549382 w 563349"/>
              <a:gd name="connsiteY87" fmla="*/ 451690 h 535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63349" h="535493">
                <a:moveTo>
                  <a:pt x="556729" y="437723"/>
                </a:moveTo>
                <a:lnTo>
                  <a:pt x="538906" y="437723"/>
                </a:lnTo>
                <a:lnTo>
                  <a:pt x="538906" y="147062"/>
                </a:lnTo>
                <a:cubicBezTo>
                  <a:pt x="538906" y="117173"/>
                  <a:pt x="514447" y="93195"/>
                  <a:pt x="484558" y="93195"/>
                </a:cubicBezTo>
                <a:lnTo>
                  <a:pt x="413200" y="93195"/>
                </a:lnTo>
                <a:lnTo>
                  <a:pt x="413200" y="68307"/>
                </a:lnTo>
                <a:cubicBezTo>
                  <a:pt x="413266" y="65670"/>
                  <a:pt x="411807" y="63231"/>
                  <a:pt x="409455" y="62038"/>
                </a:cubicBezTo>
                <a:lnTo>
                  <a:pt x="284680" y="713"/>
                </a:lnTo>
                <a:cubicBezTo>
                  <a:pt x="282754" y="-238"/>
                  <a:pt x="280496" y="-238"/>
                  <a:pt x="278569" y="713"/>
                </a:cubicBezTo>
                <a:lnTo>
                  <a:pt x="153882" y="61861"/>
                </a:lnTo>
                <a:cubicBezTo>
                  <a:pt x="151531" y="63055"/>
                  <a:pt x="150077" y="65497"/>
                  <a:pt x="150149" y="68133"/>
                </a:cubicBezTo>
                <a:lnTo>
                  <a:pt x="150149" y="93195"/>
                </a:lnTo>
                <a:lnTo>
                  <a:pt x="78791" y="93195"/>
                </a:lnTo>
                <a:cubicBezTo>
                  <a:pt x="48902" y="93195"/>
                  <a:pt x="24443" y="117173"/>
                  <a:pt x="24443" y="147062"/>
                </a:cubicBezTo>
                <a:lnTo>
                  <a:pt x="24443" y="437723"/>
                </a:lnTo>
                <a:lnTo>
                  <a:pt x="6621" y="437723"/>
                </a:lnTo>
                <a:cubicBezTo>
                  <a:pt x="2765" y="437723"/>
                  <a:pt x="1" y="441203"/>
                  <a:pt x="1" y="445056"/>
                </a:cubicBezTo>
                <a:lnTo>
                  <a:pt x="1" y="481371"/>
                </a:lnTo>
                <a:cubicBezTo>
                  <a:pt x="-128" y="511134"/>
                  <a:pt x="23895" y="535365"/>
                  <a:pt x="53658" y="535494"/>
                </a:cubicBezTo>
                <a:cubicBezTo>
                  <a:pt x="53720" y="535494"/>
                  <a:pt x="53781" y="535494"/>
                  <a:pt x="53843" y="535494"/>
                </a:cubicBezTo>
                <a:lnTo>
                  <a:pt x="509506" y="535494"/>
                </a:lnTo>
                <a:cubicBezTo>
                  <a:pt x="539269" y="535468"/>
                  <a:pt x="563376" y="511319"/>
                  <a:pt x="563349" y="481556"/>
                </a:cubicBezTo>
                <a:cubicBezTo>
                  <a:pt x="563349" y="481494"/>
                  <a:pt x="563349" y="481432"/>
                  <a:pt x="563349" y="481371"/>
                </a:cubicBezTo>
                <a:lnTo>
                  <a:pt x="563349" y="445056"/>
                </a:lnTo>
                <a:cubicBezTo>
                  <a:pt x="563349" y="441203"/>
                  <a:pt x="560585" y="437723"/>
                  <a:pt x="556729" y="437723"/>
                </a:cubicBezTo>
                <a:close/>
                <a:moveTo>
                  <a:pt x="194658" y="269610"/>
                </a:moveTo>
                <a:lnTo>
                  <a:pt x="277819" y="326381"/>
                </a:lnTo>
                <a:cubicBezTo>
                  <a:pt x="280171" y="328000"/>
                  <a:pt x="283278" y="328000"/>
                  <a:pt x="285630" y="326381"/>
                </a:cubicBezTo>
                <a:lnTo>
                  <a:pt x="368699" y="269610"/>
                </a:lnTo>
                <a:cubicBezTo>
                  <a:pt x="393749" y="252539"/>
                  <a:pt x="413200" y="215425"/>
                  <a:pt x="413200" y="185128"/>
                </a:cubicBezTo>
                <a:lnTo>
                  <a:pt x="413200" y="157212"/>
                </a:lnTo>
                <a:lnTo>
                  <a:pt x="478381" y="157212"/>
                </a:lnTo>
                <a:lnTo>
                  <a:pt x="478381" y="394657"/>
                </a:lnTo>
                <a:lnTo>
                  <a:pt x="84968" y="394657"/>
                </a:lnTo>
                <a:lnTo>
                  <a:pt x="84968" y="157212"/>
                </a:lnTo>
                <a:lnTo>
                  <a:pt x="150149" y="157212"/>
                </a:lnTo>
                <a:lnTo>
                  <a:pt x="150149" y="185128"/>
                </a:lnTo>
                <a:cubicBezTo>
                  <a:pt x="150149" y="215425"/>
                  <a:pt x="169612" y="252539"/>
                  <a:pt x="194658" y="269610"/>
                </a:cubicBezTo>
                <a:close/>
                <a:moveTo>
                  <a:pt x="164117" y="72489"/>
                </a:moveTo>
                <a:lnTo>
                  <a:pt x="281675" y="14757"/>
                </a:lnTo>
                <a:lnTo>
                  <a:pt x="399233" y="72657"/>
                </a:lnTo>
                <a:lnTo>
                  <a:pt x="399233" y="185128"/>
                </a:lnTo>
                <a:cubicBezTo>
                  <a:pt x="399233" y="210852"/>
                  <a:pt x="382089" y="243570"/>
                  <a:pt x="360823" y="258070"/>
                </a:cubicBezTo>
                <a:lnTo>
                  <a:pt x="281598" y="312158"/>
                </a:lnTo>
                <a:lnTo>
                  <a:pt x="202491" y="258070"/>
                </a:lnTo>
                <a:cubicBezTo>
                  <a:pt x="181576" y="243816"/>
                  <a:pt x="164117" y="210413"/>
                  <a:pt x="164117" y="185128"/>
                </a:cubicBezTo>
                <a:close/>
                <a:moveTo>
                  <a:pt x="38411" y="147062"/>
                </a:moveTo>
                <a:cubicBezTo>
                  <a:pt x="38531" y="124906"/>
                  <a:pt x="56590" y="107042"/>
                  <a:pt x="78746" y="107163"/>
                </a:cubicBezTo>
                <a:cubicBezTo>
                  <a:pt x="78761" y="107163"/>
                  <a:pt x="78776" y="107163"/>
                  <a:pt x="78791" y="107163"/>
                </a:cubicBezTo>
                <a:lnTo>
                  <a:pt x="150149" y="107163"/>
                </a:lnTo>
                <a:lnTo>
                  <a:pt x="150149" y="143245"/>
                </a:lnTo>
                <a:lnTo>
                  <a:pt x="78170" y="143245"/>
                </a:lnTo>
                <a:cubicBezTo>
                  <a:pt x="74312" y="143245"/>
                  <a:pt x="71001" y="145922"/>
                  <a:pt x="71001" y="149781"/>
                </a:cubicBezTo>
                <a:lnTo>
                  <a:pt x="71001" y="401578"/>
                </a:lnTo>
                <a:cubicBezTo>
                  <a:pt x="71083" y="405483"/>
                  <a:pt x="74264" y="408609"/>
                  <a:pt x="78170" y="408624"/>
                </a:cubicBezTo>
                <a:lnTo>
                  <a:pt x="485181" y="408624"/>
                </a:lnTo>
                <a:cubicBezTo>
                  <a:pt x="489086" y="408609"/>
                  <a:pt x="492267" y="405483"/>
                  <a:pt x="492349" y="401578"/>
                </a:cubicBezTo>
                <a:lnTo>
                  <a:pt x="492349" y="149781"/>
                </a:lnTo>
                <a:cubicBezTo>
                  <a:pt x="492349" y="145924"/>
                  <a:pt x="489037" y="143245"/>
                  <a:pt x="485181" y="143245"/>
                </a:cubicBezTo>
                <a:lnTo>
                  <a:pt x="413200" y="143245"/>
                </a:lnTo>
                <a:lnTo>
                  <a:pt x="413200" y="107163"/>
                </a:lnTo>
                <a:lnTo>
                  <a:pt x="484558" y="107163"/>
                </a:lnTo>
                <a:cubicBezTo>
                  <a:pt x="506714" y="107017"/>
                  <a:pt x="524794" y="124861"/>
                  <a:pt x="524939" y="147016"/>
                </a:cubicBezTo>
                <a:cubicBezTo>
                  <a:pt x="524939" y="147031"/>
                  <a:pt x="524939" y="147047"/>
                  <a:pt x="524939" y="147062"/>
                </a:cubicBezTo>
                <a:lnTo>
                  <a:pt x="524939" y="437723"/>
                </a:lnTo>
                <a:lnTo>
                  <a:pt x="350952" y="437723"/>
                </a:lnTo>
                <a:cubicBezTo>
                  <a:pt x="348979" y="437789"/>
                  <a:pt x="347120" y="438668"/>
                  <a:pt x="345815" y="440150"/>
                </a:cubicBezTo>
                <a:lnTo>
                  <a:pt x="336232" y="450456"/>
                </a:lnTo>
                <a:cubicBezTo>
                  <a:pt x="328596" y="458684"/>
                  <a:pt x="317870" y="463350"/>
                  <a:pt x="306644" y="463329"/>
                </a:cubicBezTo>
                <a:lnTo>
                  <a:pt x="256711" y="463329"/>
                </a:lnTo>
                <a:cubicBezTo>
                  <a:pt x="245496" y="463384"/>
                  <a:pt x="234769" y="458749"/>
                  <a:pt x="227123" y="450545"/>
                </a:cubicBezTo>
                <a:lnTo>
                  <a:pt x="217539" y="440059"/>
                </a:lnTo>
                <a:cubicBezTo>
                  <a:pt x="216225" y="438600"/>
                  <a:pt x="214363" y="437754"/>
                  <a:pt x="212399" y="437723"/>
                </a:cubicBezTo>
                <a:lnTo>
                  <a:pt x="38411" y="437723"/>
                </a:lnTo>
                <a:close/>
                <a:moveTo>
                  <a:pt x="549382" y="481371"/>
                </a:moveTo>
                <a:cubicBezTo>
                  <a:pt x="549520" y="503409"/>
                  <a:pt x="531768" y="521387"/>
                  <a:pt x="509730" y="521525"/>
                </a:cubicBezTo>
                <a:cubicBezTo>
                  <a:pt x="509655" y="521527"/>
                  <a:pt x="509581" y="521527"/>
                  <a:pt x="509506" y="521527"/>
                </a:cubicBezTo>
                <a:lnTo>
                  <a:pt x="53843" y="521527"/>
                </a:lnTo>
                <a:cubicBezTo>
                  <a:pt x="31804" y="521510"/>
                  <a:pt x="13951" y="503631"/>
                  <a:pt x="13967" y="481592"/>
                </a:cubicBezTo>
                <a:cubicBezTo>
                  <a:pt x="13967" y="481517"/>
                  <a:pt x="13967" y="481444"/>
                  <a:pt x="13968" y="481371"/>
                </a:cubicBezTo>
                <a:lnTo>
                  <a:pt x="13968" y="451690"/>
                </a:lnTo>
                <a:lnTo>
                  <a:pt x="209338" y="451690"/>
                </a:lnTo>
                <a:lnTo>
                  <a:pt x="216849" y="459838"/>
                </a:lnTo>
                <a:cubicBezTo>
                  <a:pt x="227123" y="470954"/>
                  <a:pt x="241569" y="477282"/>
                  <a:pt x="256706" y="477297"/>
                </a:cubicBezTo>
                <a:lnTo>
                  <a:pt x="306639" y="477297"/>
                </a:lnTo>
                <a:cubicBezTo>
                  <a:pt x="321780" y="477284"/>
                  <a:pt x="336229" y="470956"/>
                  <a:pt x="346506" y="459838"/>
                </a:cubicBezTo>
                <a:lnTo>
                  <a:pt x="354016" y="451690"/>
                </a:lnTo>
                <a:lnTo>
                  <a:pt x="549382" y="451690"/>
                </a:lnTo>
                <a:close/>
              </a:path>
            </a:pathLst>
          </a:custGeom>
          <a:solidFill>
            <a:srgbClr val="373939"/>
          </a:solidFill>
          <a:ln w="1153" cap="flat">
            <a:noFill/>
            <a:prstDash val="solid"/>
            <a:miter/>
          </a:ln>
        </p:spPr>
        <p:txBody>
          <a:bodyPr rtlCol="0" anchor="ctr"/>
          <a:lstStyle/>
          <a:p>
            <a:endParaRPr lang="en-US"/>
          </a:p>
        </p:txBody>
      </p:sp>
      <p:sp>
        <p:nvSpPr>
          <p:cNvPr id="457" name="Freeform 456">
            <a:extLst>
              <a:ext uri="{FF2B5EF4-FFF2-40B4-BE49-F238E27FC236}">
                <a16:creationId xmlns:a16="http://schemas.microsoft.com/office/drawing/2014/main" id="{729CA2B0-7E8D-BB88-6B06-58CD2F2F7C59}"/>
              </a:ext>
            </a:extLst>
          </p:cNvPr>
          <p:cNvSpPr/>
          <p:nvPr/>
        </p:nvSpPr>
        <p:spPr>
          <a:xfrm>
            <a:off x="9796236" y="3367409"/>
            <a:ext cx="177452" cy="177452"/>
          </a:xfrm>
          <a:custGeom>
            <a:avLst/>
            <a:gdLst>
              <a:gd name="connsiteX0" fmla="*/ 88726 w 177452"/>
              <a:gd name="connsiteY0" fmla="*/ 177452 h 177452"/>
              <a:gd name="connsiteX1" fmla="*/ 177452 w 177452"/>
              <a:gd name="connsiteY1" fmla="*/ 88726 h 177452"/>
              <a:gd name="connsiteX2" fmla="*/ 88726 w 177452"/>
              <a:gd name="connsiteY2" fmla="*/ 0 h 177452"/>
              <a:gd name="connsiteX3" fmla="*/ 0 w 177452"/>
              <a:gd name="connsiteY3" fmla="*/ 88725 h 177452"/>
              <a:gd name="connsiteX4" fmla="*/ 88726 w 177452"/>
              <a:gd name="connsiteY4" fmla="*/ 177452 h 177452"/>
              <a:gd name="connsiteX5" fmla="*/ 88726 w 177452"/>
              <a:gd name="connsiteY5" fmla="*/ 13967 h 177452"/>
              <a:gd name="connsiteX6" fmla="*/ 163485 w 177452"/>
              <a:gd name="connsiteY6" fmla="*/ 88726 h 177452"/>
              <a:gd name="connsiteX7" fmla="*/ 88726 w 177452"/>
              <a:gd name="connsiteY7" fmla="*/ 163485 h 177452"/>
              <a:gd name="connsiteX8" fmla="*/ 13967 w 177452"/>
              <a:gd name="connsiteY8" fmla="*/ 88726 h 177452"/>
              <a:gd name="connsiteX9" fmla="*/ 13967 w 177452"/>
              <a:gd name="connsiteY9" fmla="*/ 88725 h 177452"/>
              <a:gd name="connsiteX10" fmla="*/ 88726 w 177452"/>
              <a:gd name="connsiteY10" fmla="*/ 13967 h 177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7452" h="177452">
                <a:moveTo>
                  <a:pt x="88726" y="177452"/>
                </a:moveTo>
                <a:cubicBezTo>
                  <a:pt x="137728" y="177452"/>
                  <a:pt x="177452" y="137728"/>
                  <a:pt x="177452" y="88726"/>
                </a:cubicBezTo>
                <a:cubicBezTo>
                  <a:pt x="177452" y="39724"/>
                  <a:pt x="137728" y="0"/>
                  <a:pt x="88726" y="0"/>
                </a:cubicBezTo>
                <a:cubicBezTo>
                  <a:pt x="39724" y="0"/>
                  <a:pt x="1" y="39723"/>
                  <a:pt x="0" y="88725"/>
                </a:cubicBezTo>
                <a:cubicBezTo>
                  <a:pt x="55" y="137705"/>
                  <a:pt x="39746" y="177397"/>
                  <a:pt x="88726" y="177452"/>
                </a:cubicBezTo>
                <a:close/>
                <a:moveTo>
                  <a:pt x="88726" y="13967"/>
                </a:moveTo>
                <a:cubicBezTo>
                  <a:pt x="130015" y="13967"/>
                  <a:pt x="163485" y="47438"/>
                  <a:pt x="163485" y="88726"/>
                </a:cubicBezTo>
                <a:cubicBezTo>
                  <a:pt x="163485" y="130015"/>
                  <a:pt x="130015" y="163485"/>
                  <a:pt x="88726" y="163485"/>
                </a:cubicBezTo>
                <a:cubicBezTo>
                  <a:pt x="47438" y="163485"/>
                  <a:pt x="13967" y="130015"/>
                  <a:pt x="13967" y="88726"/>
                </a:cubicBezTo>
                <a:cubicBezTo>
                  <a:pt x="13967" y="88726"/>
                  <a:pt x="13967" y="88725"/>
                  <a:pt x="13967" y="88725"/>
                </a:cubicBezTo>
                <a:cubicBezTo>
                  <a:pt x="14014" y="47456"/>
                  <a:pt x="47457" y="14013"/>
                  <a:pt x="88726" y="13967"/>
                </a:cubicBezTo>
                <a:close/>
              </a:path>
            </a:pathLst>
          </a:custGeom>
          <a:solidFill>
            <a:srgbClr val="373939"/>
          </a:solidFill>
          <a:ln w="1153" cap="flat">
            <a:noFill/>
            <a:prstDash val="solid"/>
            <a:miter/>
          </a:ln>
        </p:spPr>
        <p:txBody>
          <a:bodyPr rtlCol="0" anchor="ctr"/>
          <a:lstStyle/>
          <a:p>
            <a:endParaRPr lang="en-US"/>
          </a:p>
        </p:txBody>
      </p:sp>
      <p:sp>
        <p:nvSpPr>
          <p:cNvPr id="458" name="Freeform 457">
            <a:extLst>
              <a:ext uri="{FF2B5EF4-FFF2-40B4-BE49-F238E27FC236}">
                <a16:creationId xmlns:a16="http://schemas.microsoft.com/office/drawing/2014/main" id="{05615515-3791-1F85-F483-A8A90F5B2BEC}"/>
              </a:ext>
            </a:extLst>
          </p:cNvPr>
          <p:cNvSpPr/>
          <p:nvPr/>
        </p:nvSpPr>
        <p:spPr>
          <a:xfrm>
            <a:off x="9839823" y="3425472"/>
            <a:ext cx="90316" cy="61289"/>
          </a:xfrm>
          <a:custGeom>
            <a:avLst/>
            <a:gdLst>
              <a:gd name="connsiteX0" fmla="*/ 28198 w 90316"/>
              <a:gd name="connsiteY0" fmla="*/ 59178 h 61289"/>
              <a:gd name="connsiteX1" fmla="*/ 37995 w 90316"/>
              <a:gd name="connsiteY1" fmla="*/ 59384 h 61289"/>
              <a:gd name="connsiteX2" fmla="*/ 88089 w 90316"/>
              <a:gd name="connsiteY2" fmla="*/ 12098 h 61289"/>
              <a:gd name="connsiteX3" fmla="*/ 88447 w 90316"/>
              <a:gd name="connsiteY3" fmla="*/ 2227 h 61289"/>
              <a:gd name="connsiteX4" fmla="*/ 78577 w 90316"/>
              <a:gd name="connsiteY4" fmla="*/ 1869 h 61289"/>
              <a:gd name="connsiteX5" fmla="*/ 78502 w 90316"/>
              <a:gd name="connsiteY5" fmla="*/ 1940 h 61289"/>
              <a:gd name="connsiteX6" fmla="*/ 33407 w 90316"/>
              <a:gd name="connsiteY6" fmla="*/ 44508 h 61289"/>
              <a:gd name="connsiteX7" fmla="*/ 11990 w 90316"/>
              <a:gd name="connsiteY7" fmla="*/ 22509 h 61289"/>
              <a:gd name="connsiteX8" fmla="*/ 2113 w 90316"/>
              <a:gd name="connsiteY8" fmla="*/ 22376 h 61289"/>
              <a:gd name="connsiteX9" fmla="*/ 1980 w 90316"/>
              <a:gd name="connsiteY9" fmla="*/ 32255 h 61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316" h="61289">
                <a:moveTo>
                  <a:pt x="28198" y="59178"/>
                </a:moveTo>
                <a:cubicBezTo>
                  <a:pt x="30860" y="61911"/>
                  <a:pt x="35221" y="62003"/>
                  <a:pt x="37995" y="59384"/>
                </a:cubicBezTo>
                <a:lnTo>
                  <a:pt x="88089" y="12098"/>
                </a:lnTo>
                <a:cubicBezTo>
                  <a:pt x="90913" y="9471"/>
                  <a:pt x="91073" y="5052"/>
                  <a:pt x="88447" y="2227"/>
                </a:cubicBezTo>
                <a:cubicBezTo>
                  <a:pt x="85820" y="-596"/>
                  <a:pt x="81402" y="-757"/>
                  <a:pt x="78577" y="1869"/>
                </a:cubicBezTo>
                <a:cubicBezTo>
                  <a:pt x="78552" y="1892"/>
                  <a:pt x="78527" y="1917"/>
                  <a:pt x="78502" y="1940"/>
                </a:cubicBezTo>
                <a:lnTo>
                  <a:pt x="33407" y="44508"/>
                </a:lnTo>
                <a:lnTo>
                  <a:pt x="11990" y="22509"/>
                </a:lnTo>
                <a:cubicBezTo>
                  <a:pt x="9299" y="19745"/>
                  <a:pt x="4876" y="19685"/>
                  <a:pt x="2113" y="22376"/>
                </a:cubicBezTo>
                <a:cubicBezTo>
                  <a:pt x="-652" y="25069"/>
                  <a:pt x="-711" y="29491"/>
                  <a:pt x="1980" y="32255"/>
                </a:cubicBezTo>
                <a:close/>
              </a:path>
            </a:pathLst>
          </a:custGeom>
          <a:solidFill>
            <a:srgbClr val="373939"/>
          </a:solidFill>
          <a:ln w="1153" cap="flat">
            <a:noFill/>
            <a:prstDash val="solid"/>
            <a:miter/>
          </a:ln>
        </p:spPr>
        <p:txBody>
          <a:bodyPr rtlCol="0" anchor="ctr"/>
          <a:lstStyle/>
          <a:p>
            <a:endParaRPr lang="en-US"/>
          </a:p>
        </p:txBody>
      </p:sp>
      <p:sp>
        <p:nvSpPr>
          <p:cNvPr id="459" name="Graphic 42">
            <a:extLst>
              <a:ext uri="{FF2B5EF4-FFF2-40B4-BE49-F238E27FC236}">
                <a16:creationId xmlns:a16="http://schemas.microsoft.com/office/drawing/2014/main" id="{3C2DFEBD-9320-B02F-1E01-651E4769ED17}"/>
              </a:ext>
            </a:extLst>
          </p:cNvPr>
          <p:cNvSpPr/>
          <p:nvPr/>
        </p:nvSpPr>
        <p:spPr>
          <a:xfrm>
            <a:off x="9631303" y="1967505"/>
            <a:ext cx="471760" cy="581566"/>
          </a:xfrm>
          <a:custGeom>
            <a:avLst/>
            <a:gdLst>
              <a:gd name="connsiteX0" fmla="*/ 38690 w 471760"/>
              <a:gd name="connsiteY0" fmla="*/ 388148 h 581566"/>
              <a:gd name="connsiteX1" fmla="*/ 29311 w 471760"/>
              <a:gd name="connsiteY1" fmla="*/ 378767 h 581566"/>
              <a:gd name="connsiteX2" fmla="*/ 32058 w 471760"/>
              <a:gd name="connsiteY2" fmla="*/ 372136 h 581566"/>
              <a:gd name="connsiteX3" fmla="*/ 59340 w 471760"/>
              <a:gd name="connsiteY3" fmla="*/ 344854 h 581566"/>
              <a:gd name="connsiteX4" fmla="*/ 72604 w 471760"/>
              <a:gd name="connsiteY4" fmla="*/ 344705 h 581566"/>
              <a:gd name="connsiteX5" fmla="*/ 72753 w 471760"/>
              <a:gd name="connsiteY5" fmla="*/ 357970 h 581566"/>
              <a:gd name="connsiteX6" fmla="*/ 72604 w 471760"/>
              <a:gd name="connsiteY6" fmla="*/ 358119 h 581566"/>
              <a:gd name="connsiteX7" fmla="*/ 45322 w 471760"/>
              <a:gd name="connsiteY7" fmla="*/ 385401 h 581566"/>
              <a:gd name="connsiteX8" fmla="*/ 38690 w 471760"/>
              <a:gd name="connsiteY8" fmla="*/ 388148 h 581566"/>
              <a:gd name="connsiteX9" fmla="*/ 99723 w 471760"/>
              <a:gd name="connsiteY9" fmla="*/ 371973 h 581566"/>
              <a:gd name="connsiteX10" fmla="*/ 86459 w 471760"/>
              <a:gd name="connsiteY10" fmla="*/ 371973 h 581566"/>
              <a:gd name="connsiteX11" fmla="*/ 34963 w 471760"/>
              <a:gd name="connsiteY11" fmla="*/ 423469 h 581566"/>
              <a:gd name="connsiteX12" fmla="*/ 34883 w 471760"/>
              <a:gd name="connsiteY12" fmla="*/ 436735 h 581566"/>
              <a:gd name="connsiteX13" fmla="*/ 48148 w 471760"/>
              <a:gd name="connsiteY13" fmla="*/ 436814 h 581566"/>
              <a:gd name="connsiteX14" fmla="*/ 48229 w 471760"/>
              <a:gd name="connsiteY14" fmla="*/ 436733 h 581566"/>
              <a:gd name="connsiteX15" fmla="*/ 99725 w 471760"/>
              <a:gd name="connsiteY15" fmla="*/ 385238 h 581566"/>
              <a:gd name="connsiteX16" fmla="*/ 99723 w 471760"/>
              <a:gd name="connsiteY16" fmla="*/ 371973 h 581566"/>
              <a:gd name="connsiteX17" fmla="*/ 113579 w 471760"/>
              <a:gd name="connsiteY17" fmla="*/ 399093 h 581566"/>
              <a:gd name="connsiteX18" fmla="*/ 86297 w 471760"/>
              <a:gd name="connsiteY18" fmla="*/ 426375 h 581566"/>
              <a:gd name="connsiteX19" fmla="*/ 86217 w 471760"/>
              <a:gd name="connsiteY19" fmla="*/ 439641 h 581566"/>
              <a:gd name="connsiteX20" fmla="*/ 99482 w 471760"/>
              <a:gd name="connsiteY20" fmla="*/ 439721 h 581566"/>
              <a:gd name="connsiteX21" fmla="*/ 99563 w 471760"/>
              <a:gd name="connsiteY21" fmla="*/ 439640 h 581566"/>
              <a:gd name="connsiteX22" fmla="*/ 126845 w 471760"/>
              <a:gd name="connsiteY22" fmla="*/ 412358 h 581566"/>
              <a:gd name="connsiteX23" fmla="*/ 126924 w 471760"/>
              <a:gd name="connsiteY23" fmla="*/ 399093 h 581566"/>
              <a:gd name="connsiteX24" fmla="*/ 113660 w 471760"/>
              <a:gd name="connsiteY24" fmla="*/ 399012 h 581566"/>
              <a:gd name="connsiteX25" fmla="*/ 113579 w 471760"/>
              <a:gd name="connsiteY25" fmla="*/ 399093 h 581566"/>
              <a:gd name="connsiteX26" fmla="*/ 232367 w 471760"/>
              <a:gd name="connsiteY26" fmla="*/ 169888 h 581566"/>
              <a:gd name="connsiteX27" fmla="*/ 301808 w 471760"/>
              <a:gd name="connsiteY27" fmla="*/ 100447 h 581566"/>
              <a:gd name="connsiteX28" fmla="*/ 371249 w 471760"/>
              <a:gd name="connsiteY28" fmla="*/ 169888 h 581566"/>
              <a:gd name="connsiteX29" fmla="*/ 301808 w 471760"/>
              <a:gd name="connsiteY29" fmla="*/ 239329 h 581566"/>
              <a:gd name="connsiteX30" fmla="*/ 232367 w 471760"/>
              <a:gd name="connsiteY30" fmla="*/ 169888 h 581566"/>
              <a:gd name="connsiteX31" fmla="*/ 251128 w 471760"/>
              <a:gd name="connsiteY31" fmla="*/ 169888 h 581566"/>
              <a:gd name="connsiteX32" fmla="*/ 301808 w 471760"/>
              <a:gd name="connsiteY32" fmla="*/ 220569 h 581566"/>
              <a:gd name="connsiteX33" fmla="*/ 352489 w 471760"/>
              <a:gd name="connsiteY33" fmla="*/ 169888 h 581566"/>
              <a:gd name="connsiteX34" fmla="*/ 301808 w 471760"/>
              <a:gd name="connsiteY34" fmla="*/ 119207 h 581566"/>
              <a:gd name="connsiteX35" fmla="*/ 251128 w 471760"/>
              <a:gd name="connsiteY35" fmla="*/ 169888 h 581566"/>
              <a:gd name="connsiteX36" fmla="*/ 471761 w 471760"/>
              <a:gd name="connsiteY36" fmla="*/ 419034 h 581566"/>
              <a:gd name="connsiteX37" fmla="*/ 309228 w 471760"/>
              <a:gd name="connsiteY37" fmla="*/ 581567 h 581566"/>
              <a:gd name="connsiteX38" fmla="*/ 146695 w 471760"/>
              <a:gd name="connsiteY38" fmla="*/ 419034 h 581566"/>
              <a:gd name="connsiteX39" fmla="*/ 148203 w 471760"/>
              <a:gd name="connsiteY39" fmla="*/ 396939 h 581566"/>
              <a:gd name="connsiteX40" fmla="*/ 65706 w 471760"/>
              <a:gd name="connsiteY40" fmla="*/ 314443 h 581566"/>
              <a:gd name="connsiteX41" fmla="*/ 65706 w 471760"/>
              <a:gd name="connsiteY41" fmla="*/ 301178 h 581566"/>
              <a:gd name="connsiteX42" fmla="*/ 107726 w 471760"/>
              <a:gd name="connsiteY42" fmla="*/ 259159 h 581566"/>
              <a:gd name="connsiteX43" fmla="*/ 89539 w 471760"/>
              <a:gd name="connsiteY43" fmla="*/ 240972 h 581566"/>
              <a:gd name="connsiteX44" fmla="*/ 9558 w 471760"/>
              <a:gd name="connsiteY44" fmla="*/ 242489 h 581566"/>
              <a:gd name="connsiteX45" fmla="*/ 9380 w 471760"/>
              <a:gd name="connsiteY45" fmla="*/ 242490 h 581566"/>
              <a:gd name="connsiteX46" fmla="*/ 0 w 471760"/>
              <a:gd name="connsiteY46" fmla="*/ 233110 h 581566"/>
              <a:gd name="connsiteX47" fmla="*/ 1760 w 471760"/>
              <a:gd name="connsiteY47" fmla="*/ 227640 h 581566"/>
              <a:gd name="connsiteX48" fmla="*/ 100224 w 471760"/>
              <a:gd name="connsiteY48" fmla="*/ 90437 h 581566"/>
              <a:gd name="connsiteX49" fmla="*/ 110025 w 471760"/>
              <a:gd name="connsiteY49" fmla="*/ 86784 h 581566"/>
              <a:gd name="connsiteX50" fmla="*/ 193583 w 471760"/>
              <a:gd name="connsiteY50" fmla="*/ 106753 h 581566"/>
              <a:gd name="connsiteX51" fmla="*/ 462469 w 471760"/>
              <a:gd name="connsiteY51" fmla="*/ 434 h 581566"/>
              <a:gd name="connsiteX52" fmla="*/ 471261 w 471760"/>
              <a:gd name="connsiteY52" fmla="*/ 9227 h 581566"/>
              <a:gd name="connsiteX53" fmla="*/ 447092 w 471760"/>
              <a:gd name="connsiteY53" fmla="*/ 142356 h 581566"/>
              <a:gd name="connsiteX54" fmla="*/ 372245 w 471760"/>
              <a:gd name="connsiteY54" fmla="*/ 269218 h 581566"/>
              <a:gd name="connsiteX55" fmla="*/ 471761 w 471760"/>
              <a:gd name="connsiteY55" fmla="*/ 419034 h 581566"/>
              <a:gd name="connsiteX56" fmla="*/ 27910 w 471760"/>
              <a:gd name="connsiteY56" fmla="*/ 223377 h 581566"/>
              <a:gd name="connsiteX57" fmla="*/ 88318 w 471760"/>
              <a:gd name="connsiteY57" fmla="*/ 222230 h 581566"/>
              <a:gd name="connsiteX58" fmla="*/ 155290 w 471760"/>
              <a:gd name="connsiteY58" fmla="*/ 141725 h 581566"/>
              <a:gd name="connsiteX59" fmla="*/ 176164 w 471760"/>
              <a:gd name="connsiteY59" fmla="*/ 121879 h 581566"/>
              <a:gd name="connsiteX60" fmla="*/ 111792 w 471760"/>
              <a:gd name="connsiteY60" fmla="*/ 106496 h 581566"/>
              <a:gd name="connsiteX61" fmla="*/ 27910 w 471760"/>
              <a:gd name="connsiteY61" fmla="*/ 223377 h 581566"/>
              <a:gd name="connsiteX62" fmla="*/ 105473 w 471760"/>
              <a:gd name="connsiteY62" fmla="*/ 230376 h 581566"/>
              <a:gd name="connsiteX63" fmla="*/ 187058 w 471760"/>
              <a:gd name="connsiteY63" fmla="*/ 311960 h 581566"/>
              <a:gd name="connsiteX64" fmla="*/ 309228 w 471760"/>
              <a:gd name="connsiteY64" fmla="*/ 256502 h 581566"/>
              <a:gd name="connsiteX65" fmla="*/ 353446 w 471760"/>
              <a:gd name="connsiteY65" fmla="*/ 262616 h 581566"/>
              <a:gd name="connsiteX66" fmla="*/ 452882 w 471760"/>
              <a:gd name="connsiteY66" fmla="*/ 18810 h 581566"/>
              <a:gd name="connsiteX67" fmla="*/ 168555 w 471760"/>
              <a:gd name="connsiteY67" fmla="*/ 154991 h 581566"/>
              <a:gd name="connsiteX68" fmla="*/ 105473 w 471760"/>
              <a:gd name="connsiteY68" fmla="*/ 230376 h 581566"/>
              <a:gd name="connsiteX69" fmla="*/ 152767 w 471760"/>
              <a:gd name="connsiteY69" fmla="*/ 374974 h 581566"/>
              <a:gd name="connsiteX70" fmla="*/ 175433 w 471760"/>
              <a:gd name="connsiteY70" fmla="*/ 326867 h 581566"/>
              <a:gd name="connsiteX71" fmla="*/ 120989 w 471760"/>
              <a:gd name="connsiteY71" fmla="*/ 272423 h 581566"/>
              <a:gd name="connsiteX72" fmla="*/ 85603 w 471760"/>
              <a:gd name="connsiteY72" fmla="*/ 307810 h 581566"/>
              <a:gd name="connsiteX73" fmla="*/ 152767 w 471760"/>
              <a:gd name="connsiteY73" fmla="*/ 374974 h 581566"/>
              <a:gd name="connsiteX74" fmla="*/ 453001 w 471760"/>
              <a:gd name="connsiteY74" fmla="*/ 419034 h 581566"/>
              <a:gd name="connsiteX75" fmla="*/ 309228 w 471760"/>
              <a:gd name="connsiteY75" fmla="*/ 275262 h 581566"/>
              <a:gd name="connsiteX76" fmla="*/ 165456 w 471760"/>
              <a:gd name="connsiteY76" fmla="*/ 419034 h 581566"/>
              <a:gd name="connsiteX77" fmla="*/ 309228 w 471760"/>
              <a:gd name="connsiteY77" fmla="*/ 562807 h 581566"/>
              <a:gd name="connsiteX78" fmla="*/ 453001 w 471760"/>
              <a:gd name="connsiteY78" fmla="*/ 419034 h 581566"/>
              <a:gd name="connsiteX79" fmla="*/ 438345 w 471760"/>
              <a:gd name="connsiteY79" fmla="*/ 419033 h 581566"/>
              <a:gd name="connsiteX80" fmla="*/ 309228 w 471760"/>
              <a:gd name="connsiteY80" fmla="*/ 548150 h 581566"/>
              <a:gd name="connsiteX81" fmla="*/ 180111 w 471760"/>
              <a:gd name="connsiteY81" fmla="*/ 419033 h 581566"/>
              <a:gd name="connsiteX82" fmla="*/ 309228 w 471760"/>
              <a:gd name="connsiteY82" fmla="*/ 289915 h 581566"/>
              <a:gd name="connsiteX83" fmla="*/ 438345 w 471760"/>
              <a:gd name="connsiteY83" fmla="*/ 419033 h 581566"/>
              <a:gd name="connsiteX84" fmla="*/ 419585 w 471760"/>
              <a:gd name="connsiteY84" fmla="*/ 419033 h 581566"/>
              <a:gd name="connsiteX85" fmla="*/ 309228 w 471760"/>
              <a:gd name="connsiteY85" fmla="*/ 308675 h 581566"/>
              <a:gd name="connsiteX86" fmla="*/ 198871 w 471760"/>
              <a:gd name="connsiteY86" fmla="*/ 419033 h 581566"/>
              <a:gd name="connsiteX87" fmla="*/ 309228 w 471760"/>
              <a:gd name="connsiteY87" fmla="*/ 529390 h 581566"/>
              <a:gd name="connsiteX88" fmla="*/ 419585 w 471760"/>
              <a:gd name="connsiteY88" fmla="*/ 419033 h 581566"/>
              <a:gd name="connsiteX89" fmla="*/ 344164 w 471760"/>
              <a:gd name="connsiteY89" fmla="*/ 428372 h 581566"/>
              <a:gd name="connsiteX90" fmla="*/ 318608 w 471760"/>
              <a:gd name="connsiteY90" fmla="*/ 413618 h 581566"/>
              <a:gd name="connsiteX91" fmla="*/ 318608 w 471760"/>
              <a:gd name="connsiteY91" fmla="*/ 373732 h 581566"/>
              <a:gd name="connsiteX92" fmla="*/ 309228 w 471760"/>
              <a:gd name="connsiteY92" fmla="*/ 364352 h 581566"/>
              <a:gd name="connsiteX93" fmla="*/ 299848 w 471760"/>
              <a:gd name="connsiteY93" fmla="*/ 373732 h 581566"/>
              <a:gd name="connsiteX94" fmla="*/ 299848 w 471760"/>
              <a:gd name="connsiteY94" fmla="*/ 419034 h 581566"/>
              <a:gd name="connsiteX95" fmla="*/ 304538 w 471760"/>
              <a:gd name="connsiteY95" fmla="*/ 427158 h 581566"/>
              <a:gd name="connsiteX96" fmla="*/ 334784 w 471760"/>
              <a:gd name="connsiteY96" fmla="*/ 444620 h 581566"/>
              <a:gd name="connsiteX97" fmla="*/ 347595 w 471760"/>
              <a:gd name="connsiteY97" fmla="*/ 441191 h 581566"/>
              <a:gd name="connsiteX98" fmla="*/ 347599 w 471760"/>
              <a:gd name="connsiteY98" fmla="*/ 441187 h 581566"/>
              <a:gd name="connsiteX99" fmla="*/ 344164 w 471760"/>
              <a:gd name="connsiteY99" fmla="*/ 428372 h 581566"/>
              <a:gd name="connsiteX100" fmla="*/ 309228 w 471760"/>
              <a:gd name="connsiteY100" fmla="*/ 343414 h 581566"/>
              <a:gd name="connsiteX101" fmla="*/ 318608 w 471760"/>
              <a:gd name="connsiteY101" fmla="*/ 334034 h 581566"/>
              <a:gd name="connsiteX102" fmla="*/ 318608 w 471760"/>
              <a:gd name="connsiteY102" fmla="*/ 323701 h 581566"/>
              <a:gd name="connsiteX103" fmla="*/ 309228 w 471760"/>
              <a:gd name="connsiteY103" fmla="*/ 314321 h 581566"/>
              <a:gd name="connsiteX104" fmla="*/ 299848 w 471760"/>
              <a:gd name="connsiteY104" fmla="*/ 323701 h 581566"/>
              <a:gd name="connsiteX105" fmla="*/ 299848 w 471760"/>
              <a:gd name="connsiteY105" fmla="*/ 334034 h 581566"/>
              <a:gd name="connsiteX106" fmla="*/ 309228 w 471760"/>
              <a:gd name="connsiteY106" fmla="*/ 343414 h 581566"/>
              <a:gd name="connsiteX107" fmla="*/ 369331 w 471760"/>
              <a:gd name="connsiteY107" fmla="*/ 368310 h 581566"/>
              <a:gd name="connsiteX108" fmla="*/ 375964 w 471760"/>
              <a:gd name="connsiteY108" fmla="*/ 365563 h 581566"/>
              <a:gd name="connsiteX109" fmla="*/ 383271 w 471760"/>
              <a:gd name="connsiteY109" fmla="*/ 358256 h 581566"/>
              <a:gd name="connsiteX110" fmla="*/ 383420 w 471760"/>
              <a:gd name="connsiteY110" fmla="*/ 344991 h 581566"/>
              <a:gd name="connsiteX111" fmla="*/ 370155 w 471760"/>
              <a:gd name="connsiteY111" fmla="*/ 344842 h 581566"/>
              <a:gd name="connsiteX112" fmla="*/ 370007 w 471760"/>
              <a:gd name="connsiteY112" fmla="*/ 344991 h 581566"/>
              <a:gd name="connsiteX113" fmla="*/ 362699 w 471760"/>
              <a:gd name="connsiteY113" fmla="*/ 352298 h 581566"/>
              <a:gd name="connsiteX114" fmla="*/ 362702 w 471760"/>
              <a:gd name="connsiteY114" fmla="*/ 365564 h 581566"/>
              <a:gd name="connsiteX115" fmla="*/ 369331 w 471760"/>
              <a:gd name="connsiteY115" fmla="*/ 368310 h 581566"/>
              <a:gd name="connsiteX116" fmla="*/ 375964 w 471760"/>
              <a:gd name="connsiteY116" fmla="*/ 472504 h 581566"/>
              <a:gd name="connsiteX117" fmla="*/ 362698 w 471760"/>
              <a:gd name="connsiteY117" fmla="*/ 472504 h 581566"/>
              <a:gd name="connsiteX118" fmla="*/ 362698 w 471760"/>
              <a:gd name="connsiteY118" fmla="*/ 485770 h 581566"/>
              <a:gd name="connsiteX119" fmla="*/ 370005 w 471760"/>
              <a:gd name="connsiteY119" fmla="*/ 493077 h 581566"/>
              <a:gd name="connsiteX120" fmla="*/ 376638 w 471760"/>
              <a:gd name="connsiteY120" fmla="*/ 495825 h 581566"/>
              <a:gd name="connsiteX121" fmla="*/ 383271 w 471760"/>
              <a:gd name="connsiteY121" fmla="*/ 493077 h 581566"/>
              <a:gd name="connsiteX122" fmla="*/ 383271 w 471760"/>
              <a:gd name="connsiteY122" fmla="*/ 479812 h 581566"/>
              <a:gd name="connsiteX123" fmla="*/ 383271 w 471760"/>
              <a:gd name="connsiteY123" fmla="*/ 479812 h 581566"/>
              <a:gd name="connsiteX124" fmla="*/ 375964 w 471760"/>
              <a:gd name="connsiteY124" fmla="*/ 472504 h 581566"/>
              <a:gd name="connsiteX125" fmla="*/ 242491 w 471760"/>
              <a:gd name="connsiteY125" fmla="*/ 472504 h 581566"/>
              <a:gd name="connsiteX126" fmla="*/ 235184 w 471760"/>
              <a:gd name="connsiteY126" fmla="*/ 479812 h 581566"/>
              <a:gd name="connsiteX127" fmla="*/ 235184 w 471760"/>
              <a:gd name="connsiteY127" fmla="*/ 493077 h 581566"/>
              <a:gd name="connsiteX128" fmla="*/ 241817 w 471760"/>
              <a:gd name="connsiteY128" fmla="*/ 495825 h 581566"/>
              <a:gd name="connsiteX129" fmla="*/ 248450 w 471760"/>
              <a:gd name="connsiteY129" fmla="*/ 493077 h 581566"/>
              <a:gd name="connsiteX130" fmla="*/ 255757 w 471760"/>
              <a:gd name="connsiteY130" fmla="*/ 485770 h 581566"/>
              <a:gd name="connsiteX131" fmla="*/ 255757 w 471760"/>
              <a:gd name="connsiteY131" fmla="*/ 472504 h 581566"/>
              <a:gd name="connsiteX132" fmla="*/ 242491 w 471760"/>
              <a:gd name="connsiteY132" fmla="*/ 472504 h 581566"/>
              <a:gd name="connsiteX133" fmla="*/ 242491 w 471760"/>
              <a:gd name="connsiteY133" fmla="*/ 365562 h 581566"/>
              <a:gd name="connsiteX134" fmla="*/ 249124 w 471760"/>
              <a:gd name="connsiteY134" fmla="*/ 368309 h 581566"/>
              <a:gd name="connsiteX135" fmla="*/ 255757 w 471760"/>
              <a:gd name="connsiteY135" fmla="*/ 365562 h 581566"/>
              <a:gd name="connsiteX136" fmla="*/ 255757 w 471760"/>
              <a:gd name="connsiteY136" fmla="*/ 352297 h 581566"/>
              <a:gd name="connsiteX137" fmla="*/ 248450 w 471760"/>
              <a:gd name="connsiteY137" fmla="*/ 344990 h 581566"/>
              <a:gd name="connsiteX138" fmla="*/ 235185 w 471760"/>
              <a:gd name="connsiteY138" fmla="*/ 344841 h 581566"/>
              <a:gd name="connsiteX139" fmla="*/ 235036 w 471760"/>
              <a:gd name="connsiteY139" fmla="*/ 358106 h 581566"/>
              <a:gd name="connsiteX140" fmla="*/ 235185 w 471760"/>
              <a:gd name="connsiteY140" fmla="*/ 358255 h 581566"/>
              <a:gd name="connsiteX141" fmla="*/ 242491 w 471760"/>
              <a:gd name="connsiteY141" fmla="*/ 365562 h 581566"/>
              <a:gd name="connsiteX142" fmla="*/ 404562 w 471760"/>
              <a:gd name="connsiteY142" fmla="*/ 409653 h 581566"/>
              <a:gd name="connsiteX143" fmla="*/ 394227 w 471760"/>
              <a:gd name="connsiteY143" fmla="*/ 409653 h 581566"/>
              <a:gd name="connsiteX144" fmla="*/ 384847 w 471760"/>
              <a:gd name="connsiteY144" fmla="*/ 419033 h 581566"/>
              <a:gd name="connsiteX145" fmla="*/ 394227 w 471760"/>
              <a:gd name="connsiteY145" fmla="*/ 428413 h 581566"/>
              <a:gd name="connsiteX146" fmla="*/ 404562 w 471760"/>
              <a:gd name="connsiteY146" fmla="*/ 428413 h 581566"/>
              <a:gd name="connsiteX147" fmla="*/ 413942 w 471760"/>
              <a:gd name="connsiteY147" fmla="*/ 419033 h 581566"/>
              <a:gd name="connsiteX148" fmla="*/ 404562 w 471760"/>
              <a:gd name="connsiteY148" fmla="*/ 409653 h 581566"/>
              <a:gd name="connsiteX149" fmla="*/ 309228 w 471760"/>
              <a:gd name="connsiteY149" fmla="*/ 494653 h 581566"/>
              <a:gd name="connsiteX150" fmla="*/ 299848 w 471760"/>
              <a:gd name="connsiteY150" fmla="*/ 504033 h 581566"/>
              <a:gd name="connsiteX151" fmla="*/ 299848 w 471760"/>
              <a:gd name="connsiteY151" fmla="*/ 514367 h 581566"/>
              <a:gd name="connsiteX152" fmla="*/ 309228 w 471760"/>
              <a:gd name="connsiteY152" fmla="*/ 523747 h 581566"/>
              <a:gd name="connsiteX153" fmla="*/ 318608 w 471760"/>
              <a:gd name="connsiteY153" fmla="*/ 514367 h 581566"/>
              <a:gd name="connsiteX154" fmla="*/ 318608 w 471760"/>
              <a:gd name="connsiteY154" fmla="*/ 504033 h 581566"/>
              <a:gd name="connsiteX155" fmla="*/ 309228 w 471760"/>
              <a:gd name="connsiteY155" fmla="*/ 494653 h 581566"/>
              <a:gd name="connsiteX156" fmla="*/ 224228 w 471760"/>
              <a:gd name="connsiteY156" fmla="*/ 409653 h 581566"/>
              <a:gd name="connsiteX157" fmla="*/ 213895 w 471760"/>
              <a:gd name="connsiteY157" fmla="*/ 409653 h 581566"/>
              <a:gd name="connsiteX158" fmla="*/ 204514 w 471760"/>
              <a:gd name="connsiteY158" fmla="*/ 419033 h 581566"/>
              <a:gd name="connsiteX159" fmla="*/ 213895 w 471760"/>
              <a:gd name="connsiteY159" fmla="*/ 428413 h 581566"/>
              <a:gd name="connsiteX160" fmla="*/ 224228 w 471760"/>
              <a:gd name="connsiteY160" fmla="*/ 428413 h 581566"/>
              <a:gd name="connsiteX161" fmla="*/ 233608 w 471760"/>
              <a:gd name="connsiteY161" fmla="*/ 419033 h 581566"/>
              <a:gd name="connsiteX162" fmla="*/ 224228 w 471760"/>
              <a:gd name="connsiteY162" fmla="*/ 409653 h 581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471760" h="581566">
                <a:moveTo>
                  <a:pt x="38690" y="388148"/>
                </a:moveTo>
                <a:cubicBezTo>
                  <a:pt x="33510" y="388148"/>
                  <a:pt x="29311" y="383948"/>
                  <a:pt x="29311" y="378767"/>
                </a:cubicBezTo>
                <a:cubicBezTo>
                  <a:pt x="29311" y="376280"/>
                  <a:pt x="30299" y="373895"/>
                  <a:pt x="32058" y="372136"/>
                </a:cubicBezTo>
                <a:lnTo>
                  <a:pt x="59340" y="344854"/>
                </a:lnTo>
                <a:cubicBezTo>
                  <a:pt x="62962" y="341150"/>
                  <a:pt x="68900" y="341083"/>
                  <a:pt x="72604" y="344705"/>
                </a:cubicBezTo>
                <a:cubicBezTo>
                  <a:pt x="76308" y="348327"/>
                  <a:pt x="76375" y="354266"/>
                  <a:pt x="72753" y="357970"/>
                </a:cubicBezTo>
                <a:cubicBezTo>
                  <a:pt x="72704" y="358020"/>
                  <a:pt x="72655" y="358069"/>
                  <a:pt x="72604" y="358119"/>
                </a:cubicBezTo>
                <a:lnTo>
                  <a:pt x="45322" y="385401"/>
                </a:lnTo>
                <a:cubicBezTo>
                  <a:pt x="43565" y="387162"/>
                  <a:pt x="41178" y="388150"/>
                  <a:pt x="38690" y="388148"/>
                </a:cubicBezTo>
                <a:close/>
                <a:moveTo>
                  <a:pt x="99723" y="371973"/>
                </a:moveTo>
                <a:cubicBezTo>
                  <a:pt x="96060" y="368310"/>
                  <a:pt x="90122" y="368310"/>
                  <a:pt x="86459" y="371973"/>
                </a:cubicBezTo>
                <a:lnTo>
                  <a:pt x="34963" y="423469"/>
                </a:lnTo>
                <a:cubicBezTo>
                  <a:pt x="31278" y="427109"/>
                  <a:pt x="31242" y="433049"/>
                  <a:pt x="34883" y="436735"/>
                </a:cubicBezTo>
                <a:cubicBezTo>
                  <a:pt x="38524" y="440419"/>
                  <a:pt x="44463" y="440455"/>
                  <a:pt x="48148" y="436814"/>
                </a:cubicBezTo>
                <a:cubicBezTo>
                  <a:pt x="48175" y="436787"/>
                  <a:pt x="48202" y="436760"/>
                  <a:pt x="48229" y="436733"/>
                </a:cubicBezTo>
                <a:lnTo>
                  <a:pt x="99725" y="385238"/>
                </a:lnTo>
                <a:cubicBezTo>
                  <a:pt x="103386" y="381575"/>
                  <a:pt x="103386" y="375636"/>
                  <a:pt x="99723" y="371973"/>
                </a:cubicBezTo>
                <a:close/>
                <a:moveTo>
                  <a:pt x="113579" y="399093"/>
                </a:moveTo>
                <a:lnTo>
                  <a:pt x="86297" y="426375"/>
                </a:lnTo>
                <a:cubicBezTo>
                  <a:pt x="82612" y="430016"/>
                  <a:pt x="82577" y="435956"/>
                  <a:pt x="86217" y="439641"/>
                </a:cubicBezTo>
                <a:cubicBezTo>
                  <a:pt x="89858" y="443325"/>
                  <a:pt x="95797" y="443362"/>
                  <a:pt x="99482" y="439721"/>
                </a:cubicBezTo>
                <a:cubicBezTo>
                  <a:pt x="99509" y="439694"/>
                  <a:pt x="99536" y="439667"/>
                  <a:pt x="99563" y="439640"/>
                </a:cubicBezTo>
                <a:lnTo>
                  <a:pt x="126845" y="412358"/>
                </a:lnTo>
                <a:cubicBezTo>
                  <a:pt x="130530" y="408717"/>
                  <a:pt x="130565" y="402777"/>
                  <a:pt x="126924" y="399093"/>
                </a:cubicBezTo>
                <a:cubicBezTo>
                  <a:pt x="123284" y="395408"/>
                  <a:pt x="117345" y="395372"/>
                  <a:pt x="113660" y="399012"/>
                </a:cubicBezTo>
                <a:cubicBezTo>
                  <a:pt x="113633" y="399039"/>
                  <a:pt x="113606" y="399066"/>
                  <a:pt x="113579" y="399093"/>
                </a:cubicBezTo>
                <a:close/>
                <a:moveTo>
                  <a:pt x="232367" y="169888"/>
                </a:moveTo>
                <a:cubicBezTo>
                  <a:pt x="232367" y="131598"/>
                  <a:pt x="263519" y="100447"/>
                  <a:pt x="301808" y="100447"/>
                </a:cubicBezTo>
                <a:cubicBezTo>
                  <a:pt x="340098" y="100447"/>
                  <a:pt x="371249" y="131598"/>
                  <a:pt x="371249" y="169888"/>
                </a:cubicBezTo>
                <a:cubicBezTo>
                  <a:pt x="371249" y="208178"/>
                  <a:pt x="340098" y="239329"/>
                  <a:pt x="301808" y="239329"/>
                </a:cubicBezTo>
                <a:cubicBezTo>
                  <a:pt x="263519" y="239329"/>
                  <a:pt x="232367" y="208178"/>
                  <a:pt x="232367" y="169888"/>
                </a:cubicBezTo>
                <a:close/>
                <a:moveTo>
                  <a:pt x="251128" y="169888"/>
                </a:moveTo>
                <a:cubicBezTo>
                  <a:pt x="251128" y="197833"/>
                  <a:pt x="273863" y="220569"/>
                  <a:pt x="301808" y="220569"/>
                </a:cubicBezTo>
                <a:cubicBezTo>
                  <a:pt x="329754" y="220569"/>
                  <a:pt x="352489" y="197834"/>
                  <a:pt x="352489" y="169888"/>
                </a:cubicBezTo>
                <a:cubicBezTo>
                  <a:pt x="352489" y="141942"/>
                  <a:pt x="329754" y="119207"/>
                  <a:pt x="301808" y="119207"/>
                </a:cubicBezTo>
                <a:cubicBezTo>
                  <a:pt x="273863" y="119207"/>
                  <a:pt x="251128" y="141944"/>
                  <a:pt x="251128" y="169888"/>
                </a:cubicBezTo>
                <a:close/>
                <a:moveTo>
                  <a:pt x="471761" y="419034"/>
                </a:moveTo>
                <a:cubicBezTo>
                  <a:pt x="471761" y="508654"/>
                  <a:pt x="398848" y="581567"/>
                  <a:pt x="309228" y="581567"/>
                </a:cubicBezTo>
                <a:cubicBezTo>
                  <a:pt x="219608" y="581567"/>
                  <a:pt x="146695" y="508654"/>
                  <a:pt x="146695" y="419034"/>
                </a:cubicBezTo>
                <a:cubicBezTo>
                  <a:pt x="146695" y="411541"/>
                  <a:pt x="147217" y="404167"/>
                  <a:pt x="148203" y="396939"/>
                </a:cubicBezTo>
                <a:lnTo>
                  <a:pt x="65706" y="314443"/>
                </a:lnTo>
                <a:cubicBezTo>
                  <a:pt x="62043" y="310780"/>
                  <a:pt x="62043" y="304841"/>
                  <a:pt x="65706" y="301178"/>
                </a:cubicBezTo>
                <a:lnTo>
                  <a:pt x="107726" y="259159"/>
                </a:lnTo>
                <a:lnTo>
                  <a:pt x="89539" y="240972"/>
                </a:lnTo>
                <a:lnTo>
                  <a:pt x="9558" y="242489"/>
                </a:lnTo>
                <a:lnTo>
                  <a:pt x="9380" y="242490"/>
                </a:lnTo>
                <a:cubicBezTo>
                  <a:pt x="4199" y="242490"/>
                  <a:pt x="0" y="238290"/>
                  <a:pt x="0" y="233110"/>
                </a:cubicBezTo>
                <a:cubicBezTo>
                  <a:pt x="0" y="231147"/>
                  <a:pt x="615" y="229235"/>
                  <a:pt x="1760" y="227640"/>
                </a:cubicBezTo>
                <a:lnTo>
                  <a:pt x="100224" y="90437"/>
                </a:lnTo>
                <a:cubicBezTo>
                  <a:pt x="102446" y="87342"/>
                  <a:pt x="106319" y="85898"/>
                  <a:pt x="110025" y="86784"/>
                </a:cubicBezTo>
                <a:lnTo>
                  <a:pt x="193583" y="106753"/>
                </a:lnTo>
                <a:cubicBezTo>
                  <a:pt x="279235" y="35373"/>
                  <a:pt x="378846" y="-4662"/>
                  <a:pt x="462469" y="434"/>
                </a:cubicBezTo>
                <a:cubicBezTo>
                  <a:pt x="467200" y="723"/>
                  <a:pt x="470973" y="4495"/>
                  <a:pt x="471261" y="9227"/>
                </a:cubicBezTo>
                <a:cubicBezTo>
                  <a:pt x="473743" y="49942"/>
                  <a:pt x="465386" y="95977"/>
                  <a:pt x="447092" y="142356"/>
                </a:cubicBezTo>
                <a:cubicBezTo>
                  <a:pt x="430045" y="185576"/>
                  <a:pt x="404274" y="229191"/>
                  <a:pt x="372245" y="269218"/>
                </a:cubicBezTo>
                <a:cubicBezTo>
                  <a:pt x="430658" y="293880"/>
                  <a:pt x="471761" y="351747"/>
                  <a:pt x="471761" y="419034"/>
                </a:cubicBezTo>
                <a:close/>
                <a:moveTo>
                  <a:pt x="27910" y="223377"/>
                </a:moveTo>
                <a:lnTo>
                  <a:pt x="88318" y="222230"/>
                </a:lnTo>
                <a:cubicBezTo>
                  <a:pt x="107659" y="193915"/>
                  <a:pt x="130166" y="166850"/>
                  <a:pt x="155290" y="141725"/>
                </a:cubicBezTo>
                <a:cubicBezTo>
                  <a:pt x="162081" y="134937"/>
                  <a:pt x="169041" y="128319"/>
                  <a:pt x="176164" y="121879"/>
                </a:cubicBezTo>
                <a:lnTo>
                  <a:pt x="111792" y="106496"/>
                </a:lnTo>
                <a:lnTo>
                  <a:pt x="27910" y="223377"/>
                </a:lnTo>
                <a:close/>
                <a:moveTo>
                  <a:pt x="105473" y="230376"/>
                </a:moveTo>
                <a:lnTo>
                  <a:pt x="187058" y="311960"/>
                </a:lnTo>
                <a:cubicBezTo>
                  <a:pt x="216870" y="277988"/>
                  <a:pt x="260584" y="256502"/>
                  <a:pt x="309228" y="256502"/>
                </a:cubicBezTo>
                <a:cubicBezTo>
                  <a:pt x="324549" y="256502"/>
                  <a:pt x="339383" y="258636"/>
                  <a:pt x="353446" y="262616"/>
                </a:cubicBezTo>
                <a:cubicBezTo>
                  <a:pt x="417825" y="184183"/>
                  <a:pt x="454507" y="94128"/>
                  <a:pt x="452882" y="18810"/>
                </a:cubicBezTo>
                <a:cubicBezTo>
                  <a:pt x="363242" y="16833"/>
                  <a:pt x="255171" y="68377"/>
                  <a:pt x="168555" y="154991"/>
                </a:cubicBezTo>
                <a:cubicBezTo>
                  <a:pt x="144974" y="178573"/>
                  <a:pt x="123781" y="203903"/>
                  <a:pt x="105473" y="230376"/>
                </a:cubicBezTo>
                <a:close/>
                <a:moveTo>
                  <a:pt x="152767" y="374974"/>
                </a:moveTo>
                <a:cubicBezTo>
                  <a:pt x="157620" y="357799"/>
                  <a:pt x="165277" y="341544"/>
                  <a:pt x="175433" y="326867"/>
                </a:cubicBezTo>
                <a:lnTo>
                  <a:pt x="120989" y="272423"/>
                </a:lnTo>
                <a:lnTo>
                  <a:pt x="85603" y="307810"/>
                </a:lnTo>
                <a:lnTo>
                  <a:pt x="152767" y="374974"/>
                </a:lnTo>
                <a:close/>
                <a:moveTo>
                  <a:pt x="453001" y="419034"/>
                </a:moveTo>
                <a:cubicBezTo>
                  <a:pt x="453001" y="339758"/>
                  <a:pt x="388504" y="275262"/>
                  <a:pt x="309228" y="275262"/>
                </a:cubicBezTo>
                <a:cubicBezTo>
                  <a:pt x="229952" y="275262"/>
                  <a:pt x="165456" y="339758"/>
                  <a:pt x="165456" y="419034"/>
                </a:cubicBezTo>
                <a:cubicBezTo>
                  <a:pt x="165456" y="498310"/>
                  <a:pt x="229951" y="562807"/>
                  <a:pt x="309228" y="562807"/>
                </a:cubicBezTo>
                <a:cubicBezTo>
                  <a:pt x="388505" y="562807"/>
                  <a:pt x="453001" y="498310"/>
                  <a:pt x="453001" y="419034"/>
                </a:cubicBezTo>
                <a:close/>
                <a:moveTo>
                  <a:pt x="438345" y="419033"/>
                </a:moveTo>
                <a:cubicBezTo>
                  <a:pt x="438345" y="490228"/>
                  <a:pt x="380423" y="548150"/>
                  <a:pt x="309228" y="548150"/>
                </a:cubicBezTo>
                <a:cubicBezTo>
                  <a:pt x="238033" y="548150"/>
                  <a:pt x="180111" y="490228"/>
                  <a:pt x="180111" y="419033"/>
                </a:cubicBezTo>
                <a:cubicBezTo>
                  <a:pt x="180111" y="347837"/>
                  <a:pt x="238033" y="289915"/>
                  <a:pt x="309228" y="289915"/>
                </a:cubicBezTo>
                <a:cubicBezTo>
                  <a:pt x="380423" y="289915"/>
                  <a:pt x="438345" y="347838"/>
                  <a:pt x="438345" y="419033"/>
                </a:cubicBezTo>
                <a:close/>
                <a:moveTo>
                  <a:pt x="419585" y="419033"/>
                </a:moveTo>
                <a:cubicBezTo>
                  <a:pt x="419585" y="358182"/>
                  <a:pt x="370079" y="308675"/>
                  <a:pt x="309228" y="308675"/>
                </a:cubicBezTo>
                <a:cubicBezTo>
                  <a:pt x="248377" y="308675"/>
                  <a:pt x="198871" y="358181"/>
                  <a:pt x="198871" y="419033"/>
                </a:cubicBezTo>
                <a:cubicBezTo>
                  <a:pt x="198871" y="479884"/>
                  <a:pt x="248377" y="529390"/>
                  <a:pt x="309228" y="529390"/>
                </a:cubicBezTo>
                <a:cubicBezTo>
                  <a:pt x="370079" y="529390"/>
                  <a:pt x="419585" y="479884"/>
                  <a:pt x="419585" y="419033"/>
                </a:cubicBezTo>
                <a:close/>
                <a:moveTo>
                  <a:pt x="344164" y="428372"/>
                </a:moveTo>
                <a:lnTo>
                  <a:pt x="318608" y="413618"/>
                </a:lnTo>
                <a:lnTo>
                  <a:pt x="318608" y="373732"/>
                </a:lnTo>
                <a:cubicBezTo>
                  <a:pt x="318608" y="368552"/>
                  <a:pt x="314408" y="364352"/>
                  <a:pt x="309228" y="364352"/>
                </a:cubicBezTo>
                <a:cubicBezTo>
                  <a:pt x="304048" y="364352"/>
                  <a:pt x="299848" y="368552"/>
                  <a:pt x="299848" y="373732"/>
                </a:cubicBezTo>
                <a:lnTo>
                  <a:pt x="299848" y="419034"/>
                </a:lnTo>
                <a:cubicBezTo>
                  <a:pt x="299848" y="422385"/>
                  <a:pt x="301636" y="425482"/>
                  <a:pt x="304538" y="427158"/>
                </a:cubicBezTo>
                <a:lnTo>
                  <a:pt x="334784" y="444620"/>
                </a:lnTo>
                <a:cubicBezTo>
                  <a:pt x="339269" y="447211"/>
                  <a:pt x="345005" y="445676"/>
                  <a:pt x="347595" y="441191"/>
                </a:cubicBezTo>
                <a:cubicBezTo>
                  <a:pt x="347596" y="441190"/>
                  <a:pt x="347597" y="441188"/>
                  <a:pt x="347599" y="441187"/>
                </a:cubicBezTo>
                <a:cubicBezTo>
                  <a:pt x="350188" y="436699"/>
                  <a:pt x="348650" y="430963"/>
                  <a:pt x="344164" y="428372"/>
                </a:cubicBezTo>
                <a:close/>
                <a:moveTo>
                  <a:pt x="309228" y="343414"/>
                </a:moveTo>
                <a:cubicBezTo>
                  <a:pt x="314408" y="343414"/>
                  <a:pt x="318608" y="339214"/>
                  <a:pt x="318608" y="334034"/>
                </a:cubicBezTo>
                <a:lnTo>
                  <a:pt x="318608" y="323701"/>
                </a:lnTo>
                <a:cubicBezTo>
                  <a:pt x="318608" y="318521"/>
                  <a:pt x="314408" y="314321"/>
                  <a:pt x="309228" y="314321"/>
                </a:cubicBezTo>
                <a:cubicBezTo>
                  <a:pt x="304048" y="314321"/>
                  <a:pt x="299848" y="318521"/>
                  <a:pt x="299848" y="323701"/>
                </a:cubicBezTo>
                <a:lnTo>
                  <a:pt x="299848" y="334034"/>
                </a:lnTo>
                <a:cubicBezTo>
                  <a:pt x="299848" y="339214"/>
                  <a:pt x="304048" y="343414"/>
                  <a:pt x="309228" y="343414"/>
                </a:cubicBezTo>
                <a:close/>
                <a:moveTo>
                  <a:pt x="369331" y="368310"/>
                </a:moveTo>
                <a:cubicBezTo>
                  <a:pt x="371819" y="368314"/>
                  <a:pt x="374206" y="367325"/>
                  <a:pt x="375964" y="365563"/>
                </a:cubicBezTo>
                <a:lnTo>
                  <a:pt x="383271" y="358256"/>
                </a:lnTo>
                <a:cubicBezTo>
                  <a:pt x="386975" y="354634"/>
                  <a:pt x="387042" y="348695"/>
                  <a:pt x="383420" y="344991"/>
                </a:cubicBezTo>
                <a:cubicBezTo>
                  <a:pt x="379798" y="341287"/>
                  <a:pt x="373859" y="341220"/>
                  <a:pt x="370155" y="344842"/>
                </a:cubicBezTo>
                <a:cubicBezTo>
                  <a:pt x="370105" y="344892"/>
                  <a:pt x="370056" y="344941"/>
                  <a:pt x="370007" y="344991"/>
                </a:cubicBezTo>
                <a:lnTo>
                  <a:pt x="362699" y="352298"/>
                </a:lnTo>
                <a:cubicBezTo>
                  <a:pt x="359036" y="355962"/>
                  <a:pt x="359038" y="361901"/>
                  <a:pt x="362702" y="365564"/>
                </a:cubicBezTo>
                <a:cubicBezTo>
                  <a:pt x="364461" y="367322"/>
                  <a:pt x="366844" y="368310"/>
                  <a:pt x="369331" y="368310"/>
                </a:cubicBezTo>
                <a:close/>
                <a:moveTo>
                  <a:pt x="375964" y="472504"/>
                </a:moveTo>
                <a:cubicBezTo>
                  <a:pt x="372301" y="468842"/>
                  <a:pt x="366361" y="468842"/>
                  <a:pt x="362698" y="472504"/>
                </a:cubicBezTo>
                <a:cubicBezTo>
                  <a:pt x="359035" y="476167"/>
                  <a:pt x="359035" y="482107"/>
                  <a:pt x="362698" y="485770"/>
                </a:cubicBezTo>
                <a:lnTo>
                  <a:pt x="370005" y="493077"/>
                </a:lnTo>
                <a:cubicBezTo>
                  <a:pt x="371837" y="494909"/>
                  <a:pt x="374237" y="495825"/>
                  <a:pt x="376638" y="495825"/>
                </a:cubicBezTo>
                <a:cubicBezTo>
                  <a:pt x="379040" y="495825"/>
                  <a:pt x="381440" y="494909"/>
                  <a:pt x="383271" y="493077"/>
                </a:cubicBezTo>
                <a:cubicBezTo>
                  <a:pt x="386934" y="489414"/>
                  <a:pt x="386934" y="483476"/>
                  <a:pt x="383271" y="479812"/>
                </a:cubicBezTo>
                <a:cubicBezTo>
                  <a:pt x="383271" y="479812"/>
                  <a:pt x="383271" y="479812"/>
                  <a:pt x="383271" y="479812"/>
                </a:cubicBezTo>
                <a:lnTo>
                  <a:pt x="375964" y="472504"/>
                </a:lnTo>
                <a:close/>
                <a:moveTo>
                  <a:pt x="242491" y="472504"/>
                </a:moveTo>
                <a:lnTo>
                  <a:pt x="235184" y="479812"/>
                </a:lnTo>
                <a:cubicBezTo>
                  <a:pt x="231521" y="483475"/>
                  <a:pt x="231521" y="489413"/>
                  <a:pt x="235184" y="493077"/>
                </a:cubicBezTo>
                <a:cubicBezTo>
                  <a:pt x="236943" y="494836"/>
                  <a:pt x="239329" y="495825"/>
                  <a:pt x="241817" y="495825"/>
                </a:cubicBezTo>
                <a:cubicBezTo>
                  <a:pt x="244305" y="495828"/>
                  <a:pt x="246692" y="494840"/>
                  <a:pt x="248450" y="493077"/>
                </a:cubicBezTo>
                <a:lnTo>
                  <a:pt x="255757" y="485770"/>
                </a:lnTo>
                <a:cubicBezTo>
                  <a:pt x="259420" y="482107"/>
                  <a:pt x="259420" y="476167"/>
                  <a:pt x="255757" y="472504"/>
                </a:cubicBezTo>
                <a:cubicBezTo>
                  <a:pt x="252094" y="468842"/>
                  <a:pt x="246154" y="468842"/>
                  <a:pt x="242491" y="472504"/>
                </a:cubicBezTo>
                <a:close/>
                <a:moveTo>
                  <a:pt x="242491" y="365562"/>
                </a:moveTo>
                <a:cubicBezTo>
                  <a:pt x="244322" y="367393"/>
                  <a:pt x="246723" y="368309"/>
                  <a:pt x="249124" y="368309"/>
                </a:cubicBezTo>
                <a:cubicBezTo>
                  <a:pt x="251525" y="368309"/>
                  <a:pt x="253925" y="367393"/>
                  <a:pt x="255757" y="365562"/>
                </a:cubicBezTo>
                <a:cubicBezTo>
                  <a:pt x="259420" y="361899"/>
                  <a:pt x="259420" y="355960"/>
                  <a:pt x="255757" y="352297"/>
                </a:cubicBezTo>
                <a:lnTo>
                  <a:pt x="248450" y="344990"/>
                </a:lnTo>
                <a:cubicBezTo>
                  <a:pt x="244828" y="341286"/>
                  <a:pt x="238889" y="341219"/>
                  <a:pt x="235185" y="344841"/>
                </a:cubicBezTo>
                <a:cubicBezTo>
                  <a:pt x="231481" y="348463"/>
                  <a:pt x="231414" y="354402"/>
                  <a:pt x="235036" y="358106"/>
                </a:cubicBezTo>
                <a:cubicBezTo>
                  <a:pt x="235085" y="358156"/>
                  <a:pt x="235135" y="358206"/>
                  <a:pt x="235185" y="358255"/>
                </a:cubicBezTo>
                <a:lnTo>
                  <a:pt x="242491" y="365562"/>
                </a:lnTo>
                <a:close/>
                <a:moveTo>
                  <a:pt x="404562" y="409653"/>
                </a:moveTo>
                <a:lnTo>
                  <a:pt x="394227" y="409653"/>
                </a:lnTo>
                <a:cubicBezTo>
                  <a:pt x="389047" y="409653"/>
                  <a:pt x="384847" y="413853"/>
                  <a:pt x="384847" y="419033"/>
                </a:cubicBezTo>
                <a:cubicBezTo>
                  <a:pt x="384847" y="424213"/>
                  <a:pt x="389047" y="428413"/>
                  <a:pt x="394227" y="428413"/>
                </a:cubicBezTo>
                <a:lnTo>
                  <a:pt x="404562" y="428413"/>
                </a:lnTo>
                <a:cubicBezTo>
                  <a:pt x="409742" y="428413"/>
                  <a:pt x="413942" y="424213"/>
                  <a:pt x="413942" y="419033"/>
                </a:cubicBezTo>
                <a:cubicBezTo>
                  <a:pt x="413942" y="413853"/>
                  <a:pt x="409742" y="409653"/>
                  <a:pt x="404562" y="409653"/>
                </a:cubicBezTo>
                <a:close/>
                <a:moveTo>
                  <a:pt x="309228" y="494653"/>
                </a:moveTo>
                <a:cubicBezTo>
                  <a:pt x="304048" y="494653"/>
                  <a:pt x="299848" y="498853"/>
                  <a:pt x="299848" y="504033"/>
                </a:cubicBezTo>
                <a:lnTo>
                  <a:pt x="299848" y="514367"/>
                </a:lnTo>
                <a:cubicBezTo>
                  <a:pt x="299848" y="519547"/>
                  <a:pt x="304048" y="523747"/>
                  <a:pt x="309228" y="523747"/>
                </a:cubicBezTo>
                <a:cubicBezTo>
                  <a:pt x="314408" y="523747"/>
                  <a:pt x="318608" y="519547"/>
                  <a:pt x="318608" y="514367"/>
                </a:cubicBezTo>
                <a:lnTo>
                  <a:pt x="318608" y="504033"/>
                </a:lnTo>
                <a:cubicBezTo>
                  <a:pt x="318608" y="498853"/>
                  <a:pt x="314408" y="494653"/>
                  <a:pt x="309228" y="494653"/>
                </a:cubicBezTo>
                <a:close/>
                <a:moveTo>
                  <a:pt x="224228" y="409653"/>
                </a:moveTo>
                <a:lnTo>
                  <a:pt x="213895" y="409653"/>
                </a:lnTo>
                <a:cubicBezTo>
                  <a:pt x="208714" y="409653"/>
                  <a:pt x="204514" y="413853"/>
                  <a:pt x="204514" y="419033"/>
                </a:cubicBezTo>
                <a:cubicBezTo>
                  <a:pt x="204514" y="424213"/>
                  <a:pt x="208714" y="428413"/>
                  <a:pt x="213895" y="428413"/>
                </a:cubicBezTo>
                <a:lnTo>
                  <a:pt x="224228" y="428413"/>
                </a:lnTo>
                <a:cubicBezTo>
                  <a:pt x="229408" y="428413"/>
                  <a:pt x="233608" y="424213"/>
                  <a:pt x="233608" y="419033"/>
                </a:cubicBezTo>
                <a:cubicBezTo>
                  <a:pt x="233608" y="413853"/>
                  <a:pt x="229408" y="409653"/>
                  <a:pt x="224228" y="409653"/>
                </a:cubicBezTo>
                <a:close/>
              </a:path>
            </a:pathLst>
          </a:custGeom>
          <a:solidFill>
            <a:srgbClr val="373939"/>
          </a:solidFill>
          <a:ln w="1172" cap="flat">
            <a:noFill/>
            <a:prstDash val="solid"/>
            <a:miter/>
          </a:ln>
        </p:spPr>
        <p:txBody>
          <a:bodyPr rtlCol="0" anchor="ctr"/>
          <a:lstStyle/>
          <a:p>
            <a:endParaRPr lang="en-US"/>
          </a:p>
        </p:txBody>
      </p:sp>
      <p:sp>
        <p:nvSpPr>
          <p:cNvPr id="461" name="Freeform 460">
            <a:extLst>
              <a:ext uri="{FF2B5EF4-FFF2-40B4-BE49-F238E27FC236}">
                <a16:creationId xmlns:a16="http://schemas.microsoft.com/office/drawing/2014/main" id="{6C12606D-048E-5547-33F2-3699E7722FCB}"/>
              </a:ext>
            </a:extLst>
          </p:cNvPr>
          <p:cNvSpPr/>
          <p:nvPr/>
        </p:nvSpPr>
        <p:spPr>
          <a:xfrm>
            <a:off x="10650161" y="1933110"/>
            <a:ext cx="476799" cy="562817"/>
          </a:xfrm>
          <a:custGeom>
            <a:avLst/>
            <a:gdLst>
              <a:gd name="connsiteX0" fmla="*/ 27855 w 476799"/>
              <a:gd name="connsiteY0" fmla="*/ 322910 h 562817"/>
              <a:gd name="connsiteX1" fmla="*/ 117644 w 476799"/>
              <a:gd name="connsiteY1" fmla="*/ 487786 h 562817"/>
              <a:gd name="connsiteX2" fmla="*/ 194673 w 476799"/>
              <a:gd name="connsiteY2" fmla="*/ 553505 h 562817"/>
              <a:gd name="connsiteX3" fmla="*/ 196935 w 476799"/>
              <a:gd name="connsiteY3" fmla="*/ 555356 h 562817"/>
              <a:gd name="connsiteX4" fmla="*/ 200645 w 476799"/>
              <a:gd name="connsiteY4" fmla="*/ 558017 h 562817"/>
              <a:gd name="connsiteX5" fmla="*/ 207433 w 476799"/>
              <a:gd name="connsiteY5" fmla="*/ 561118 h 562817"/>
              <a:gd name="connsiteX6" fmla="*/ 211821 w 476799"/>
              <a:gd name="connsiteY6" fmla="*/ 562240 h 562817"/>
              <a:gd name="connsiteX7" fmla="*/ 217912 w 476799"/>
              <a:gd name="connsiteY7" fmla="*/ 562817 h 562817"/>
              <a:gd name="connsiteX8" fmla="*/ 223463 w 476799"/>
              <a:gd name="connsiteY8" fmla="*/ 562337 h 562817"/>
              <a:gd name="connsiteX9" fmla="*/ 228391 w 476799"/>
              <a:gd name="connsiteY9" fmla="*/ 561114 h 562817"/>
              <a:gd name="connsiteX10" fmla="*/ 235463 w 476799"/>
              <a:gd name="connsiteY10" fmla="*/ 557820 h 562817"/>
              <a:gd name="connsiteX11" fmla="*/ 238486 w 476799"/>
              <a:gd name="connsiteY11" fmla="*/ 555672 h 562817"/>
              <a:gd name="connsiteX12" fmla="*/ 239906 w 476799"/>
              <a:gd name="connsiteY12" fmla="*/ 554628 h 562817"/>
              <a:gd name="connsiteX13" fmla="*/ 318153 w 476799"/>
              <a:gd name="connsiteY13" fmla="*/ 487808 h 562817"/>
              <a:gd name="connsiteX14" fmla="*/ 328824 w 476799"/>
              <a:gd name="connsiteY14" fmla="*/ 478156 h 562817"/>
              <a:gd name="connsiteX15" fmla="*/ 393276 w 476799"/>
              <a:gd name="connsiteY15" fmla="*/ 554697 h 562817"/>
              <a:gd name="connsiteX16" fmla="*/ 400457 w 476799"/>
              <a:gd name="connsiteY16" fmla="*/ 558036 h 562817"/>
              <a:gd name="connsiteX17" fmla="*/ 406485 w 476799"/>
              <a:gd name="connsiteY17" fmla="*/ 555833 h 562817"/>
              <a:gd name="connsiteX18" fmla="*/ 473456 w 476799"/>
              <a:gd name="connsiteY18" fmla="*/ 499460 h 562817"/>
              <a:gd name="connsiteX19" fmla="*/ 474592 w 476799"/>
              <a:gd name="connsiteY19" fmla="*/ 486242 h 562817"/>
              <a:gd name="connsiteX20" fmla="*/ 390834 w 476799"/>
              <a:gd name="connsiteY20" fmla="*/ 386735 h 562817"/>
              <a:gd name="connsiteX21" fmla="*/ 407960 w 476799"/>
              <a:gd name="connsiteY21" fmla="*/ 322896 h 562817"/>
              <a:gd name="connsiteX22" fmla="*/ 435551 w 476799"/>
              <a:gd name="connsiteY22" fmla="*/ 116588 h 562817"/>
              <a:gd name="connsiteX23" fmla="*/ 415371 w 476799"/>
              <a:gd name="connsiteY23" fmla="*/ 81244 h 562817"/>
              <a:gd name="connsiteX24" fmla="*/ 232074 w 476799"/>
              <a:gd name="connsiteY24" fmla="*/ 3144 h 562817"/>
              <a:gd name="connsiteX25" fmla="*/ 230975 w 476799"/>
              <a:gd name="connsiteY25" fmla="*/ 2603 h 562817"/>
              <a:gd name="connsiteX26" fmla="*/ 204107 w 476799"/>
              <a:gd name="connsiteY26" fmla="*/ 3015 h 562817"/>
              <a:gd name="connsiteX27" fmla="*/ 20481 w 476799"/>
              <a:gd name="connsiteY27" fmla="*/ 81225 h 562817"/>
              <a:gd name="connsiteX28" fmla="*/ 282 w 476799"/>
              <a:gd name="connsiteY28" fmla="*/ 116630 h 562817"/>
              <a:gd name="connsiteX29" fmla="*/ 27855 w 476799"/>
              <a:gd name="connsiteY29" fmla="*/ 322910 h 562817"/>
              <a:gd name="connsiteX30" fmla="*/ 401585 w 476799"/>
              <a:gd name="connsiteY30" fmla="*/ 535442 h 562817"/>
              <a:gd name="connsiteX31" fmla="*/ 336629 w 476799"/>
              <a:gd name="connsiteY31" fmla="*/ 458308 h 562817"/>
              <a:gd name="connsiteX32" fmla="*/ 336620 w 476799"/>
              <a:gd name="connsiteY32" fmla="*/ 458290 h 562817"/>
              <a:gd name="connsiteX33" fmla="*/ 315780 w 476799"/>
              <a:gd name="connsiteY33" fmla="*/ 433511 h 562817"/>
              <a:gd name="connsiteX34" fmla="*/ 312949 w 476799"/>
              <a:gd name="connsiteY34" fmla="*/ 422368 h 562817"/>
              <a:gd name="connsiteX35" fmla="*/ 317365 w 476799"/>
              <a:gd name="connsiteY35" fmla="*/ 414939 h 562817"/>
              <a:gd name="connsiteX36" fmla="*/ 318020 w 476799"/>
              <a:gd name="connsiteY36" fmla="*/ 414296 h 562817"/>
              <a:gd name="connsiteX37" fmla="*/ 349261 w 476799"/>
              <a:gd name="connsiteY37" fmla="*/ 387998 h 562817"/>
              <a:gd name="connsiteX38" fmla="*/ 349341 w 476799"/>
              <a:gd name="connsiteY38" fmla="*/ 387897 h 562817"/>
              <a:gd name="connsiteX39" fmla="*/ 349646 w 476799"/>
              <a:gd name="connsiteY39" fmla="*/ 387641 h 562817"/>
              <a:gd name="connsiteX40" fmla="*/ 368470 w 476799"/>
              <a:gd name="connsiteY40" fmla="*/ 389294 h 562817"/>
              <a:gd name="connsiteX41" fmla="*/ 372363 w 476799"/>
              <a:gd name="connsiteY41" fmla="*/ 393838 h 562817"/>
              <a:gd name="connsiteX42" fmla="*/ 372762 w 476799"/>
              <a:gd name="connsiteY42" fmla="*/ 394287 h 562817"/>
              <a:gd name="connsiteX43" fmla="*/ 372922 w 476799"/>
              <a:gd name="connsiteY43" fmla="*/ 394580 h 562817"/>
              <a:gd name="connsiteX44" fmla="*/ 454201 w 476799"/>
              <a:gd name="connsiteY44" fmla="*/ 491147 h 562817"/>
              <a:gd name="connsiteX45" fmla="*/ 401585 w 476799"/>
              <a:gd name="connsiteY45" fmla="*/ 535442 h 562817"/>
              <a:gd name="connsiteX46" fmla="*/ 312854 w 476799"/>
              <a:gd name="connsiteY46" fmla="*/ 394096 h 562817"/>
              <a:gd name="connsiteX47" fmla="*/ 290451 w 476799"/>
              <a:gd name="connsiteY47" fmla="*/ 367461 h 562817"/>
              <a:gd name="connsiteX48" fmla="*/ 291991 w 476799"/>
              <a:gd name="connsiteY48" fmla="*/ 366467 h 562817"/>
              <a:gd name="connsiteX49" fmla="*/ 299448 w 476799"/>
              <a:gd name="connsiteY49" fmla="*/ 360714 h 562817"/>
              <a:gd name="connsiteX50" fmla="*/ 307603 w 476799"/>
              <a:gd name="connsiteY50" fmla="*/ 353047 h 562817"/>
              <a:gd name="connsiteX51" fmla="*/ 330006 w 476799"/>
              <a:gd name="connsiteY51" fmla="*/ 379685 h 562817"/>
              <a:gd name="connsiteX52" fmla="*/ 325574 w 476799"/>
              <a:gd name="connsiteY52" fmla="*/ 383417 h 562817"/>
              <a:gd name="connsiteX53" fmla="*/ 312854 w 476799"/>
              <a:gd name="connsiteY53" fmla="*/ 394096 h 562817"/>
              <a:gd name="connsiteX54" fmla="*/ 300217 w 476799"/>
              <a:gd name="connsiteY54" fmla="*/ 332881 h 562817"/>
              <a:gd name="connsiteX55" fmla="*/ 287356 w 476799"/>
              <a:gd name="connsiteY55" fmla="*/ 346369 h 562817"/>
              <a:gd name="connsiteX56" fmla="*/ 281255 w 476799"/>
              <a:gd name="connsiteY56" fmla="*/ 351078 h 562817"/>
              <a:gd name="connsiteX57" fmla="*/ 271875 w 476799"/>
              <a:gd name="connsiteY57" fmla="*/ 356744 h 562817"/>
              <a:gd name="connsiteX58" fmla="*/ 188609 w 476799"/>
              <a:gd name="connsiteY58" fmla="*/ 355172 h 562817"/>
              <a:gd name="connsiteX59" fmla="*/ 161933 w 476799"/>
              <a:gd name="connsiteY59" fmla="*/ 333389 h 562817"/>
              <a:gd name="connsiteX60" fmla="*/ 170526 w 476799"/>
              <a:gd name="connsiteY60" fmla="*/ 207605 h 562817"/>
              <a:gd name="connsiteX61" fmla="*/ 199949 w 476799"/>
              <a:gd name="connsiteY61" fmla="*/ 191502 h 562817"/>
              <a:gd name="connsiteX62" fmla="*/ 225781 w 476799"/>
              <a:gd name="connsiteY62" fmla="*/ 187617 h 562817"/>
              <a:gd name="connsiteX63" fmla="*/ 248874 w 476799"/>
              <a:gd name="connsiteY63" fmla="*/ 190650 h 562817"/>
              <a:gd name="connsiteX64" fmla="*/ 280898 w 476799"/>
              <a:gd name="connsiteY64" fmla="*/ 206341 h 562817"/>
              <a:gd name="connsiteX65" fmla="*/ 295857 w 476799"/>
              <a:gd name="connsiteY65" fmla="*/ 220586 h 562817"/>
              <a:gd name="connsiteX66" fmla="*/ 300217 w 476799"/>
              <a:gd name="connsiteY66" fmla="*/ 332881 h 562817"/>
              <a:gd name="connsiteX67" fmla="*/ 331976 w 476799"/>
              <a:gd name="connsiteY67" fmla="*/ 352872 h 562817"/>
              <a:gd name="connsiteX68" fmla="*/ 319465 w 476799"/>
              <a:gd name="connsiteY68" fmla="*/ 337998 h 562817"/>
              <a:gd name="connsiteX69" fmla="*/ 310220 w 476799"/>
              <a:gd name="connsiteY69" fmla="*/ 208521 h 562817"/>
              <a:gd name="connsiteX70" fmla="*/ 310220 w 476799"/>
              <a:gd name="connsiteY70" fmla="*/ 208516 h 562817"/>
              <a:gd name="connsiteX71" fmla="*/ 292275 w 476799"/>
              <a:gd name="connsiteY71" fmla="*/ 191424 h 562817"/>
              <a:gd name="connsiteX72" fmla="*/ 253720 w 476799"/>
              <a:gd name="connsiteY72" fmla="*/ 172526 h 562817"/>
              <a:gd name="connsiteX73" fmla="*/ 194416 w 476799"/>
              <a:gd name="connsiteY73" fmla="*/ 173574 h 562817"/>
              <a:gd name="connsiteX74" fmla="*/ 158435 w 476799"/>
              <a:gd name="connsiteY74" fmla="*/ 193260 h 562817"/>
              <a:gd name="connsiteX75" fmla="*/ 147588 w 476799"/>
              <a:gd name="connsiteY75" fmla="*/ 345486 h 562817"/>
              <a:gd name="connsiteX76" fmla="*/ 179696 w 476799"/>
              <a:gd name="connsiteY76" fmla="*/ 371675 h 562817"/>
              <a:gd name="connsiteX77" fmla="*/ 232055 w 476799"/>
              <a:gd name="connsiteY77" fmla="*/ 385131 h 562817"/>
              <a:gd name="connsiteX78" fmla="*/ 273532 w 476799"/>
              <a:gd name="connsiteY78" fmla="*/ 376485 h 562817"/>
              <a:gd name="connsiteX79" fmla="*/ 299407 w 476799"/>
              <a:gd name="connsiteY79" fmla="*/ 407248 h 562817"/>
              <a:gd name="connsiteX80" fmla="*/ 295327 w 476799"/>
              <a:gd name="connsiteY80" fmla="*/ 415941 h 562817"/>
              <a:gd name="connsiteX81" fmla="*/ 274568 w 476799"/>
              <a:gd name="connsiteY81" fmla="*/ 436745 h 562817"/>
              <a:gd name="connsiteX82" fmla="*/ 217912 w 476799"/>
              <a:gd name="connsiteY82" fmla="*/ 485107 h 562817"/>
              <a:gd name="connsiteX83" fmla="*/ 161247 w 476799"/>
              <a:gd name="connsiteY83" fmla="*/ 436745 h 562817"/>
              <a:gd name="connsiteX84" fmla="*/ 94477 w 476799"/>
              <a:gd name="connsiteY84" fmla="*/ 314029 h 562817"/>
              <a:gd name="connsiteX85" fmla="*/ 70102 w 476799"/>
              <a:gd name="connsiteY85" fmla="*/ 132944 h 562817"/>
              <a:gd name="connsiteX86" fmla="*/ 217912 w 476799"/>
              <a:gd name="connsiteY86" fmla="*/ 69958 h 562817"/>
              <a:gd name="connsiteX87" fmla="*/ 365713 w 476799"/>
              <a:gd name="connsiteY87" fmla="*/ 132944 h 562817"/>
              <a:gd name="connsiteX88" fmla="*/ 341337 w 476799"/>
              <a:gd name="connsiteY88" fmla="*/ 314020 h 562817"/>
              <a:gd name="connsiteX89" fmla="*/ 331976 w 476799"/>
              <a:gd name="connsiteY89" fmla="*/ 352872 h 562817"/>
              <a:gd name="connsiteX90" fmla="*/ 27791 w 476799"/>
              <a:gd name="connsiteY90" fmla="*/ 98502 h 562817"/>
              <a:gd name="connsiteX91" fmla="*/ 211655 w 476799"/>
              <a:gd name="connsiteY91" fmla="*/ 20186 h 562817"/>
              <a:gd name="connsiteX92" fmla="*/ 223344 w 476799"/>
              <a:gd name="connsiteY92" fmla="*/ 19769 h 562817"/>
              <a:gd name="connsiteX93" fmla="*/ 224361 w 476799"/>
              <a:gd name="connsiteY93" fmla="*/ 20273 h 562817"/>
              <a:gd name="connsiteX94" fmla="*/ 408061 w 476799"/>
              <a:gd name="connsiteY94" fmla="*/ 98520 h 562817"/>
              <a:gd name="connsiteX95" fmla="*/ 416947 w 476799"/>
              <a:gd name="connsiteY95" fmla="*/ 114148 h 562817"/>
              <a:gd name="connsiteX96" fmla="*/ 389374 w 476799"/>
              <a:gd name="connsiteY96" fmla="*/ 320377 h 562817"/>
              <a:gd name="connsiteX97" fmla="*/ 376581 w 476799"/>
              <a:gd name="connsiteY97" fmla="*/ 371693 h 562817"/>
              <a:gd name="connsiteX98" fmla="*/ 346088 w 476799"/>
              <a:gd name="connsiteY98" fmla="*/ 368416 h 562817"/>
              <a:gd name="connsiteX99" fmla="*/ 359933 w 476799"/>
              <a:gd name="connsiteY99" fmla="*/ 316530 h 562817"/>
              <a:gd name="connsiteX100" fmla="*/ 385261 w 476799"/>
              <a:gd name="connsiteY100" fmla="*/ 128364 h 562817"/>
              <a:gd name="connsiteX101" fmla="*/ 379636 w 476799"/>
              <a:gd name="connsiteY101" fmla="*/ 118485 h 562817"/>
              <a:gd name="connsiteX102" fmla="*/ 221585 w 476799"/>
              <a:gd name="connsiteY102" fmla="*/ 51134 h 562817"/>
              <a:gd name="connsiteX103" fmla="*/ 214239 w 476799"/>
              <a:gd name="connsiteY103" fmla="*/ 51134 h 562817"/>
              <a:gd name="connsiteX104" fmla="*/ 56178 w 476799"/>
              <a:gd name="connsiteY104" fmla="*/ 118485 h 562817"/>
              <a:gd name="connsiteX105" fmla="*/ 50554 w 476799"/>
              <a:gd name="connsiteY105" fmla="*/ 128364 h 562817"/>
              <a:gd name="connsiteX106" fmla="*/ 75882 w 476799"/>
              <a:gd name="connsiteY106" fmla="*/ 316535 h 562817"/>
              <a:gd name="connsiteX107" fmla="*/ 149064 w 476799"/>
              <a:gd name="connsiteY107" fmla="*/ 451016 h 562817"/>
              <a:gd name="connsiteX108" fmla="*/ 211821 w 476799"/>
              <a:gd name="connsiteY108" fmla="*/ 504576 h 562817"/>
              <a:gd name="connsiteX109" fmla="*/ 217912 w 476799"/>
              <a:gd name="connsiteY109" fmla="*/ 506821 h 562817"/>
              <a:gd name="connsiteX110" fmla="*/ 224003 w 476799"/>
              <a:gd name="connsiteY110" fmla="*/ 504576 h 562817"/>
              <a:gd name="connsiteX111" fmla="*/ 286715 w 476799"/>
              <a:gd name="connsiteY111" fmla="*/ 451048 h 562817"/>
              <a:gd name="connsiteX112" fmla="*/ 298068 w 476799"/>
              <a:gd name="connsiteY112" fmla="*/ 440565 h 562817"/>
              <a:gd name="connsiteX113" fmla="*/ 301435 w 476799"/>
              <a:gd name="connsiteY113" fmla="*/ 445602 h 562817"/>
              <a:gd name="connsiteX114" fmla="*/ 316705 w 476799"/>
              <a:gd name="connsiteY114" fmla="*/ 463761 h 562817"/>
              <a:gd name="connsiteX115" fmla="*/ 305997 w 476799"/>
              <a:gd name="connsiteY115" fmla="*/ 473514 h 562817"/>
              <a:gd name="connsiteX116" fmla="*/ 228355 w 476799"/>
              <a:gd name="connsiteY116" fmla="*/ 539802 h 562817"/>
              <a:gd name="connsiteX117" fmla="*/ 227081 w 476799"/>
              <a:gd name="connsiteY117" fmla="*/ 540768 h 562817"/>
              <a:gd name="connsiteX118" fmla="*/ 225589 w 476799"/>
              <a:gd name="connsiteY118" fmla="*/ 541891 h 562817"/>
              <a:gd name="connsiteX119" fmla="*/ 222446 w 476799"/>
              <a:gd name="connsiteY119" fmla="*/ 543320 h 562817"/>
              <a:gd name="connsiteX120" fmla="*/ 220074 w 476799"/>
              <a:gd name="connsiteY120" fmla="*/ 543892 h 562817"/>
              <a:gd name="connsiteX121" fmla="*/ 217912 w 476799"/>
              <a:gd name="connsiteY121" fmla="*/ 544057 h 562817"/>
              <a:gd name="connsiteX122" fmla="*/ 215210 w 476799"/>
              <a:gd name="connsiteY122" fmla="*/ 543796 h 562817"/>
              <a:gd name="connsiteX123" fmla="*/ 212911 w 476799"/>
              <a:gd name="connsiteY123" fmla="*/ 543178 h 562817"/>
              <a:gd name="connsiteX124" fmla="*/ 210758 w 476799"/>
              <a:gd name="connsiteY124" fmla="*/ 542211 h 562817"/>
              <a:gd name="connsiteX125" fmla="*/ 208734 w 476799"/>
              <a:gd name="connsiteY125" fmla="*/ 540768 h 562817"/>
              <a:gd name="connsiteX126" fmla="*/ 207460 w 476799"/>
              <a:gd name="connsiteY126" fmla="*/ 539802 h 562817"/>
              <a:gd name="connsiteX127" fmla="*/ 207396 w 476799"/>
              <a:gd name="connsiteY127" fmla="*/ 539738 h 562817"/>
              <a:gd name="connsiteX128" fmla="*/ 129827 w 476799"/>
              <a:gd name="connsiteY128" fmla="*/ 473518 h 562817"/>
              <a:gd name="connsiteX129" fmla="*/ 46450 w 476799"/>
              <a:gd name="connsiteY129" fmla="*/ 320413 h 562817"/>
              <a:gd name="connsiteX130" fmla="*/ 18887 w 476799"/>
              <a:gd name="connsiteY130" fmla="*/ 114184 h 562817"/>
              <a:gd name="connsiteX131" fmla="*/ 27791 w 476799"/>
              <a:gd name="connsiteY131" fmla="*/ 98502 h 562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476799" h="562817">
                <a:moveTo>
                  <a:pt x="27855" y="322910"/>
                </a:moveTo>
                <a:cubicBezTo>
                  <a:pt x="36520" y="387178"/>
                  <a:pt x="68407" y="445735"/>
                  <a:pt x="117644" y="487786"/>
                </a:cubicBezTo>
                <a:lnTo>
                  <a:pt x="194673" y="553505"/>
                </a:lnTo>
                <a:cubicBezTo>
                  <a:pt x="195378" y="554216"/>
                  <a:pt x="196138" y="554834"/>
                  <a:pt x="196935" y="555356"/>
                </a:cubicBezTo>
                <a:cubicBezTo>
                  <a:pt x="197998" y="556227"/>
                  <a:pt x="199225" y="557069"/>
                  <a:pt x="200645" y="558017"/>
                </a:cubicBezTo>
                <a:cubicBezTo>
                  <a:pt x="203000" y="559487"/>
                  <a:pt x="205436" y="560578"/>
                  <a:pt x="207433" y="561118"/>
                </a:cubicBezTo>
                <a:cubicBezTo>
                  <a:pt x="209072" y="561663"/>
                  <a:pt x="210584" y="562062"/>
                  <a:pt x="211821" y="562240"/>
                </a:cubicBezTo>
                <a:cubicBezTo>
                  <a:pt x="213616" y="562625"/>
                  <a:pt x="215667" y="562817"/>
                  <a:pt x="217912" y="562817"/>
                </a:cubicBezTo>
                <a:cubicBezTo>
                  <a:pt x="220147" y="562817"/>
                  <a:pt x="222199" y="562625"/>
                  <a:pt x="223463" y="562337"/>
                </a:cubicBezTo>
                <a:cubicBezTo>
                  <a:pt x="225231" y="562062"/>
                  <a:pt x="226742" y="561663"/>
                  <a:pt x="228391" y="561114"/>
                </a:cubicBezTo>
                <a:cubicBezTo>
                  <a:pt x="230508" y="560404"/>
                  <a:pt x="232669" y="559437"/>
                  <a:pt x="235463" y="557820"/>
                </a:cubicBezTo>
                <a:cubicBezTo>
                  <a:pt x="236507" y="557129"/>
                  <a:pt x="237543" y="556419"/>
                  <a:pt x="238486" y="555672"/>
                </a:cubicBezTo>
                <a:cubicBezTo>
                  <a:pt x="238990" y="555370"/>
                  <a:pt x="239467" y="555022"/>
                  <a:pt x="239906" y="554628"/>
                </a:cubicBezTo>
                <a:lnTo>
                  <a:pt x="318153" y="487808"/>
                </a:lnTo>
                <a:cubicBezTo>
                  <a:pt x="321868" y="484660"/>
                  <a:pt x="325404" y="481426"/>
                  <a:pt x="328824" y="478156"/>
                </a:cubicBezTo>
                <a:lnTo>
                  <a:pt x="393276" y="554697"/>
                </a:lnTo>
                <a:cubicBezTo>
                  <a:pt x="395127" y="556900"/>
                  <a:pt x="397783" y="558036"/>
                  <a:pt x="400457" y="558036"/>
                </a:cubicBezTo>
                <a:cubicBezTo>
                  <a:pt x="402583" y="558036"/>
                  <a:pt x="404726" y="557312"/>
                  <a:pt x="406485" y="555833"/>
                </a:cubicBezTo>
                <a:lnTo>
                  <a:pt x="473456" y="499460"/>
                </a:lnTo>
                <a:cubicBezTo>
                  <a:pt x="477422" y="496122"/>
                  <a:pt x="477935" y="490204"/>
                  <a:pt x="474592" y="486242"/>
                </a:cubicBezTo>
                <a:lnTo>
                  <a:pt x="390834" y="386735"/>
                </a:lnTo>
                <a:cubicBezTo>
                  <a:pt x="399093" y="366341"/>
                  <a:pt x="404924" y="344934"/>
                  <a:pt x="407960" y="322896"/>
                </a:cubicBezTo>
                <a:lnTo>
                  <a:pt x="435551" y="116588"/>
                </a:lnTo>
                <a:cubicBezTo>
                  <a:pt x="437484" y="101584"/>
                  <a:pt x="429166" y="87047"/>
                  <a:pt x="415371" y="81244"/>
                </a:cubicBezTo>
                <a:lnTo>
                  <a:pt x="232074" y="3144"/>
                </a:lnTo>
                <a:cubicBezTo>
                  <a:pt x="231717" y="2942"/>
                  <a:pt x="231350" y="2759"/>
                  <a:pt x="230975" y="2603"/>
                </a:cubicBezTo>
                <a:cubicBezTo>
                  <a:pt x="222217" y="-1020"/>
                  <a:pt x="212599" y="-841"/>
                  <a:pt x="204107" y="3015"/>
                </a:cubicBezTo>
                <a:lnTo>
                  <a:pt x="20481" y="81225"/>
                </a:lnTo>
                <a:cubicBezTo>
                  <a:pt x="6640" y="87047"/>
                  <a:pt x="-1669" y="101593"/>
                  <a:pt x="282" y="116630"/>
                </a:cubicBezTo>
                <a:lnTo>
                  <a:pt x="27855" y="322910"/>
                </a:lnTo>
                <a:close/>
                <a:moveTo>
                  <a:pt x="401585" y="535442"/>
                </a:moveTo>
                <a:lnTo>
                  <a:pt x="336629" y="458308"/>
                </a:lnTo>
                <a:cubicBezTo>
                  <a:pt x="336625" y="458302"/>
                  <a:pt x="336625" y="458294"/>
                  <a:pt x="336620" y="458290"/>
                </a:cubicBezTo>
                <a:lnTo>
                  <a:pt x="315780" y="433511"/>
                </a:lnTo>
                <a:cubicBezTo>
                  <a:pt x="313170" y="430424"/>
                  <a:pt x="312134" y="426403"/>
                  <a:pt x="312949" y="422368"/>
                </a:cubicBezTo>
                <a:cubicBezTo>
                  <a:pt x="313508" y="419408"/>
                  <a:pt x="315038" y="416839"/>
                  <a:pt x="317365" y="414939"/>
                </a:cubicBezTo>
                <a:cubicBezTo>
                  <a:pt x="317563" y="414777"/>
                  <a:pt x="317795" y="414529"/>
                  <a:pt x="318020" y="414296"/>
                </a:cubicBezTo>
                <a:lnTo>
                  <a:pt x="349261" y="387998"/>
                </a:lnTo>
                <a:cubicBezTo>
                  <a:pt x="349295" y="387969"/>
                  <a:pt x="349308" y="387926"/>
                  <a:pt x="349341" y="387897"/>
                </a:cubicBezTo>
                <a:lnTo>
                  <a:pt x="349646" y="387641"/>
                </a:lnTo>
                <a:cubicBezTo>
                  <a:pt x="355242" y="382937"/>
                  <a:pt x="363670" y="383675"/>
                  <a:pt x="368470" y="389294"/>
                </a:cubicBezTo>
                <a:lnTo>
                  <a:pt x="372363" y="393838"/>
                </a:lnTo>
                <a:cubicBezTo>
                  <a:pt x="372477" y="394003"/>
                  <a:pt x="372637" y="394130"/>
                  <a:pt x="372762" y="394287"/>
                </a:cubicBezTo>
                <a:cubicBezTo>
                  <a:pt x="372833" y="394377"/>
                  <a:pt x="372847" y="394491"/>
                  <a:pt x="372922" y="394580"/>
                </a:cubicBezTo>
                <a:lnTo>
                  <a:pt x="454201" y="491147"/>
                </a:lnTo>
                <a:lnTo>
                  <a:pt x="401585" y="535442"/>
                </a:lnTo>
                <a:close/>
                <a:moveTo>
                  <a:pt x="312854" y="394096"/>
                </a:moveTo>
                <a:lnTo>
                  <a:pt x="290451" y="367461"/>
                </a:lnTo>
                <a:cubicBezTo>
                  <a:pt x="290951" y="367129"/>
                  <a:pt x="291508" y="366802"/>
                  <a:pt x="291991" y="366467"/>
                </a:cubicBezTo>
                <a:cubicBezTo>
                  <a:pt x="294538" y="364672"/>
                  <a:pt x="296984" y="362784"/>
                  <a:pt x="299448" y="360714"/>
                </a:cubicBezTo>
                <a:cubicBezTo>
                  <a:pt x="302309" y="358303"/>
                  <a:pt x="305027" y="355736"/>
                  <a:pt x="307603" y="353047"/>
                </a:cubicBezTo>
                <a:lnTo>
                  <a:pt x="330006" y="379685"/>
                </a:lnTo>
                <a:lnTo>
                  <a:pt x="325574" y="383417"/>
                </a:lnTo>
                <a:lnTo>
                  <a:pt x="312854" y="394096"/>
                </a:lnTo>
                <a:close/>
                <a:moveTo>
                  <a:pt x="300217" y="332881"/>
                </a:moveTo>
                <a:cubicBezTo>
                  <a:pt x="296480" y="337791"/>
                  <a:pt x="292156" y="342330"/>
                  <a:pt x="287356" y="346369"/>
                </a:cubicBezTo>
                <a:cubicBezTo>
                  <a:pt x="285332" y="348078"/>
                  <a:pt x="283307" y="349640"/>
                  <a:pt x="281255" y="351078"/>
                </a:cubicBezTo>
                <a:cubicBezTo>
                  <a:pt x="278553" y="352951"/>
                  <a:pt x="275448" y="354824"/>
                  <a:pt x="271875" y="356744"/>
                </a:cubicBezTo>
                <a:cubicBezTo>
                  <a:pt x="246062" y="370122"/>
                  <a:pt x="214944" y="369522"/>
                  <a:pt x="188609" y="355172"/>
                </a:cubicBezTo>
                <a:cubicBezTo>
                  <a:pt x="178596" y="349804"/>
                  <a:pt x="169610" y="342472"/>
                  <a:pt x="161933" y="333389"/>
                </a:cubicBezTo>
                <a:cubicBezTo>
                  <a:pt x="129745" y="295122"/>
                  <a:pt x="133601" y="238700"/>
                  <a:pt x="170526" y="207605"/>
                </a:cubicBezTo>
                <a:cubicBezTo>
                  <a:pt x="179246" y="200254"/>
                  <a:pt x="189139" y="194835"/>
                  <a:pt x="199949" y="191502"/>
                </a:cubicBezTo>
                <a:cubicBezTo>
                  <a:pt x="208330" y="188914"/>
                  <a:pt x="217033" y="187617"/>
                  <a:pt x="225781" y="187617"/>
                </a:cubicBezTo>
                <a:cubicBezTo>
                  <a:pt x="233503" y="187617"/>
                  <a:pt x="241270" y="188629"/>
                  <a:pt x="248874" y="190650"/>
                </a:cubicBezTo>
                <a:cubicBezTo>
                  <a:pt x="260562" y="193791"/>
                  <a:pt x="271344" y="199077"/>
                  <a:pt x="280898" y="206341"/>
                </a:cubicBezTo>
                <a:cubicBezTo>
                  <a:pt x="286440" y="210578"/>
                  <a:pt x="291469" y="215368"/>
                  <a:pt x="295857" y="220586"/>
                </a:cubicBezTo>
                <a:cubicBezTo>
                  <a:pt x="323154" y="253076"/>
                  <a:pt x="324986" y="300307"/>
                  <a:pt x="300217" y="332881"/>
                </a:cubicBezTo>
                <a:close/>
                <a:moveTo>
                  <a:pt x="331976" y="352872"/>
                </a:moveTo>
                <a:lnTo>
                  <a:pt x="319465" y="337998"/>
                </a:lnTo>
                <a:cubicBezTo>
                  <a:pt x="344835" y="298900"/>
                  <a:pt x="341417" y="245653"/>
                  <a:pt x="310220" y="208521"/>
                </a:cubicBezTo>
                <a:cubicBezTo>
                  <a:pt x="310220" y="208516"/>
                  <a:pt x="310220" y="208516"/>
                  <a:pt x="310220" y="208516"/>
                </a:cubicBezTo>
                <a:cubicBezTo>
                  <a:pt x="304953" y="202251"/>
                  <a:pt x="298925" y="196503"/>
                  <a:pt x="292275" y="191424"/>
                </a:cubicBezTo>
                <a:cubicBezTo>
                  <a:pt x="280751" y="182662"/>
                  <a:pt x="267790" y="176309"/>
                  <a:pt x="253720" y="172526"/>
                </a:cubicBezTo>
                <a:cubicBezTo>
                  <a:pt x="234062" y="167305"/>
                  <a:pt x="213561" y="167667"/>
                  <a:pt x="194416" y="173574"/>
                </a:cubicBezTo>
                <a:cubicBezTo>
                  <a:pt x="181189" y="177660"/>
                  <a:pt x="169079" y="184283"/>
                  <a:pt x="158435" y="193260"/>
                </a:cubicBezTo>
                <a:cubicBezTo>
                  <a:pt x="113614" y="231010"/>
                  <a:pt x="108731" y="299286"/>
                  <a:pt x="147588" y="345486"/>
                </a:cubicBezTo>
                <a:cubicBezTo>
                  <a:pt x="156822" y="356400"/>
                  <a:pt x="167640" y="365221"/>
                  <a:pt x="179696" y="371675"/>
                </a:cubicBezTo>
                <a:cubicBezTo>
                  <a:pt x="196129" y="380634"/>
                  <a:pt x="214129" y="385131"/>
                  <a:pt x="232055" y="385131"/>
                </a:cubicBezTo>
                <a:cubicBezTo>
                  <a:pt x="246233" y="385131"/>
                  <a:pt x="260302" y="382138"/>
                  <a:pt x="273532" y="376485"/>
                </a:cubicBezTo>
                <a:lnTo>
                  <a:pt x="299407" y="407248"/>
                </a:lnTo>
                <a:cubicBezTo>
                  <a:pt x="297602" y="409927"/>
                  <a:pt x="296230" y="412847"/>
                  <a:pt x="295327" y="415941"/>
                </a:cubicBezTo>
                <a:cubicBezTo>
                  <a:pt x="288979" y="423420"/>
                  <a:pt x="282049" y="430435"/>
                  <a:pt x="274568" y="436745"/>
                </a:cubicBezTo>
                <a:lnTo>
                  <a:pt x="217912" y="485107"/>
                </a:lnTo>
                <a:lnTo>
                  <a:pt x="161247" y="436745"/>
                </a:lnTo>
                <a:cubicBezTo>
                  <a:pt x="124661" y="405508"/>
                  <a:pt x="100945" y="361923"/>
                  <a:pt x="94477" y="314029"/>
                </a:cubicBezTo>
                <a:lnTo>
                  <a:pt x="70102" y="132944"/>
                </a:lnTo>
                <a:lnTo>
                  <a:pt x="217912" y="69958"/>
                </a:lnTo>
                <a:lnTo>
                  <a:pt x="365713" y="132944"/>
                </a:lnTo>
                <a:lnTo>
                  <a:pt x="341337" y="314020"/>
                </a:lnTo>
                <a:cubicBezTo>
                  <a:pt x="339544" y="327266"/>
                  <a:pt x="336377" y="340270"/>
                  <a:pt x="331976" y="352872"/>
                </a:cubicBezTo>
                <a:close/>
                <a:moveTo>
                  <a:pt x="27791" y="98502"/>
                </a:moveTo>
                <a:lnTo>
                  <a:pt x="211655" y="20186"/>
                </a:lnTo>
                <a:cubicBezTo>
                  <a:pt x="215576" y="18418"/>
                  <a:pt x="219882" y="18322"/>
                  <a:pt x="223344" y="19769"/>
                </a:cubicBezTo>
                <a:cubicBezTo>
                  <a:pt x="223674" y="19957"/>
                  <a:pt x="224013" y="20127"/>
                  <a:pt x="224361" y="20273"/>
                </a:cubicBezTo>
                <a:lnTo>
                  <a:pt x="408061" y="98520"/>
                </a:lnTo>
                <a:cubicBezTo>
                  <a:pt x="414143" y="101080"/>
                  <a:pt x="417798" y="107524"/>
                  <a:pt x="416947" y="114148"/>
                </a:cubicBezTo>
                <a:lnTo>
                  <a:pt x="389374" y="320377"/>
                </a:lnTo>
                <a:cubicBezTo>
                  <a:pt x="386949" y="337977"/>
                  <a:pt x="382610" y="355161"/>
                  <a:pt x="376581" y="371693"/>
                </a:cubicBezTo>
                <a:cubicBezTo>
                  <a:pt x="367668" y="365487"/>
                  <a:pt x="356218" y="364271"/>
                  <a:pt x="346088" y="368416"/>
                </a:cubicBezTo>
                <a:cubicBezTo>
                  <a:pt x="352788" y="351739"/>
                  <a:pt x="357518" y="334350"/>
                  <a:pt x="359933" y="316530"/>
                </a:cubicBezTo>
                <a:lnTo>
                  <a:pt x="385261" y="128364"/>
                </a:lnTo>
                <a:cubicBezTo>
                  <a:pt x="385820" y="124182"/>
                  <a:pt x="383521" y="120139"/>
                  <a:pt x="379636" y="118485"/>
                </a:cubicBezTo>
                <a:lnTo>
                  <a:pt x="221585" y="51134"/>
                </a:lnTo>
                <a:cubicBezTo>
                  <a:pt x="219240" y="50136"/>
                  <a:pt x="216584" y="50136"/>
                  <a:pt x="214239" y="51134"/>
                </a:cubicBezTo>
                <a:lnTo>
                  <a:pt x="56178" y="118485"/>
                </a:lnTo>
                <a:cubicBezTo>
                  <a:pt x="52295" y="120139"/>
                  <a:pt x="49995" y="124182"/>
                  <a:pt x="50554" y="128364"/>
                </a:cubicBezTo>
                <a:lnTo>
                  <a:pt x="75882" y="316535"/>
                </a:lnTo>
                <a:cubicBezTo>
                  <a:pt x="82973" y="369018"/>
                  <a:pt x="108960" y="416775"/>
                  <a:pt x="149064" y="451016"/>
                </a:cubicBezTo>
                <a:lnTo>
                  <a:pt x="211821" y="504576"/>
                </a:lnTo>
                <a:cubicBezTo>
                  <a:pt x="213579" y="506074"/>
                  <a:pt x="215741" y="506821"/>
                  <a:pt x="217912" y="506821"/>
                </a:cubicBezTo>
                <a:cubicBezTo>
                  <a:pt x="220083" y="506821"/>
                  <a:pt x="222245" y="506074"/>
                  <a:pt x="224003" y="504576"/>
                </a:cubicBezTo>
                <a:lnTo>
                  <a:pt x="286715" y="451048"/>
                </a:lnTo>
                <a:cubicBezTo>
                  <a:pt x="290637" y="447737"/>
                  <a:pt x="294399" y="444200"/>
                  <a:pt x="298068" y="440565"/>
                </a:cubicBezTo>
                <a:cubicBezTo>
                  <a:pt x="299052" y="442315"/>
                  <a:pt x="300111" y="444035"/>
                  <a:pt x="301435" y="445602"/>
                </a:cubicBezTo>
                <a:lnTo>
                  <a:pt x="316705" y="463761"/>
                </a:lnTo>
                <a:cubicBezTo>
                  <a:pt x="313296" y="467056"/>
                  <a:pt x="309766" y="470325"/>
                  <a:pt x="305997" y="473514"/>
                </a:cubicBezTo>
                <a:lnTo>
                  <a:pt x="228355" y="539802"/>
                </a:lnTo>
                <a:cubicBezTo>
                  <a:pt x="227906" y="540086"/>
                  <a:pt x="227484" y="540407"/>
                  <a:pt x="227081" y="540768"/>
                </a:cubicBezTo>
                <a:cubicBezTo>
                  <a:pt x="226495" y="541300"/>
                  <a:pt x="225772" y="541740"/>
                  <a:pt x="225589" y="541891"/>
                </a:cubicBezTo>
                <a:cubicBezTo>
                  <a:pt x="224599" y="542449"/>
                  <a:pt x="223555" y="542953"/>
                  <a:pt x="222446" y="543320"/>
                </a:cubicBezTo>
                <a:cubicBezTo>
                  <a:pt x="221833" y="543526"/>
                  <a:pt x="221274" y="543695"/>
                  <a:pt x="220074" y="543892"/>
                </a:cubicBezTo>
                <a:cubicBezTo>
                  <a:pt x="219707" y="543970"/>
                  <a:pt x="218938" y="544057"/>
                  <a:pt x="217912" y="544057"/>
                </a:cubicBezTo>
                <a:cubicBezTo>
                  <a:pt x="216611" y="544057"/>
                  <a:pt x="215915" y="543929"/>
                  <a:pt x="215210" y="543796"/>
                </a:cubicBezTo>
                <a:cubicBezTo>
                  <a:pt x="214541" y="543695"/>
                  <a:pt x="213983" y="543526"/>
                  <a:pt x="212911" y="543178"/>
                </a:cubicBezTo>
                <a:cubicBezTo>
                  <a:pt x="212187" y="542981"/>
                  <a:pt x="211408" y="542619"/>
                  <a:pt x="210758" y="542211"/>
                </a:cubicBezTo>
                <a:cubicBezTo>
                  <a:pt x="210043" y="541740"/>
                  <a:pt x="209320" y="541300"/>
                  <a:pt x="208734" y="540768"/>
                </a:cubicBezTo>
                <a:cubicBezTo>
                  <a:pt x="208340" y="540412"/>
                  <a:pt x="207909" y="540086"/>
                  <a:pt x="207460" y="539802"/>
                </a:cubicBezTo>
                <a:cubicBezTo>
                  <a:pt x="207442" y="539784"/>
                  <a:pt x="207423" y="539765"/>
                  <a:pt x="207396" y="539738"/>
                </a:cubicBezTo>
                <a:lnTo>
                  <a:pt x="129827" y="473518"/>
                </a:lnTo>
                <a:cubicBezTo>
                  <a:pt x="84108" y="434468"/>
                  <a:pt x="54493" y="380093"/>
                  <a:pt x="46450" y="320413"/>
                </a:cubicBezTo>
                <a:lnTo>
                  <a:pt x="18887" y="114184"/>
                </a:lnTo>
                <a:cubicBezTo>
                  <a:pt x="18017" y="107520"/>
                  <a:pt x="21663" y="101080"/>
                  <a:pt x="27791" y="98502"/>
                </a:cubicBezTo>
                <a:close/>
              </a:path>
            </a:pathLst>
          </a:custGeom>
          <a:solidFill>
            <a:srgbClr val="373939"/>
          </a:solidFill>
          <a:ln w="9376" cap="flat">
            <a:noFill/>
            <a:prstDash val="solid"/>
            <a:miter/>
          </a:ln>
        </p:spPr>
        <p:txBody>
          <a:bodyPr rtlCol="0" anchor="ctr"/>
          <a:lstStyle/>
          <a:p>
            <a:endParaRPr lang="en-US"/>
          </a:p>
        </p:txBody>
      </p:sp>
      <p:sp>
        <p:nvSpPr>
          <p:cNvPr id="462" name="Freeform 461">
            <a:extLst>
              <a:ext uri="{FF2B5EF4-FFF2-40B4-BE49-F238E27FC236}">
                <a16:creationId xmlns:a16="http://schemas.microsoft.com/office/drawing/2014/main" id="{F2085B22-0191-FA56-AF34-FAB4B6DC98A8}"/>
              </a:ext>
            </a:extLst>
          </p:cNvPr>
          <p:cNvSpPr/>
          <p:nvPr/>
        </p:nvSpPr>
        <p:spPr>
          <a:xfrm>
            <a:off x="10808665" y="2139174"/>
            <a:ext cx="140956" cy="141825"/>
          </a:xfrm>
          <a:custGeom>
            <a:avLst/>
            <a:gdLst>
              <a:gd name="connsiteX0" fmla="*/ 123328 w 140956"/>
              <a:gd name="connsiteY0" fmla="*/ 26397 h 141825"/>
              <a:gd name="connsiteX1" fmla="*/ 75190 w 140956"/>
              <a:gd name="connsiteY1" fmla="*/ 442 h 141825"/>
              <a:gd name="connsiteX2" fmla="*/ 23948 w 140956"/>
              <a:gd name="connsiteY2" fmla="*/ 15762 h 141825"/>
              <a:gd name="connsiteX3" fmla="*/ 268 w 140956"/>
              <a:gd name="connsiteY3" fmla="*/ 61889 h 141825"/>
              <a:gd name="connsiteX4" fmla="*/ 17527 w 140956"/>
              <a:gd name="connsiteY4" fmla="*/ 115453 h 141825"/>
              <a:gd name="connsiteX5" fmla="*/ 73460 w 140956"/>
              <a:gd name="connsiteY5" fmla="*/ 141825 h 141825"/>
              <a:gd name="connsiteX6" fmla="*/ 116934 w 140956"/>
              <a:gd name="connsiteY6" fmla="*/ 126161 h 141825"/>
              <a:gd name="connsiteX7" fmla="*/ 127981 w 140956"/>
              <a:gd name="connsiteY7" fmla="*/ 32599 h 141825"/>
              <a:gd name="connsiteX8" fmla="*/ 123328 w 140956"/>
              <a:gd name="connsiteY8" fmla="*/ 26397 h 141825"/>
              <a:gd name="connsiteX9" fmla="*/ 104860 w 140956"/>
              <a:gd name="connsiteY9" fmla="*/ 111803 h 141825"/>
              <a:gd name="connsiteX10" fmla="*/ 31880 w 140956"/>
              <a:gd name="connsiteY10" fmla="*/ 103371 h 141825"/>
              <a:gd name="connsiteX11" fmla="*/ 18955 w 140956"/>
              <a:gd name="connsiteY11" fmla="*/ 63492 h 141825"/>
              <a:gd name="connsiteX12" fmla="*/ 36039 w 140956"/>
              <a:gd name="connsiteY12" fmla="*/ 30107 h 141825"/>
              <a:gd name="connsiteX13" fmla="*/ 67367 w 140956"/>
              <a:gd name="connsiteY13" fmla="*/ 18767 h 141825"/>
              <a:gd name="connsiteX14" fmla="*/ 73120 w 140956"/>
              <a:gd name="connsiteY14" fmla="*/ 19087 h 141825"/>
              <a:gd name="connsiteX15" fmla="*/ 109083 w 140956"/>
              <a:gd name="connsiteY15" fmla="*/ 38603 h 141825"/>
              <a:gd name="connsiteX16" fmla="*/ 112271 w 140956"/>
              <a:gd name="connsiteY16" fmla="*/ 42844 h 141825"/>
              <a:gd name="connsiteX17" fmla="*/ 112436 w 140956"/>
              <a:gd name="connsiteY17" fmla="*/ 43101 h 141825"/>
              <a:gd name="connsiteX18" fmla="*/ 104860 w 140956"/>
              <a:gd name="connsiteY18" fmla="*/ 111803 h 141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0956" h="141825">
                <a:moveTo>
                  <a:pt x="123328" y="26397"/>
                </a:moveTo>
                <a:cubicBezTo>
                  <a:pt x="110961" y="11727"/>
                  <a:pt x="93859" y="2507"/>
                  <a:pt x="75190" y="442"/>
                </a:cubicBezTo>
                <a:cubicBezTo>
                  <a:pt x="56330" y="-1660"/>
                  <a:pt x="38128" y="3789"/>
                  <a:pt x="23948" y="15762"/>
                </a:cubicBezTo>
                <a:cubicBezTo>
                  <a:pt x="10235" y="27286"/>
                  <a:pt x="1826" y="43669"/>
                  <a:pt x="268" y="61889"/>
                </a:cubicBezTo>
                <a:cubicBezTo>
                  <a:pt x="-1398" y="81258"/>
                  <a:pt x="4739" y="100284"/>
                  <a:pt x="17527" y="115453"/>
                </a:cubicBezTo>
                <a:cubicBezTo>
                  <a:pt x="32119" y="132807"/>
                  <a:pt x="52885" y="141825"/>
                  <a:pt x="73460" y="141825"/>
                </a:cubicBezTo>
                <a:cubicBezTo>
                  <a:pt x="88968" y="141825"/>
                  <a:pt x="104366" y="136701"/>
                  <a:pt x="116934" y="126161"/>
                </a:cubicBezTo>
                <a:cubicBezTo>
                  <a:pt x="144103" y="103265"/>
                  <a:pt x="148848" y="63066"/>
                  <a:pt x="127981" y="32599"/>
                </a:cubicBezTo>
                <a:cubicBezTo>
                  <a:pt x="126571" y="30400"/>
                  <a:pt x="124985" y="28298"/>
                  <a:pt x="123328" y="26397"/>
                </a:cubicBezTo>
                <a:close/>
                <a:moveTo>
                  <a:pt x="104860" y="111803"/>
                </a:moveTo>
                <a:cubicBezTo>
                  <a:pt x="83572" y="129679"/>
                  <a:pt x="50833" y="125914"/>
                  <a:pt x="31880" y="103371"/>
                </a:cubicBezTo>
                <a:cubicBezTo>
                  <a:pt x="22317" y="92026"/>
                  <a:pt x="17728" y="77864"/>
                  <a:pt x="18955" y="63492"/>
                </a:cubicBezTo>
                <a:cubicBezTo>
                  <a:pt x="20091" y="50269"/>
                  <a:pt x="26156" y="38415"/>
                  <a:pt x="36039" y="30107"/>
                </a:cubicBezTo>
                <a:cubicBezTo>
                  <a:pt x="44806" y="22701"/>
                  <a:pt x="55761" y="18767"/>
                  <a:pt x="67367" y="18767"/>
                </a:cubicBezTo>
                <a:cubicBezTo>
                  <a:pt x="69273" y="18767"/>
                  <a:pt x="71196" y="18876"/>
                  <a:pt x="73120" y="19087"/>
                </a:cubicBezTo>
                <a:cubicBezTo>
                  <a:pt x="86998" y="20622"/>
                  <a:pt x="99730" y="27515"/>
                  <a:pt x="109083" y="38603"/>
                </a:cubicBezTo>
                <a:cubicBezTo>
                  <a:pt x="110256" y="39954"/>
                  <a:pt x="111319" y="41370"/>
                  <a:pt x="112271" y="42844"/>
                </a:cubicBezTo>
                <a:cubicBezTo>
                  <a:pt x="112326" y="42932"/>
                  <a:pt x="112381" y="43018"/>
                  <a:pt x="112436" y="43101"/>
                </a:cubicBezTo>
                <a:cubicBezTo>
                  <a:pt x="127907" y="65594"/>
                  <a:pt x="124637" y="95136"/>
                  <a:pt x="104860" y="111803"/>
                </a:cubicBezTo>
                <a:close/>
              </a:path>
            </a:pathLst>
          </a:custGeom>
          <a:solidFill>
            <a:srgbClr val="373939"/>
          </a:solidFill>
          <a:ln w="9376" cap="flat">
            <a:noFill/>
            <a:prstDash val="solid"/>
            <a:miter/>
          </a:ln>
        </p:spPr>
        <p:txBody>
          <a:bodyPr rtlCol="0" anchor="ctr"/>
          <a:lstStyle/>
          <a:p>
            <a:endParaRPr lang="en-US"/>
          </a:p>
        </p:txBody>
      </p:sp>
      <p:sp>
        <p:nvSpPr>
          <p:cNvPr id="464" name="Freeform 463">
            <a:extLst>
              <a:ext uri="{FF2B5EF4-FFF2-40B4-BE49-F238E27FC236}">
                <a16:creationId xmlns:a16="http://schemas.microsoft.com/office/drawing/2014/main" id="{F87B5517-66FA-64C0-D442-E3AC181459C2}"/>
              </a:ext>
            </a:extLst>
          </p:cNvPr>
          <p:cNvSpPr/>
          <p:nvPr/>
        </p:nvSpPr>
        <p:spPr>
          <a:xfrm>
            <a:off x="10657740" y="4653525"/>
            <a:ext cx="348772" cy="348772"/>
          </a:xfrm>
          <a:custGeom>
            <a:avLst/>
            <a:gdLst>
              <a:gd name="connsiteX0" fmla="*/ 174386 w 348772"/>
              <a:gd name="connsiteY0" fmla="*/ 0 h 348772"/>
              <a:gd name="connsiteX1" fmla="*/ 0 w 348772"/>
              <a:gd name="connsiteY1" fmla="*/ 174386 h 348772"/>
              <a:gd name="connsiteX2" fmla="*/ 174386 w 348772"/>
              <a:gd name="connsiteY2" fmla="*/ 348772 h 348772"/>
              <a:gd name="connsiteX3" fmla="*/ 348772 w 348772"/>
              <a:gd name="connsiteY3" fmla="*/ 174386 h 348772"/>
              <a:gd name="connsiteX4" fmla="*/ 174386 w 348772"/>
              <a:gd name="connsiteY4" fmla="*/ 0 h 348772"/>
              <a:gd name="connsiteX5" fmla="*/ 262266 w 348772"/>
              <a:gd name="connsiteY5" fmla="*/ 298472 h 348772"/>
              <a:gd name="connsiteX6" fmla="*/ 230799 w 348772"/>
              <a:gd name="connsiteY6" fmla="*/ 267005 h 348772"/>
              <a:gd name="connsiteX7" fmla="*/ 182890 w 348772"/>
              <a:gd name="connsiteY7" fmla="*/ 250994 h 348772"/>
              <a:gd name="connsiteX8" fmla="*/ 101100 w 348772"/>
              <a:gd name="connsiteY8" fmla="*/ 223890 h 348772"/>
              <a:gd name="connsiteX9" fmla="*/ 73010 w 348772"/>
              <a:gd name="connsiteY9" fmla="*/ 151157 h 348772"/>
              <a:gd name="connsiteX10" fmla="*/ 123421 w 348772"/>
              <a:gd name="connsiteY10" fmla="*/ 201568 h 348772"/>
              <a:gd name="connsiteX11" fmla="*/ 132268 w 348772"/>
              <a:gd name="connsiteY11" fmla="*/ 204768 h 348772"/>
              <a:gd name="connsiteX12" fmla="*/ 182247 w 348772"/>
              <a:gd name="connsiteY12" fmla="*/ 188071 h 348772"/>
              <a:gd name="connsiteX13" fmla="*/ 184916 w 348772"/>
              <a:gd name="connsiteY13" fmla="*/ 185403 h 348772"/>
              <a:gd name="connsiteX14" fmla="*/ 201613 w 348772"/>
              <a:gd name="connsiteY14" fmla="*/ 135423 h 348772"/>
              <a:gd name="connsiteX15" fmla="*/ 198413 w 348772"/>
              <a:gd name="connsiteY15" fmla="*/ 126577 h 348772"/>
              <a:gd name="connsiteX16" fmla="*/ 148001 w 348772"/>
              <a:gd name="connsiteY16" fmla="*/ 76165 h 348772"/>
              <a:gd name="connsiteX17" fmla="*/ 220734 w 348772"/>
              <a:gd name="connsiteY17" fmla="*/ 104255 h 348772"/>
              <a:gd name="connsiteX18" fmla="*/ 247828 w 348772"/>
              <a:gd name="connsiteY18" fmla="*/ 186112 h 348772"/>
              <a:gd name="connsiteX19" fmla="*/ 263805 w 348772"/>
              <a:gd name="connsiteY19" fmla="*/ 233910 h 348772"/>
              <a:gd name="connsiteX20" fmla="*/ 295770 w 348772"/>
              <a:gd name="connsiteY20" fmla="*/ 265875 h 348772"/>
              <a:gd name="connsiteX21" fmla="*/ 262266 w 348772"/>
              <a:gd name="connsiteY21" fmla="*/ 298472 h 348772"/>
              <a:gd name="connsiteX22" fmla="*/ 308182 w 348772"/>
              <a:gd name="connsiteY22" fmla="*/ 246953 h 348772"/>
              <a:gd name="connsiteX23" fmla="*/ 279428 w 348772"/>
              <a:gd name="connsiteY23" fmla="*/ 218199 h 348772"/>
              <a:gd name="connsiteX24" fmla="*/ 269751 w 348772"/>
              <a:gd name="connsiteY24" fmla="*/ 189267 h 348772"/>
              <a:gd name="connsiteX25" fmla="*/ 236401 w 348772"/>
              <a:gd name="connsiteY25" fmla="*/ 88588 h 348772"/>
              <a:gd name="connsiteX26" fmla="*/ 121960 w 348772"/>
              <a:gd name="connsiteY26" fmla="*/ 57929 h 348772"/>
              <a:gd name="connsiteX27" fmla="*/ 114187 w 348772"/>
              <a:gd name="connsiteY27" fmla="*/ 65813 h 348772"/>
              <a:gd name="connsiteX28" fmla="*/ 117110 w 348772"/>
              <a:gd name="connsiteY28" fmla="*/ 76564 h 348772"/>
              <a:gd name="connsiteX29" fmla="*/ 178992 w 348772"/>
              <a:gd name="connsiteY29" fmla="*/ 138457 h 348772"/>
              <a:gd name="connsiteX30" fmla="*/ 167898 w 348772"/>
              <a:gd name="connsiteY30" fmla="*/ 171042 h 348772"/>
              <a:gd name="connsiteX31" fmla="*/ 135313 w 348772"/>
              <a:gd name="connsiteY31" fmla="*/ 182137 h 348772"/>
              <a:gd name="connsiteX32" fmla="*/ 73497 w 348772"/>
              <a:gd name="connsiteY32" fmla="*/ 120332 h 348772"/>
              <a:gd name="connsiteX33" fmla="*/ 62746 w 348772"/>
              <a:gd name="connsiteY33" fmla="*/ 117232 h 348772"/>
              <a:gd name="connsiteX34" fmla="*/ 54785 w 348772"/>
              <a:gd name="connsiteY34" fmla="*/ 125093 h 348772"/>
              <a:gd name="connsiteX35" fmla="*/ 85444 w 348772"/>
              <a:gd name="connsiteY35" fmla="*/ 239535 h 348772"/>
              <a:gd name="connsiteX36" fmla="*/ 186067 w 348772"/>
              <a:gd name="connsiteY36" fmla="*/ 272895 h 348772"/>
              <a:gd name="connsiteX37" fmla="*/ 215098 w 348772"/>
              <a:gd name="connsiteY37" fmla="*/ 282605 h 348772"/>
              <a:gd name="connsiteX38" fmla="*/ 242712 w 348772"/>
              <a:gd name="connsiteY38" fmla="*/ 310219 h 348772"/>
              <a:gd name="connsiteX39" fmla="*/ 174386 w 348772"/>
              <a:gd name="connsiteY39" fmla="*/ 326606 h 348772"/>
              <a:gd name="connsiteX40" fmla="*/ 22144 w 348772"/>
              <a:gd name="connsiteY40" fmla="*/ 174364 h 348772"/>
              <a:gd name="connsiteX41" fmla="*/ 174386 w 348772"/>
              <a:gd name="connsiteY41" fmla="*/ 22122 h 348772"/>
              <a:gd name="connsiteX42" fmla="*/ 326628 w 348772"/>
              <a:gd name="connsiteY42" fmla="*/ 174364 h 348772"/>
              <a:gd name="connsiteX43" fmla="*/ 308182 w 348772"/>
              <a:gd name="connsiteY43" fmla="*/ 246953 h 34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48772" h="348772">
                <a:moveTo>
                  <a:pt x="174386" y="0"/>
                </a:moveTo>
                <a:cubicBezTo>
                  <a:pt x="78225" y="0"/>
                  <a:pt x="0" y="78225"/>
                  <a:pt x="0" y="174386"/>
                </a:cubicBezTo>
                <a:cubicBezTo>
                  <a:pt x="0" y="270537"/>
                  <a:pt x="78225" y="348772"/>
                  <a:pt x="174386" y="348772"/>
                </a:cubicBezTo>
                <a:cubicBezTo>
                  <a:pt x="270537" y="348772"/>
                  <a:pt x="348772" y="270548"/>
                  <a:pt x="348772" y="174386"/>
                </a:cubicBezTo>
                <a:cubicBezTo>
                  <a:pt x="348761" y="78225"/>
                  <a:pt x="270537" y="0"/>
                  <a:pt x="174386" y="0"/>
                </a:cubicBezTo>
                <a:close/>
                <a:moveTo>
                  <a:pt x="262266" y="298472"/>
                </a:moveTo>
                <a:lnTo>
                  <a:pt x="230799" y="267005"/>
                </a:lnTo>
                <a:cubicBezTo>
                  <a:pt x="218409" y="254482"/>
                  <a:pt x="200561" y="248470"/>
                  <a:pt x="182890" y="250994"/>
                </a:cubicBezTo>
                <a:cubicBezTo>
                  <a:pt x="153039" y="255379"/>
                  <a:pt x="122469" y="245248"/>
                  <a:pt x="101100" y="223890"/>
                </a:cubicBezTo>
                <a:cubicBezTo>
                  <a:pt x="81746" y="204536"/>
                  <a:pt x="71759" y="177940"/>
                  <a:pt x="73010" y="151157"/>
                </a:cubicBezTo>
                <a:lnTo>
                  <a:pt x="123421" y="201568"/>
                </a:lnTo>
                <a:cubicBezTo>
                  <a:pt x="125746" y="203893"/>
                  <a:pt x="128968" y="205100"/>
                  <a:pt x="132268" y="204768"/>
                </a:cubicBezTo>
                <a:cubicBezTo>
                  <a:pt x="152331" y="202919"/>
                  <a:pt x="169149" y="197306"/>
                  <a:pt x="182247" y="188071"/>
                </a:cubicBezTo>
                <a:cubicBezTo>
                  <a:pt x="183288" y="187341"/>
                  <a:pt x="184185" y="186444"/>
                  <a:pt x="184916" y="185403"/>
                </a:cubicBezTo>
                <a:cubicBezTo>
                  <a:pt x="194150" y="172305"/>
                  <a:pt x="199775" y="155486"/>
                  <a:pt x="201613" y="135423"/>
                </a:cubicBezTo>
                <a:cubicBezTo>
                  <a:pt x="201912" y="132146"/>
                  <a:pt x="200738" y="128902"/>
                  <a:pt x="198413" y="126577"/>
                </a:cubicBezTo>
                <a:lnTo>
                  <a:pt x="148001" y="76165"/>
                </a:lnTo>
                <a:cubicBezTo>
                  <a:pt x="174752" y="74914"/>
                  <a:pt x="201380" y="84901"/>
                  <a:pt x="220734" y="104255"/>
                </a:cubicBezTo>
                <a:cubicBezTo>
                  <a:pt x="242103" y="125625"/>
                  <a:pt x="252234" y="156206"/>
                  <a:pt x="247828" y="186112"/>
                </a:cubicBezTo>
                <a:cubicBezTo>
                  <a:pt x="245337" y="203683"/>
                  <a:pt x="251327" y="221576"/>
                  <a:pt x="263805" y="233910"/>
                </a:cubicBezTo>
                <a:lnTo>
                  <a:pt x="295770" y="265875"/>
                </a:lnTo>
                <a:cubicBezTo>
                  <a:pt x="286326" y="278376"/>
                  <a:pt x="275054" y="289393"/>
                  <a:pt x="262266" y="298472"/>
                </a:cubicBezTo>
                <a:close/>
                <a:moveTo>
                  <a:pt x="308182" y="246953"/>
                </a:moveTo>
                <a:lnTo>
                  <a:pt x="279428" y="218199"/>
                </a:lnTo>
                <a:cubicBezTo>
                  <a:pt x="271854" y="210714"/>
                  <a:pt x="268245" y="199874"/>
                  <a:pt x="269751" y="189267"/>
                </a:cubicBezTo>
                <a:cubicBezTo>
                  <a:pt x="275165" y="152530"/>
                  <a:pt x="262698" y="114896"/>
                  <a:pt x="236401" y="88588"/>
                </a:cubicBezTo>
                <a:cubicBezTo>
                  <a:pt x="206562" y="58738"/>
                  <a:pt x="162705" y="47012"/>
                  <a:pt x="121960" y="57929"/>
                </a:cubicBezTo>
                <a:cubicBezTo>
                  <a:pt x="118140" y="58959"/>
                  <a:pt x="115217" y="61993"/>
                  <a:pt x="114187" y="65813"/>
                </a:cubicBezTo>
                <a:cubicBezTo>
                  <a:pt x="113168" y="69633"/>
                  <a:pt x="114320" y="73763"/>
                  <a:pt x="117110" y="76564"/>
                </a:cubicBezTo>
                <a:lnTo>
                  <a:pt x="178992" y="138457"/>
                </a:lnTo>
                <a:cubicBezTo>
                  <a:pt x="177243" y="151500"/>
                  <a:pt x="173512" y="162439"/>
                  <a:pt x="167898" y="171042"/>
                </a:cubicBezTo>
                <a:cubicBezTo>
                  <a:pt x="159295" y="176667"/>
                  <a:pt x="148356" y="180387"/>
                  <a:pt x="135313" y="182137"/>
                </a:cubicBezTo>
                <a:lnTo>
                  <a:pt x="73497" y="120332"/>
                </a:lnTo>
                <a:cubicBezTo>
                  <a:pt x="70729" y="117420"/>
                  <a:pt x="66610" y="116246"/>
                  <a:pt x="62746" y="117232"/>
                </a:cubicBezTo>
                <a:cubicBezTo>
                  <a:pt x="58860" y="118217"/>
                  <a:pt x="55826" y="121229"/>
                  <a:pt x="54785" y="125093"/>
                </a:cubicBezTo>
                <a:cubicBezTo>
                  <a:pt x="43846" y="165839"/>
                  <a:pt x="55593" y="209695"/>
                  <a:pt x="85444" y="239535"/>
                </a:cubicBezTo>
                <a:cubicBezTo>
                  <a:pt x="111740" y="265831"/>
                  <a:pt x="149407" y="278320"/>
                  <a:pt x="186067" y="272895"/>
                </a:cubicBezTo>
                <a:cubicBezTo>
                  <a:pt x="196719" y="271378"/>
                  <a:pt x="207569" y="274988"/>
                  <a:pt x="215098" y="282605"/>
                </a:cubicBezTo>
                <a:lnTo>
                  <a:pt x="242712" y="310219"/>
                </a:lnTo>
                <a:cubicBezTo>
                  <a:pt x="222140" y="320616"/>
                  <a:pt x="198966" y="326606"/>
                  <a:pt x="174386" y="326606"/>
                </a:cubicBezTo>
                <a:cubicBezTo>
                  <a:pt x="90437" y="326606"/>
                  <a:pt x="22144" y="258313"/>
                  <a:pt x="22144" y="174364"/>
                </a:cubicBezTo>
                <a:cubicBezTo>
                  <a:pt x="22144" y="90415"/>
                  <a:pt x="90437" y="22122"/>
                  <a:pt x="174386" y="22122"/>
                </a:cubicBezTo>
                <a:cubicBezTo>
                  <a:pt x="258335" y="22122"/>
                  <a:pt x="326628" y="90415"/>
                  <a:pt x="326628" y="174364"/>
                </a:cubicBezTo>
                <a:cubicBezTo>
                  <a:pt x="326617" y="200638"/>
                  <a:pt x="319930" y="225373"/>
                  <a:pt x="308182" y="246953"/>
                </a:cubicBezTo>
                <a:close/>
              </a:path>
            </a:pathLst>
          </a:custGeom>
          <a:solidFill>
            <a:srgbClr val="373939"/>
          </a:solidFill>
          <a:ln w="11013" cap="flat">
            <a:noFill/>
            <a:prstDash val="solid"/>
            <a:miter/>
          </a:ln>
        </p:spPr>
        <p:txBody>
          <a:bodyPr rtlCol="0" anchor="ctr"/>
          <a:lstStyle/>
          <a:p>
            <a:endParaRPr lang="en-US"/>
          </a:p>
        </p:txBody>
      </p:sp>
      <p:sp>
        <p:nvSpPr>
          <p:cNvPr id="465" name="Freeform 464">
            <a:extLst>
              <a:ext uri="{FF2B5EF4-FFF2-40B4-BE49-F238E27FC236}">
                <a16:creationId xmlns:a16="http://schemas.microsoft.com/office/drawing/2014/main" id="{D9BB472E-D75E-3D8F-EA69-023035494E48}"/>
              </a:ext>
            </a:extLst>
          </p:cNvPr>
          <p:cNvSpPr/>
          <p:nvPr/>
        </p:nvSpPr>
        <p:spPr>
          <a:xfrm>
            <a:off x="10532459" y="4527785"/>
            <a:ext cx="599489" cy="599473"/>
          </a:xfrm>
          <a:custGeom>
            <a:avLst/>
            <a:gdLst>
              <a:gd name="connsiteX0" fmla="*/ 596899 w 599489"/>
              <a:gd name="connsiteY0" fmla="*/ 260356 h 599473"/>
              <a:gd name="connsiteX1" fmla="*/ 578486 w 599489"/>
              <a:gd name="connsiteY1" fmla="*/ 241489 h 599473"/>
              <a:gd name="connsiteX2" fmla="*/ 536567 w 599489"/>
              <a:gd name="connsiteY2" fmla="*/ 234414 h 599473"/>
              <a:gd name="connsiteX3" fmla="*/ 513194 w 599489"/>
              <a:gd name="connsiteY3" fmla="*/ 178322 h 599473"/>
              <a:gd name="connsiteX4" fmla="*/ 537962 w 599489"/>
              <a:gd name="connsiteY4" fmla="*/ 143678 h 599473"/>
              <a:gd name="connsiteX5" fmla="*/ 537652 w 599489"/>
              <a:gd name="connsiteY5" fmla="*/ 117415 h 599473"/>
              <a:gd name="connsiteX6" fmla="*/ 511688 w 599489"/>
              <a:gd name="connsiteY6" fmla="*/ 87719 h 599473"/>
              <a:gd name="connsiteX7" fmla="*/ 481926 w 599489"/>
              <a:gd name="connsiteY7" fmla="*/ 61677 h 599473"/>
              <a:gd name="connsiteX8" fmla="*/ 455685 w 599489"/>
              <a:gd name="connsiteY8" fmla="*/ 61389 h 599473"/>
              <a:gd name="connsiteX9" fmla="*/ 421029 w 599489"/>
              <a:gd name="connsiteY9" fmla="*/ 86169 h 599473"/>
              <a:gd name="connsiteX10" fmla="*/ 421029 w 599489"/>
              <a:gd name="connsiteY10" fmla="*/ 86069 h 599473"/>
              <a:gd name="connsiteX11" fmla="*/ 364805 w 599489"/>
              <a:gd name="connsiteY11" fmla="*/ 62906 h 599473"/>
              <a:gd name="connsiteX12" fmla="*/ 357863 w 599489"/>
              <a:gd name="connsiteY12" fmla="*/ 21009 h 599473"/>
              <a:gd name="connsiteX13" fmla="*/ 338996 w 599489"/>
              <a:gd name="connsiteY13" fmla="*/ 2574 h 599473"/>
              <a:gd name="connsiteX14" fmla="*/ 260372 w 599489"/>
              <a:gd name="connsiteY14" fmla="*/ 2574 h 599473"/>
              <a:gd name="connsiteX15" fmla="*/ 241506 w 599489"/>
              <a:gd name="connsiteY15" fmla="*/ 20987 h 599473"/>
              <a:gd name="connsiteX16" fmla="*/ 234430 w 599489"/>
              <a:gd name="connsiteY16" fmla="*/ 62906 h 599473"/>
              <a:gd name="connsiteX17" fmla="*/ 178339 w 599489"/>
              <a:gd name="connsiteY17" fmla="*/ 86280 h 599473"/>
              <a:gd name="connsiteX18" fmla="*/ 143694 w 599489"/>
              <a:gd name="connsiteY18" fmla="*/ 61511 h 599473"/>
              <a:gd name="connsiteX19" fmla="*/ 117431 w 599489"/>
              <a:gd name="connsiteY19" fmla="*/ 61821 h 599473"/>
              <a:gd name="connsiteX20" fmla="*/ 87736 w 599489"/>
              <a:gd name="connsiteY20" fmla="*/ 87785 h 599473"/>
              <a:gd name="connsiteX21" fmla="*/ 61760 w 599489"/>
              <a:gd name="connsiteY21" fmla="*/ 117492 h 599473"/>
              <a:gd name="connsiteX22" fmla="*/ 61461 w 599489"/>
              <a:gd name="connsiteY22" fmla="*/ 143877 h 599473"/>
              <a:gd name="connsiteX23" fmla="*/ 86152 w 599489"/>
              <a:gd name="connsiteY23" fmla="*/ 178466 h 599473"/>
              <a:gd name="connsiteX24" fmla="*/ 62923 w 599489"/>
              <a:gd name="connsiteY24" fmla="*/ 234680 h 599473"/>
              <a:gd name="connsiteX25" fmla="*/ 21026 w 599489"/>
              <a:gd name="connsiteY25" fmla="*/ 241622 h 599473"/>
              <a:gd name="connsiteX26" fmla="*/ 2591 w 599489"/>
              <a:gd name="connsiteY26" fmla="*/ 260489 h 599473"/>
              <a:gd name="connsiteX27" fmla="*/ 0 w 599489"/>
              <a:gd name="connsiteY27" fmla="*/ 299762 h 599473"/>
              <a:gd name="connsiteX28" fmla="*/ 2591 w 599489"/>
              <a:gd name="connsiteY28" fmla="*/ 339101 h 599473"/>
              <a:gd name="connsiteX29" fmla="*/ 21004 w 599489"/>
              <a:gd name="connsiteY29" fmla="*/ 357968 h 599473"/>
              <a:gd name="connsiteX30" fmla="*/ 62923 w 599489"/>
              <a:gd name="connsiteY30" fmla="*/ 365043 h 599473"/>
              <a:gd name="connsiteX31" fmla="*/ 86296 w 599489"/>
              <a:gd name="connsiteY31" fmla="*/ 421134 h 599473"/>
              <a:gd name="connsiteX32" fmla="*/ 61528 w 599489"/>
              <a:gd name="connsiteY32" fmla="*/ 455779 h 599473"/>
              <a:gd name="connsiteX33" fmla="*/ 61838 w 599489"/>
              <a:gd name="connsiteY33" fmla="*/ 482042 h 599473"/>
              <a:gd name="connsiteX34" fmla="*/ 87802 w 599489"/>
              <a:gd name="connsiteY34" fmla="*/ 511738 h 599473"/>
              <a:gd name="connsiteX35" fmla="*/ 117509 w 599489"/>
              <a:gd name="connsiteY35" fmla="*/ 537713 h 599473"/>
              <a:gd name="connsiteX36" fmla="*/ 143894 w 599489"/>
              <a:gd name="connsiteY36" fmla="*/ 538012 h 599473"/>
              <a:gd name="connsiteX37" fmla="*/ 178483 w 599489"/>
              <a:gd name="connsiteY37" fmla="*/ 513321 h 599473"/>
              <a:gd name="connsiteX38" fmla="*/ 234696 w 599489"/>
              <a:gd name="connsiteY38" fmla="*/ 536550 h 599473"/>
              <a:gd name="connsiteX39" fmla="*/ 241638 w 599489"/>
              <a:gd name="connsiteY39" fmla="*/ 578447 h 599473"/>
              <a:gd name="connsiteX40" fmla="*/ 260505 w 599489"/>
              <a:gd name="connsiteY40" fmla="*/ 596883 h 599473"/>
              <a:gd name="connsiteX41" fmla="*/ 299845 w 599489"/>
              <a:gd name="connsiteY41" fmla="*/ 599473 h 599473"/>
              <a:gd name="connsiteX42" fmla="*/ 339118 w 599489"/>
              <a:gd name="connsiteY42" fmla="*/ 596883 h 599473"/>
              <a:gd name="connsiteX43" fmla="*/ 357984 w 599489"/>
              <a:gd name="connsiteY43" fmla="*/ 578470 h 599473"/>
              <a:gd name="connsiteX44" fmla="*/ 365060 w 599489"/>
              <a:gd name="connsiteY44" fmla="*/ 536550 h 599473"/>
              <a:gd name="connsiteX45" fmla="*/ 421151 w 599489"/>
              <a:gd name="connsiteY45" fmla="*/ 513177 h 599473"/>
              <a:gd name="connsiteX46" fmla="*/ 455796 w 599489"/>
              <a:gd name="connsiteY46" fmla="*/ 537946 h 599473"/>
              <a:gd name="connsiteX47" fmla="*/ 482059 w 599489"/>
              <a:gd name="connsiteY47" fmla="*/ 537636 h 599473"/>
              <a:gd name="connsiteX48" fmla="*/ 511754 w 599489"/>
              <a:gd name="connsiteY48" fmla="*/ 511671 h 599473"/>
              <a:gd name="connsiteX49" fmla="*/ 537796 w 599489"/>
              <a:gd name="connsiteY49" fmla="*/ 481909 h 599473"/>
              <a:gd name="connsiteX50" fmla="*/ 538084 w 599489"/>
              <a:gd name="connsiteY50" fmla="*/ 455668 h 599473"/>
              <a:gd name="connsiteX51" fmla="*/ 513404 w 599489"/>
              <a:gd name="connsiteY51" fmla="*/ 421013 h 599473"/>
              <a:gd name="connsiteX52" fmla="*/ 536567 w 599489"/>
              <a:gd name="connsiteY52" fmla="*/ 364788 h 599473"/>
              <a:gd name="connsiteX53" fmla="*/ 578464 w 599489"/>
              <a:gd name="connsiteY53" fmla="*/ 357846 h 599473"/>
              <a:gd name="connsiteX54" fmla="*/ 596899 w 599489"/>
              <a:gd name="connsiteY54" fmla="*/ 338979 h 599473"/>
              <a:gd name="connsiteX55" fmla="*/ 599490 w 599489"/>
              <a:gd name="connsiteY55" fmla="*/ 299640 h 599473"/>
              <a:gd name="connsiteX56" fmla="*/ 596899 w 599489"/>
              <a:gd name="connsiteY56" fmla="*/ 260356 h 599473"/>
              <a:gd name="connsiteX57" fmla="*/ 574855 w 599489"/>
              <a:gd name="connsiteY57" fmla="*/ 335990 h 599473"/>
              <a:gd name="connsiteX58" fmla="*/ 532946 w 599489"/>
              <a:gd name="connsiteY58" fmla="*/ 342932 h 599473"/>
              <a:gd name="connsiteX59" fmla="*/ 515275 w 599489"/>
              <a:gd name="connsiteY59" fmla="*/ 359020 h 599473"/>
              <a:gd name="connsiteX60" fmla="*/ 494183 w 599489"/>
              <a:gd name="connsiteY60" fmla="*/ 410018 h 599473"/>
              <a:gd name="connsiteX61" fmla="*/ 495312 w 599489"/>
              <a:gd name="connsiteY61" fmla="*/ 433878 h 599473"/>
              <a:gd name="connsiteX62" fmla="*/ 520191 w 599489"/>
              <a:gd name="connsiteY62" fmla="*/ 468479 h 599473"/>
              <a:gd name="connsiteX63" fmla="*/ 496109 w 599489"/>
              <a:gd name="connsiteY63" fmla="*/ 496004 h 599473"/>
              <a:gd name="connsiteX64" fmla="*/ 468695 w 599489"/>
              <a:gd name="connsiteY64" fmla="*/ 519920 h 599473"/>
              <a:gd name="connsiteX65" fmla="*/ 434050 w 599489"/>
              <a:gd name="connsiteY65" fmla="*/ 495152 h 599473"/>
              <a:gd name="connsiteX66" fmla="*/ 410190 w 599489"/>
              <a:gd name="connsiteY66" fmla="*/ 494011 h 599473"/>
              <a:gd name="connsiteX67" fmla="*/ 359213 w 599489"/>
              <a:gd name="connsiteY67" fmla="*/ 515181 h 599473"/>
              <a:gd name="connsiteX68" fmla="*/ 343159 w 599489"/>
              <a:gd name="connsiteY68" fmla="*/ 532830 h 599473"/>
              <a:gd name="connsiteX69" fmla="*/ 336194 w 599489"/>
              <a:gd name="connsiteY69" fmla="*/ 574915 h 599473"/>
              <a:gd name="connsiteX70" fmla="*/ 263495 w 599489"/>
              <a:gd name="connsiteY70" fmla="*/ 574816 h 599473"/>
              <a:gd name="connsiteX71" fmla="*/ 256553 w 599489"/>
              <a:gd name="connsiteY71" fmla="*/ 532908 h 599473"/>
              <a:gd name="connsiteX72" fmla="*/ 240476 w 599489"/>
              <a:gd name="connsiteY72" fmla="*/ 515248 h 599473"/>
              <a:gd name="connsiteX73" fmla="*/ 189466 w 599489"/>
              <a:gd name="connsiteY73" fmla="*/ 494078 h 599473"/>
              <a:gd name="connsiteX74" fmla="*/ 178383 w 599489"/>
              <a:gd name="connsiteY74" fmla="*/ 491132 h 599473"/>
              <a:gd name="connsiteX75" fmla="*/ 165595 w 599489"/>
              <a:gd name="connsiteY75" fmla="*/ 495218 h 599473"/>
              <a:gd name="connsiteX76" fmla="*/ 130961 w 599489"/>
              <a:gd name="connsiteY76" fmla="*/ 520086 h 599473"/>
              <a:gd name="connsiteX77" fmla="*/ 103480 w 599489"/>
              <a:gd name="connsiteY77" fmla="*/ 496060 h 599473"/>
              <a:gd name="connsiteX78" fmla="*/ 79564 w 599489"/>
              <a:gd name="connsiteY78" fmla="*/ 468645 h 599473"/>
              <a:gd name="connsiteX79" fmla="*/ 104333 w 599489"/>
              <a:gd name="connsiteY79" fmla="*/ 434000 h 599473"/>
              <a:gd name="connsiteX80" fmla="*/ 105473 w 599489"/>
              <a:gd name="connsiteY80" fmla="*/ 410140 h 599473"/>
              <a:gd name="connsiteX81" fmla="*/ 84303 w 599489"/>
              <a:gd name="connsiteY81" fmla="*/ 359164 h 599473"/>
              <a:gd name="connsiteX82" fmla="*/ 66654 w 599489"/>
              <a:gd name="connsiteY82" fmla="*/ 343109 h 599473"/>
              <a:gd name="connsiteX83" fmla="*/ 24569 w 599489"/>
              <a:gd name="connsiteY83" fmla="*/ 336145 h 599473"/>
              <a:gd name="connsiteX84" fmla="*/ 22166 w 599489"/>
              <a:gd name="connsiteY84" fmla="*/ 299739 h 599473"/>
              <a:gd name="connsiteX85" fmla="*/ 24669 w 599489"/>
              <a:gd name="connsiteY85" fmla="*/ 263445 h 599473"/>
              <a:gd name="connsiteX86" fmla="*/ 66577 w 599489"/>
              <a:gd name="connsiteY86" fmla="*/ 256503 h 599473"/>
              <a:gd name="connsiteX87" fmla="*/ 84237 w 599489"/>
              <a:gd name="connsiteY87" fmla="*/ 240426 h 599473"/>
              <a:gd name="connsiteX88" fmla="*/ 105407 w 599489"/>
              <a:gd name="connsiteY88" fmla="*/ 189417 h 599473"/>
              <a:gd name="connsiteX89" fmla="*/ 104255 w 599489"/>
              <a:gd name="connsiteY89" fmla="*/ 165545 h 599473"/>
              <a:gd name="connsiteX90" fmla="*/ 79387 w 599489"/>
              <a:gd name="connsiteY90" fmla="*/ 130911 h 599473"/>
              <a:gd name="connsiteX91" fmla="*/ 103414 w 599489"/>
              <a:gd name="connsiteY91" fmla="*/ 103430 h 599473"/>
              <a:gd name="connsiteX92" fmla="*/ 130828 w 599489"/>
              <a:gd name="connsiteY92" fmla="*/ 79515 h 599473"/>
              <a:gd name="connsiteX93" fmla="*/ 165473 w 599489"/>
              <a:gd name="connsiteY93" fmla="*/ 104283 h 599473"/>
              <a:gd name="connsiteX94" fmla="*/ 189334 w 599489"/>
              <a:gd name="connsiteY94" fmla="*/ 105423 h 599473"/>
              <a:gd name="connsiteX95" fmla="*/ 240310 w 599489"/>
              <a:gd name="connsiteY95" fmla="*/ 84253 h 599473"/>
              <a:gd name="connsiteX96" fmla="*/ 256364 w 599489"/>
              <a:gd name="connsiteY96" fmla="*/ 66604 h 599473"/>
              <a:gd name="connsiteX97" fmla="*/ 263329 w 599489"/>
              <a:gd name="connsiteY97" fmla="*/ 24519 h 599473"/>
              <a:gd name="connsiteX98" fmla="*/ 336028 w 599489"/>
              <a:gd name="connsiteY98" fmla="*/ 24619 h 599473"/>
              <a:gd name="connsiteX99" fmla="*/ 342971 w 599489"/>
              <a:gd name="connsiteY99" fmla="*/ 66527 h 599473"/>
              <a:gd name="connsiteX100" fmla="*/ 359058 w 599489"/>
              <a:gd name="connsiteY100" fmla="*/ 84198 h 599473"/>
              <a:gd name="connsiteX101" fmla="*/ 410057 w 599489"/>
              <a:gd name="connsiteY101" fmla="*/ 105291 h 599473"/>
              <a:gd name="connsiteX102" fmla="*/ 433917 w 599489"/>
              <a:gd name="connsiteY102" fmla="*/ 104161 h 599473"/>
              <a:gd name="connsiteX103" fmla="*/ 468518 w 599489"/>
              <a:gd name="connsiteY103" fmla="*/ 79282 h 599473"/>
              <a:gd name="connsiteX104" fmla="*/ 496043 w 599489"/>
              <a:gd name="connsiteY104" fmla="*/ 103364 h 599473"/>
              <a:gd name="connsiteX105" fmla="*/ 519959 w 599489"/>
              <a:gd name="connsiteY105" fmla="*/ 130779 h 599473"/>
              <a:gd name="connsiteX106" fmla="*/ 495190 w 599489"/>
              <a:gd name="connsiteY106" fmla="*/ 165423 h 599473"/>
              <a:gd name="connsiteX107" fmla="*/ 494050 w 599489"/>
              <a:gd name="connsiteY107" fmla="*/ 189284 h 599473"/>
              <a:gd name="connsiteX108" fmla="*/ 515220 w 599489"/>
              <a:gd name="connsiteY108" fmla="*/ 240260 h 599473"/>
              <a:gd name="connsiteX109" fmla="*/ 532869 w 599489"/>
              <a:gd name="connsiteY109" fmla="*/ 256315 h 599473"/>
              <a:gd name="connsiteX110" fmla="*/ 574954 w 599489"/>
              <a:gd name="connsiteY110" fmla="*/ 263279 h 599473"/>
              <a:gd name="connsiteX111" fmla="*/ 577357 w 599489"/>
              <a:gd name="connsiteY111" fmla="*/ 299618 h 599473"/>
              <a:gd name="connsiteX112" fmla="*/ 574855 w 599489"/>
              <a:gd name="connsiteY112" fmla="*/ 335990 h 599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599489" h="599473">
                <a:moveTo>
                  <a:pt x="596899" y="260356"/>
                </a:moveTo>
                <a:cubicBezTo>
                  <a:pt x="595626" y="250845"/>
                  <a:pt x="588064" y="243083"/>
                  <a:pt x="578486" y="241489"/>
                </a:cubicBezTo>
                <a:lnTo>
                  <a:pt x="536567" y="234414"/>
                </a:lnTo>
                <a:cubicBezTo>
                  <a:pt x="531219" y="214905"/>
                  <a:pt x="523380" y="196027"/>
                  <a:pt x="513194" y="178322"/>
                </a:cubicBezTo>
                <a:lnTo>
                  <a:pt x="537962" y="143678"/>
                </a:lnTo>
                <a:cubicBezTo>
                  <a:pt x="543664" y="135695"/>
                  <a:pt x="543543" y="125154"/>
                  <a:pt x="537652" y="117415"/>
                </a:cubicBezTo>
                <a:cubicBezTo>
                  <a:pt x="529669" y="106951"/>
                  <a:pt x="520933" y="96953"/>
                  <a:pt x="511688" y="87719"/>
                </a:cubicBezTo>
                <a:cubicBezTo>
                  <a:pt x="502254" y="78286"/>
                  <a:pt x="492245" y="69528"/>
                  <a:pt x="481926" y="61677"/>
                </a:cubicBezTo>
                <a:cubicBezTo>
                  <a:pt x="474319" y="55898"/>
                  <a:pt x="463535" y="55765"/>
                  <a:pt x="455685" y="61389"/>
                </a:cubicBezTo>
                <a:lnTo>
                  <a:pt x="421029" y="86169"/>
                </a:lnTo>
                <a:lnTo>
                  <a:pt x="421029" y="86069"/>
                </a:lnTo>
                <a:cubicBezTo>
                  <a:pt x="403358" y="76005"/>
                  <a:pt x="384469" y="68199"/>
                  <a:pt x="364805" y="62906"/>
                </a:cubicBezTo>
                <a:lnTo>
                  <a:pt x="357863" y="21009"/>
                </a:lnTo>
                <a:cubicBezTo>
                  <a:pt x="356279" y="11443"/>
                  <a:pt x="348529" y="3870"/>
                  <a:pt x="338996" y="2574"/>
                </a:cubicBezTo>
                <a:cubicBezTo>
                  <a:pt x="313286" y="-869"/>
                  <a:pt x="285938" y="-847"/>
                  <a:pt x="260372" y="2574"/>
                </a:cubicBezTo>
                <a:cubicBezTo>
                  <a:pt x="250861" y="3848"/>
                  <a:pt x="243100" y="11410"/>
                  <a:pt x="241506" y="20987"/>
                </a:cubicBezTo>
                <a:lnTo>
                  <a:pt x="234430" y="62906"/>
                </a:lnTo>
                <a:cubicBezTo>
                  <a:pt x="214921" y="68254"/>
                  <a:pt x="196043" y="76093"/>
                  <a:pt x="178339" y="86280"/>
                </a:cubicBezTo>
                <a:lnTo>
                  <a:pt x="143694" y="61511"/>
                </a:lnTo>
                <a:cubicBezTo>
                  <a:pt x="135722" y="55809"/>
                  <a:pt x="125171" y="55931"/>
                  <a:pt x="117431" y="61821"/>
                </a:cubicBezTo>
                <a:cubicBezTo>
                  <a:pt x="106968" y="69804"/>
                  <a:pt x="96970" y="78540"/>
                  <a:pt x="87736" y="87785"/>
                </a:cubicBezTo>
                <a:cubicBezTo>
                  <a:pt x="78501" y="97020"/>
                  <a:pt x="69754" y="107007"/>
                  <a:pt x="61760" y="117492"/>
                </a:cubicBezTo>
                <a:cubicBezTo>
                  <a:pt x="55936" y="125132"/>
                  <a:pt x="55815" y="135983"/>
                  <a:pt x="61461" y="143877"/>
                </a:cubicBezTo>
                <a:lnTo>
                  <a:pt x="86152" y="178466"/>
                </a:lnTo>
                <a:cubicBezTo>
                  <a:pt x="76043" y="196193"/>
                  <a:pt x="68204" y="215071"/>
                  <a:pt x="62923" y="234680"/>
                </a:cubicBezTo>
                <a:lnTo>
                  <a:pt x="21026" y="241622"/>
                </a:lnTo>
                <a:cubicBezTo>
                  <a:pt x="11460" y="243205"/>
                  <a:pt x="3886" y="250956"/>
                  <a:pt x="2591" y="260489"/>
                </a:cubicBezTo>
                <a:cubicBezTo>
                  <a:pt x="875" y="273321"/>
                  <a:pt x="0" y="286541"/>
                  <a:pt x="0" y="299762"/>
                </a:cubicBezTo>
                <a:cubicBezTo>
                  <a:pt x="0" y="313059"/>
                  <a:pt x="875" y="326290"/>
                  <a:pt x="2591" y="339101"/>
                </a:cubicBezTo>
                <a:cubicBezTo>
                  <a:pt x="3864" y="348612"/>
                  <a:pt x="11426" y="356373"/>
                  <a:pt x="21004" y="357968"/>
                </a:cubicBezTo>
                <a:lnTo>
                  <a:pt x="62923" y="365043"/>
                </a:lnTo>
                <a:cubicBezTo>
                  <a:pt x="68271" y="384552"/>
                  <a:pt x="76110" y="403430"/>
                  <a:pt x="86296" y="421134"/>
                </a:cubicBezTo>
                <a:lnTo>
                  <a:pt x="61528" y="455779"/>
                </a:lnTo>
                <a:cubicBezTo>
                  <a:pt x="55826" y="463762"/>
                  <a:pt x="55948" y="474303"/>
                  <a:pt x="61838" y="482042"/>
                </a:cubicBezTo>
                <a:cubicBezTo>
                  <a:pt x="69821" y="492505"/>
                  <a:pt x="78557" y="502504"/>
                  <a:pt x="87802" y="511738"/>
                </a:cubicBezTo>
                <a:cubicBezTo>
                  <a:pt x="97036" y="520972"/>
                  <a:pt x="107023" y="529719"/>
                  <a:pt x="117509" y="537713"/>
                </a:cubicBezTo>
                <a:cubicBezTo>
                  <a:pt x="125148" y="543537"/>
                  <a:pt x="135988" y="543659"/>
                  <a:pt x="143894" y="538012"/>
                </a:cubicBezTo>
                <a:lnTo>
                  <a:pt x="178483" y="513321"/>
                </a:lnTo>
                <a:cubicBezTo>
                  <a:pt x="196209" y="523430"/>
                  <a:pt x="215087" y="531269"/>
                  <a:pt x="234696" y="536550"/>
                </a:cubicBezTo>
                <a:lnTo>
                  <a:pt x="241638" y="578447"/>
                </a:lnTo>
                <a:cubicBezTo>
                  <a:pt x="243222" y="588014"/>
                  <a:pt x="250972" y="595587"/>
                  <a:pt x="260505" y="596883"/>
                </a:cubicBezTo>
                <a:cubicBezTo>
                  <a:pt x="273338" y="598599"/>
                  <a:pt x="286569" y="599473"/>
                  <a:pt x="299845" y="599473"/>
                </a:cubicBezTo>
                <a:cubicBezTo>
                  <a:pt x="313098" y="599473"/>
                  <a:pt x="326318" y="598599"/>
                  <a:pt x="339118" y="596883"/>
                </a:cubicBezTo>
                <a:cubicBezTo>
                  <a:pt x="348629" y="595609"/>
                  <a:pt x="356390" y="588047"/>
                  <a:pt x="357984" y="578470"/>
                </a:cubicBezTo>
                <a:lnTo>
                  <a:pt x="365060" y="536550"/>
                </a:lnTo>
                <a:cubicBezTo>
                  <a:pt x="384569" y="531203"/>
                  <a:pt x="403447" y="523364"/>
                  <a:pt x="421151" y="513177"/>
                </a:cubicBezTo>
                <a:lnTo>
                  <a:pt x="455796" y="537946"/>
                </a:lnTo>
                <a:cubicBezTo>
                  <a:pt x="463768" y="543659"/>
                  <a:pt x="474331" y="543515"/>
                  <a:pt x="482059" y="537636"/>
                </a:cubicBezTo>
                <a:cubicBezTo>
                  <a:pt x="492522" y="529652"/>
                  <a:pt x="502520" y="520917"/>
                  <a:pt x="511754" y="511671"/>
                </a:cubicBezTo>
                <a:cubicBezTo>
                  <a:pt x="521188" y="502238"/>
                  <a:pt x="529946" y="492229"/>
                  <a:pt x="537796" y="481909"/>
                </a:cubicBezTo>
                <a:cubicBezTo>
                  <a:pt x="543587" y="474303"/>
                  <a:pt x="543709" y="463508"/>
                  <a:pt x="538084" y="455668"/>
                </a:cubicBezTo>
                <a:lnTo>
                  <a:pt x="513404" y="421013"/>
                </a:lnTo>
                <a:cubicBezTo>
                  <a:pt x="523469" y="403342"/>
                  <a:pt x="531275" y="384452"/>
                  <a:pt x="536567" y="364788"/>
                </a:cubicBezTo>
                <a:lnTo>
                  <a:pt x="578464" y="357846"/>
                </a:lnTo>
                <a:cubicBezTo>
                  <a:pt x="588030" y="356263"/>
                  <a:pt x="595604" y="348512"/>
                  <a:pt x="596899" y="338979"/>
                </a:cubicBezTo>
                <a:cubicBezTo>
                  <a:pt x="598615" y="326147"/>
                  <a:pt x="599490" y="312915"/>
                  <a:pt x="599490" y="299640"/>
                </a:cubicBezTo>
                <a:cubicBezTo>
                  <a:pt x="599490" y="286375"/>
                  <a:pt x="598615" y="273166"/>
                  <a:pt x="596899" y="260356"/>
                </a:cubicBezTo>
                <a:close/>
                <a:moveTo>
                  <a:pt x="574855" y="335990"/>
                </a:moveTo>
                <a:lnTo>
                  <a:pt x="532946" y="342932"/>
                </a:lnTo>
                <a:cubicBezTo>
                  <a:pt x="524498" y="344338"/>
                  <a:pt x="517567" y="350649"/>
                  <a:pt x="515275" y="359020"/>
                </a:cubicBezTo>
                <a:cubicBezTo>
                  <a:pt x="510426" y="376813"/>
                  <a:pt x="503317" y="393974"/>
                  <a:pt x="494183" y="410018"/>
                </a:cubicBezTo>
                <a:cubicBezTo>
                  <a:pt x="489887" y="417547"/>
                  <a:pt x="490330" y="426914"/>
                  <a:pt x="495312" y="433878"/>
                </a:cubicBezTo>
                <a:lnTo>
                  <a:pt x="520191" y="468479"/>
                </a:lnTo>
                <a:cubicBezTo>
                  <a:pt x="512939" y="478012"/>
                  <a:pt x="504834" y="487279"/>
                  <a:pt x="496109" y="496004"/>
                </a:cubicBezTo>
                <a:cubicBezTo>
                  <a:pt x="487573" y="504552"/>
                  <a:pt x="478339" y="512624"/>
                  <a:pt x="468695" y="519920"/>
                </a:cubicBezTo>
                <a:lnTo>
                  <a:pt x="434050" y="495152"/>
                </a:lnTo>
                <a:cubicBezTo>
                  <a:pt x="427086" y="490169"/>
                  <a:pt x="417708" y="489726"/>
                  <a:pt x="410190" y="494011"/>
                </a:cubicBezTo>
                <a:cubicBezTo>
                  <a:pt x="394091" y="503201"/>
                  <a:pt x="376951" y="510321"/>
                  <a:pt x="359213" y="515181"/>
                </a:cubicBezTo>
                <a:cubicBezTo>
                  <a:pt x="350865" y="517473"/>
                  <a:pt x="344565" y="524404"/>
                  <a:pt x="343159" y="532830"/>
                </a:cubicBezTo>
                <a:lnTo>
                  <a:pt x="336194" y="574915"/>
                </a:lnTo>
                <a:cubicBezTo>
                  <a:pt x="312478" y="578115"/>
                  <a:pt x="287112" y="578204"/>
                  <a:pt x="263495" y="574816"/>
                </a:cubicBezTo>
                <a:lnTo>
                  <a:pt x="256553" y="532908"/>
                </a:lnTo>
                <a:cubicBezTo>
                  <a:pt x="255146" y="524460"/>
                  <a:pt x="248835" y="517528"/>
                  <a:pt x="240476" y="515248"/>
                </a:cubicBezTo>
                <a:cubicBezTo>
                  <a:pt x="222738" y="510398"/>
                  <a:pt x="205576" y="503268"/>
                  <a:pt x="189466" y="494078"/>
                </a:cubicBezTo>
                <a:cubicBezTo>
                  <a:pt x="186023" y="492107"/>
                  <a:pt x="182192" y="491132"/>
                  <a:pt x="178383" y="491132"/>
                </a:cubicBezTo>
                <a:cubicBezTo>
                  <a:pt x="173866" y="491132"/>
                  <a:pt x="169371" y="492505"/>
                  <a:pt x="165595" y="495218"/>
                </a:cubicBezTo>
                <a:lnTo>
                  <a:pt x="130961" y="520086"/>
                </a:lnTo>
                <a:cubicBezTo>
                  <a:pt x="121273" y="512690"/>
                  <a:pt x="112028" y="504607"/>
                  <a:pt x="103480" y="496060"/>
                </a:cubicBezTo>
                <a:cubicBezTo>
                  <a:pt x="94933" y="487523"/>
                  <a:pt x="86861" y="478289"/>
                  <a:pt x="79564" y="468645"/>
                </a:cubicBezTo>
                <a:lnTo>
                  <a:pt x="104333" y="434000"/>
                </a:lnTo>
                <a:cubicBezTo>
                  <a:pt x="109315" y="427036"/>
                  <a:pt x="109758" y="417658"/>
                  <a:pt x="105473" y="410140"/>
                </a:cubicBezTo>
                <a:cubicBezTo>
                  <a:pt x="96283" y="394041"/>
                  <a:pt x="89164" y="376901"/>
                  <a:pt x="84303" y="359164"/>
                </a:cubicBezTo>
                <a:cubicBezTo>
                  <a:pt x="82011" y="350815"/>
                  <a:pt x="75080" y="344515"/>
                  <a:pt x="66654" y="343109"/>
                </a:cubicBezTo>
                <a:lnTo>
                  <a:pt x="24569" y="336145"/>
                </a:lnTo>
                <a:cubicBezTo>
                  <a:pt x="22975" y="324298"/>
                  <a:pt x="22166" y="312052"/>
                  <a:pt x="22166" y="299739"/>
                </a:cubicBezTo>
                <a:cubicBezTo>
                  <a:pt x="22166" y="287494"/>
                  <a:pt x="22975" y="275259"/>
                  <a:pt x="24669" y="263445"/>
                </a:cubicBezTo>
                <a:lnTo>
                  <a:pt x="66577" y="256503"/>
                </a:lnTo>
                <a:cubicBezTo>
                  <a:pt x="75025" y="255097"/>
                  <a:pt x="81956" y="248785"/>
                  <a:pt x="84237" y="240426"/>
                </a:cubicBezTo>
                <a:cubicBezTo>
                  <a:pt x="89086" y="222688"/>
                  <a:pt x="96217" y="205527"/>
                  <a:pt x="105407" y="189417"/>
                </a:cubicBezTo>
                <a:cubicBezTo>
                  <a:pt x="109714" y="181877"/>
                  <a:pt x="109260" y="172498"/>
                  <a:pt x="104255" y="165545"/>
                </a:cubicBezTo>
                <a:lnTo>
                  <a:pt x="79387" y="130911"/>
                </a:lnTo>
                <a:cubicBezTo>
                  <a:pt x="86783" y="121223"/>
                  <a:pt x="94866" y="111978"/>
                  <a:pt x="103414" y="103430"/>
                </a:cubicBezTo>
                <a:cubicBezTo>
                  <a:pt x="111950" y="94883"/>
                  <a:pt x="121185" y="86811"/>
                  <a:pt x="130828" y="79515"/>
                </a:cubicBezTo>
                <a:lnTo>
                  <a:pt x="165473" y="104283"/>
                </a:lnTo>
                <a:cubicBezTo>
                  <a:pt x="172438" y="109265"/>
                  <a:pt x="181816" y="109708"/>
                  <a:pt x="189334" y="105423"/>
                </a:cubicBezTo>
                <a:cubicBezTo>
                  <a:pt x="205433" y="96234"/>
                  <a:pt x="222572" y="89114"/>
                  <a:pt x="240310" y="84253"/>
                </a:cubicBezTo>
                <a:cubicBezTo>
                  <a:pt x="248658" y="81962"/>
                  <a:pt x="254958" y="75030"/>
                  <a:pt x="256364" y="66604"/>
                </a:cubicBezTo>
                <a:lnTo>
                  <a:pt x="263329" y="24519"/>
                </a:lnTo>
                <a:cubicBezTo>
                  <a:pt x="286968" y="21342"/>
                  <a:pt x="312334" y="21220"/>
                  <a:pt x="336028" y="24619"/>
                </a:cubicBezTo>
                <a:lnTo>
                  <a:pt x="342971" y="66527"/>
                </a:lnTo>
                <a:cubicBezTo>
                  <a:pt x="344377" y="74975"/>
                  <a:pt x="350688" y="81906"/>
                  <a:pt x="359058" y="84198"/>
                </a:cubicBezTo>
                <a:cubicBezTo>
                  <a:pt x="376851" y="89048"/>
                  <a:pt x="394013" y="96156"/>
                  <a:pt x="410057" y="105291"/>
                </a:cubicBezTo>
                <a:cubicBezTo>
                  <a:pt x="417575" y="109587"/>
                  <a:pt x="426942" y="109155"/>
                  <a:pt x="433917" y="104161"/>
                </a:cubicBezTo>
                <a:lnTo>
                  <a:pt x="468518" y="79282"/>
                </a:lnTo>
                <a:cubicBezTo>
                  <a:pt x="478051" y="86534"/>
                  <a:pt x="487318" y="94639"/>
                  <a:pt x="496043" y="103364"/>
                </a:cubicBezTo>
                <a:cubicBezTo>
                  <a:pt x="504591" y="111901"/>
                  <a:pt x="512662" y="121135"/>
                  <a:pt x="519959" y="130779"/>
                </a:cubicBezTo>
                <a:lnTo>
                  <a:pt x="495190" y="165423"/>
                </a:lnTo>
                <a:cubicBezTo>
                  <a:pt x="490208" y="172388"/>
                  <a:pt x="489765" y="181766"/>
                  <a:pt x="494050" y="189284"/>
                </a:cubicBezTo>
                <a:cubicBezTo>
                  <a:pt x="503240" y="205383"/>
                  <a:pt x="510359" y="222522"/>
                  <a:pt x="515220" y="240260"/>
                </a:cubicBezTo>
                <a:cubicBezTo>
                  <a:pt x="517512" y="248608"/>
                  <a:pt x="524443" y="254908"/>
                  <a:pt x="532869" y="256315"/>
                </a:cubicBezTo>
                <a:lnTo>
                  <a:pt x="574954" y="263279"/>
                </a:lnTo>
                <a:cubicBezTo>
                  <a:pt x="576549" y="275126"/>
                  <a:pt x="577357" y="287350"/>
                  <a:pt x="577357" y="299618"/>
                </a:cubicBezTo>
                <a:cubicBezTo>
                  <a:pt x="577346" y="311930"/>
                  <a:pt x="576549" y="324176"/>
                  <a:pt x="574855" y="335990"/>
                </a:cubicBezTo>
                <a:close/>
              </a:path>
            </a:pathLst>
          </a:custGeom>
          <a:solidFill>
            <a:srgbClr val="373939"/>
          </a:solidFill>
          <a:ln w="11013" cap="flat">
            <a:noFill/>
            <a:prstDash val="solid"/>
            <a:miter/>
          </a:ln>
        </p:spPr>
        <p:txBody>
          <a:bodyPr rtlCol="0" anchor="ctr"/>
          <a:lstStyle/>
          <a:p>
            <a:endParaRPr lang="en-US"/>
          </a:p>
        </p:txBody>
      </p:sp>
      <p:sp>
        <p:nvSpPr>
          <p:cNvPr id="467" name="Freeform 466">
            <a:extLst>
              <a:ext uri="{FF2B5EF4-FFF2-40B4-BE49-F238E27FC236}">
                <a16:creationId xmlns:a16="http://schemas.microsoft.com/office/drawing/2014/main" id="{29BA501D-6A55-3BBE-59B9-B9A179F967EA}"/>
              </a:ext>
            </a:extLst>
          </p:cNvPr>
          <p:cNvSpPr/>
          <p:nvPr/>
        </p:nvSpPr>
        <p:spPr>
          <a:xfrm>
            <a:off x="1117510" y="5804299"/>
            <a:ext cx="312802" cy="312271"/>
          </a:xfrm>
          <a:custGeom>
            <a:avLst/>
            <a:gdLst>
              <a:gd name="connsiteX0" fmla="*/ 238657 w 312802"/>
              <a:gd name="connsiteY0" fmla="*/ 312271 h 312271"/>
              <a:gd name="connsiteX1" fmla="*/ 232575 w 312802"/>
              <a:gd name="connsiteY1" fmla="*/ 309758 h 312271"/>
              <a:gd name="connsiteX2" fmla="*/ 75509 w 312802"/>
              <a:gd name="connsiteY2" fmla="*/ 152975 h 312271"/>
              <a:gd name="connsiteX3" fmla="*/ 73468 w 312802"/>
              <a:gd name="connsiteY3" fmla="*/ 149743 h 312271"/>
              <a:gd name="connsiteX4" fmla="*/ 63332 w 312802"/>
              <a:gd name="connsiteY4" fmla="*/ 120934 h 312271"/>
              <a:gd name="connsiteX5" fmla="*/ 34462 w 312802"/>
              <a:gd name="connsiteY5" fmla="*/ 110810 h 312271"/>
              <a:gd name="connsiteX6" fmla="*/ 31230 w 312802"/>
              <a:gd name="connsiteY6" fmla="*/ 108778 h 312271"/>
              <a:gd name="connsiteX7" fmla="*/ 2524 w 312802"/>
              <a:gd name="connsiteY7" fmla="*/ 80124 h 312271"/>
              <a:gd name="connsiteX8" fmla="*/ 2524 w 312802"/>
              <a:gd name="connsiteY8" fmla="*/ 67934 h 312271"/>
              <a:gd name="connsiteX9" fmla="*/ 68062 w 312802"/>
              <a:gd name="connsiteY9" fmla="*/ 2516 h 312271"/>
              <a:gd name="connsiteX10" fmla="*/ 80226 w 312802"/>
              <a:gd name="connsiteY10" fmla="*/ 2516 h 312271"/>
              <a:gd name="connsiteX11" fmla="*/ 108932 w 312802"/>
              <a:gd name="connsiteY11" fmla="*/ 31170 h 312271"/>
              <a:gd name="connsiteX12" fmla="*/ 111196 w 312802"/>
              <a:gd name="connsiteY12" fmla="*/ 35148 h 312271"/>
              <a:gd name="connsiteX13" fmla="*/ 118871 w 312802"/>
              <a:gd name="connsiteY13" fmla="*/ 65446 h 312271"/>
              <a:gd name="connsiteX14" fmla="*/ 149234 w 312802"/>
              <a:gd name="connsiteY14" fmla="*/ 73112 h 312271"/>
              <a:gd name="connsiteX15" fmla="*/ 153207 w 312802"/>
              <a:gd name="connsiteY15" fmla="*/ 75363 h 312271"/>
              <a:gd name="connsiteX16" fmla="*/ 310278 w 312802"/>
              <a:gd name="connsiteY16" fmla="*/ 232141 h 312271"/>
              <a:gd name="connsiteX17" fmla="*/ 310278 w 312802"/>
              <a:gd name="connsiteY17" fmla="*/ 244331 h 312271"/>
              <a:gd name="connsiteX18" fmla="*/ 244739 w 312802"/>
              <a:gd name="connsiteY18" fmla="*/ 309745 h 312271"/>
              <a:gd name="connsiteX19" fmla="*/ 238657 w 312802"/>
              <a:gd name="connsiteY19" fmla="*/ 312271 h 312271"/>
              <a:gd name="connsiteX20" fmla="*/ 89059 w 312802"/>
              <a:gd name="connsiteY20" fmla="*/ 142176 h 312271"/>
              <a:gd name="connsiteX21" fmla="*/ 238657 w 312802"/>
              <a:gd name="connsiteY21" fmla="*/ 291498 h 312271"/>
              <a:gd name="connsiteX22" fmla="*/ 292010 w 312802"/>
              <a:gd name="connsiteY22" fmla="*/ 238245 h 312271"/>
              <a:gd name="connsiteX23" fmla="*/ 142721 w 312802"/>
              <a:gd name="connsiteY23" fmla="*/ 89236 h 312271"/>
              <a:gd name="connsiteX24" fmla="*/ 109677 w 312802"/>
              <a:gd name="connsiteY24" fmla="*/ 80894 h 312271"/>
              <a:gd name="connsiteX25" fmla="*/ 103440 w 312802"/>
              <a:gd name="connsiteY25" fmla="*/ 74662 h 312271"/>
              <a:gd name="connsiteX26" fmla="*/ 95089 w 312802"/>
              <a:gd name="connsiteY26" fmla="*/ 41686 h 312271"/>
              <a:gd name="connsiteX27" fmla="*/ 74144 w 312802"/>
              <a:gd name="connsiteY27" fmla="*/ 20780 h 312271"/>
              <a:gd name="connsiteX28" fmla="*/ 20792 w 312802"/>
              <a:gd name="connsiteY28" fmla="*/ 74033 h 312271"/>
              <a:gd name="connsiteX29" fmla="*/ 42008 w 312802"/>
              <a:gd name="connsiteY29" fmla="*/ 95211 h 312271"/>
              <a:gd name="connsiteX30" fmla="*/ 72930 w 312802"/>
              <a:gd name="connsiteY30" fmla="*/ 106053 h 312271"/>
              <a:gd name="connsiteX31" fmla="*/ 78203 w 312802"/>
              <a:gd name="connsiteY31" fmla="*/ 111318 h 312271"/>
              <a:gd name="connsiteX32" fmla="*/ 89059 w 312802"/>
              <a:gd name="connsiteY32" fmla="*/ 142176 h 312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802" h="312271">
                <a:moveTo>
                  <a:pt x="238657" y="312271"/>
                </a:moveTo>
                <a:cubicBezTo>
                  <a:pt x="236376" y="312271"/>
                  <a:pt x="234189" y="311367"/>
                  <a:pt x="232575" y="309758"/>
                </a:cubicBezTo>
                <a:lnTo>
                  <a:pt x="75509" y="152975"/>
                </a:lnTo>
                <a:cubicBezTo>
                  <a:pt x="74597" y="152063"/>
                  <a:pt x="73900" y="150959"/>
                  <a:pt x="73468" y="149743"/>
                </a:cubicBezTo>
                <a:lnTo>
                  <a:pt x="63332" y="120934"/>
                </a:lnTo>
                <a:lnTo>
                  <a:pt x="34462" y="110810"/>
                </a:lnTo>
                <a:cubicBezTo>
                  <a:pt x="33245" y="110385"/>
                  <a:pt x="32140" y="109691"/>
                  <a:pt x="31230" y="108778"/>
                </a:cubicBezTo>
                <a:lnTo>
                  <a:pt x="2524" y="80124"/>
                </a:lnTo>
                <a:cubicBezTo>
                  <a:pt x="-841" y="76757"/>
                  <a:pt x="-841" y="71300"/>
                  <a:pt x="2524" y="67934"/>
                </a:cubicBezTo>
                <a:lnTo>
                  <a:pt x="68062" y="2516"/>
                </a:lnTo>
                <a:cubicBezTo>
                  <a:pt x="71423" y="-839"/>
                  <a:pt x="76865" y="-839"/>
                  <a:pt x="80226" y="2516"/>
                </a:cubicBezTo>
                <a:lnTo>
                  <a:pt x="108932" y="31170"/>
                </a:lnTo>
                <a:cubicBezTo>
                  <a:pt x="110030" y="32268"/>
                  <a:pt x="110813" y="33641"/>
                  <a:pt x="111196" y="35148"/>
                </a:cubicBezTo>
                <a:lnTo>
                  <a:pt x="118871" y="65446"/>
                </a:lnTo>
                <a:lnTo>
                  <a:pt x="149234" y="73112"/>
                </a:lnTo>
                <a:cubicBezTo>
                  <a:pt x="150736" y="73491"/>
                  <a:pt x="152109" y="74270"/>
                  <a:pt x="153207" y="75363"/>
                </a:cubicBezTo>
                <a:lnTo>
                  <a:pt x="310278" y="232141"/>
                </a:lnTo>
                <a:cubicBezTo>
                  <a:pt x="313644" y="235507"/>
                  <a:pt x="313644" y="240965"/>
                  <a:pt x="310278" y="244331"/>
                </a:cubicBezTo>
                <a:lnTo>
                  <a:pt x="244739" y="309745"/>
                </a:lnTo>
                <a:cubicBezTo>
                  <a:pt x="243061" y="311432"/>
                  <a:pt x="240861" y="312271"/>
                  <a:pt x="238657" y="312271"/>
                </a:cubicBezTo>
                <a:close/>
                <a:moveTo>
                  <a:pt x="89059" y="142176"/>
                </a:moveTo>
                <a:lnTo>
                  <a:pt x="238657" y="291498"/>
                </a:lnTo>
                <a:lnTo>
                  <a:pt x="292010" y="238245"/>
                </a:lnTo>
                <a:lnTo>
                  <a:pt x="142721" y="89236"/>
                </a:lnTo>
                <a:lnTo>
                  <a:pt x="109677" y="80894"/>
                </a:lnTo>
                <a:cubicBezTo>
                  <a:pt x="106610" y="80121"/>
                  <a:pt x="104215" y="77728"/>
                  <a:pt x="103440" y="74662"/>
                </a:cubicBezTo>
                <a:lnTo>
                  <a:pt x="95089" y="41686"/>
                </a:lnTo>
                <a:lnTo>
                  <a:pt x="74144" y="20780"/>
                </a:lnTo>
                <a:lnTo>
                  <a:pt x="20792" y="74033"/>
                </a:lnTo>
                <a:lnTo>
                  <a:pt x="42008" y="95211"/>
                </a:lnTo>
                <a:lnTo>
                  <a:pt x="72930" y="106053"/>
                </a:lnTo>
                <a:cubicBezTo>
                  <a:pt x="75395" y="106918"/>
                  <a:pt x="77334" y="108855"/>
                  <a:pt x="78203" y="111318"/>
                </a:cubicBezTo>
                <a:lnTo>
                  <a:pt x="89059" y="142176"/>
                </a:lnTo>
                <a:close/>
              </a:path>
            </a:pathLst>
          </a:custGeom>
          <a:solidFill>
            <a:srgbClr val="373939"/>
          </a:solidFill>
          <a:ln w="4242" cap="flat">
            <a:noFill/>
            <a:prstDash val="solid"/>
            <a:miter/>
          </a:ln>
        </p:spPr>
        <p:txBody>
          <a:bodyPr rtlCol="0" anchor="ctr"/>
          <a:lstStyle/>
          <a:p>
            <a:endParaRPr lang="en-US"/>
          </a:p>
        </p:txBody>
      </p:sp>
      <p:sp>
        <p:nvSpPr>
          <p:cNvPr id="468" name="Freeform 467">
            <a:extLst>
              <a:ext uri="{FF2B5EF4-FFF2-40B4-BE49-F238E27FC236}">
                <a16:creationId xmlns:a16="http://schemas.microsoft.com/office/drawing/2014/main" id="{3EA57696-55F5-ED50-C465-C4F9CE794A06}"/>
              </a:ext>
            </a:extLst>
          </p:cNvPr>
          <p:cNvSpPr/>
          <p:nvPr/>
        </p:nvSpPr>
        <p:spPr>
          <a:xfrm>
            <a:off x="896572" y="5582827"/>
            <a:ext cx="290044" cy="286569"/>
          </a:xfrm>
          <a:custGeom>
            <a:avLst/>
            <a:gdLst>
              <a:gd name="connsiteX0" fmla="*/ 247123 w 290044"/>
              <a:gd name="connsiteY0" fmla="*/ 286570 h 286569"/>
              <a:gd name="connsiteX1" fmla="*/ 241049 w 290044"/>
              <a:gd name="connsiteY1" fmla="*/ 284060 h 286569"/>
              <a:gd name="connsiteX2" fmla="*/ 52221 w 290044"/>
              <a:gd name="connsiteY2" fmla="*/ 96123 h 286569"/>
              <a:gd name="connsiteX3" fmla="*/ 22659 w 290044"/>
              <a:gd name="connsiteY3" fmla="*/ 83937 h 286569"/>
              <a:gd name="connsiteX4" fmla="*/ 18311 w 290044"/>
              <a:gd name="connsiteY4" fmla="*/ 79969 h 286569"/>
              <a:gd name="connsiteX5" fmla="*/ 982 w 290044"/>
              <a:gd name="connsiteY5" fmla="*/ 46855 h 286569"/>
              <a:gd name="connsiteX6" fmla="*/ 2540 w 290044"/>
              <a:gd name="connsiteY6" fmla="*/ 36757 h 286569"/>
              <a:gd name="connsiteX7" fmla="*/ 36988 w 290044"/>
              <a:gd name="connsiteY7" fmla="*/ 2503 h 286569"/>
              <a:gd name="connsiteX8" fmla="*/ 46311 w 290044"/>
              <a:gd name="connsiteY8" fmla="*/ 639 h 286569"/>
              <a:gd name="connsiteX9" fmla="*/ 82059 w 290044"/>
              <a:gd name="connsiteY9" fmla="*/ 15235 h 286569"/>
              <a:gd name="connsiteX10" fmla="*/ 86781 w 290044"/>
              <a:gd name="connsiteY10" fmla="*/ 19966 h 286569"/>
              <a:gd name="connsiteX11" fmla="*/ 98850 w 290044"/>
              <a:gd name="connsiteY11" fmla="*/ 49700 h 286569"/>
              <a:gd name="connsiteX12" fmla="*/ 287511 w 290044"/>
              <a:gd name="connsiteY12" fmla="*/ 237608 h 286569"/>
              <a:gd name="connsiteX13" fmla="*/ 287535 w 290044"/>
              <a:gd name="connsiteY13" fmla="*/ 249782 h 286569"/>
              <a:gd name="connsiteX14" fmla="*/ 287515 w 290044"/>
              <a:gd name="connsiteY14" fmla="*/ 249802 h 286569"/>
              <a:gd name="connsiteX15" fmla="*/ 253201 w 290044"/>
              <a:gd name="connsiteY15" fmla="*/ 284056 h 286569"/>
              <a:gd name="connsiteX16" fmla="*/ 247123 w 290044"/>
              <a:gd name="connsiteY16" fmla="*/ 286570 h 286569"/>
              <a:gd name="connsiteX17" fmla="*/ 32115 w 290044"/>
              <a:gd name="connsiteY17" fmla="*/ 69212 h 286569"/>
              <a:gd name="connsiteX18" fmla="*/ 60365 w 290044"/>
              <a:gd name="connsiteY18" fmla="*/ 80860 h 286569"/>
              <a:gd name="connsiteX19" fmla="*/ 63154 w 290044"/>
              <a:gd name="connsiteY19" fmla="*/ 82719 h 286569"/>
              <a:gd name="connsiteX20" fmla="*/ 247114 w 290044"/>
              <a:gd name="connsiteY20" fmla="*/ 265805 h 286569"/>
              <a:gd name="connsiteX21" fmla="*/ 269247 w 290044"/>
              <a:gd name="connsiteY21" fmla="*/ 243715 h 286569"/>
              <a:gd name="connsiteX22" fmla="*/ 85459 w 290044"/>
              <a:gd name="connsiteY22" fmla="*/ 60664 h 286569"/>
              <a:gd name="connsiteX23" fmla="*/ 83561 w 290044"/>
              <a:gd name="connsiteY23" fmla="*/ 57801 h 286569"/>
              <a:gd name="connsiteX24" fmla="*/ 72198 w 290044"/>
              <a:gd name="connsiteY24" fmla="*/ 29806 h 286569"/>
              <a:gd name="connsiteX25" fmla="*/ 45089 w 290044"/>
              <a:gd name="connsiteY25" fmla="*/ 18735 h 286569"/>
              <a:gd name="connsiteX26" fmla="*/ 19181 w 290044"/>
              <a:gd name="connsiteY26" fmla="*/ 44492 h 286569"/>
              <a:gd name="connsiteX27" fmla="*/ 32115 w 290044"/>
              <a:gd name="connsiteY27" fmla="*/ 69212 h 286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90044" h="286569">
                <a:moveTo>
                  <a:pt x="247123" y="286570"/>
                </a:moveTo>
                <a:cubicBezTo>
                  <a:pt x="244928" y="286570"/>
                  <a:pt x="242728" y="285735"/>
                  <a:pt x="241049" y="284060"/>
                </a:cubicBezTo>
                <a:lnTo>
                  <a:pt x="52221" y="96123"/>
                </a:lnTo>
                <a:lnTo>
                  <a:pt x="22659" y="83937"/>
                </a:lnTo>
                <a:cubicBezTo>
                  <a:pt x="20788" y="83168"/>
                  <a:pt x="19248" y="81762"/>
                  <a:pt x="18311" y="79969"/>
                </a:cubicBezTo>
                <a:lnTo>
                  <a:pt x="982" y="46855"/>
                </a:lnTo>
                <a:cubicBezTo>
                  <a:pt x="-768" y="43512"/>
                  <a:pt x="-137" y="39418"/>
                  <a:pt x="2540" y="36757"/>
                </a:cubicBezTo>
                <a:lnTo>
                  <a:pt x="36988" y="2503"/>
                </a:lnTo>
                <a:cubicBezTo>
                  <a:pt x="39440" y="66"/>
                  <a:pt x="43111" y="-668"/>
                  <a:pt x="46311" y="639"/>
                </a:cubicBezTo>
                <a:lnTo>
                  <a:pt x="82059" y="15235"/>
                </a:lnTo>
                <a:cubicBezTo>
                  <a:pt x="84207" y="16113"/>
                  <a:pt x="85911" y="17818"/>
                  <a:pt x="86781" y="19966"/>
                </a:cubicBezTo>
                <a:lnTo>
                  <a:pt x="98850" y="49700"/>
                </a:lnTo>
                <a:lnTo>
                  <a:pt x="287511" y="237608"/>
                </a:lnTo>
                <a:cubicBezTo>
                  <a:pt x="290879" y="240963"/>
                  <a:pt x="290890" y="246413"/>
                  <a:pt x="287535" y="249782"/>
                </a:cubicBezTo>
                <a:cubicBezTo>
                  <a:pt x="287528" y="249789"/>
                  <a:pt x="287522" y="249795"/>
                  <a:pt x="287515" y="249802"/>
                </a:cubicBezTo>
                <a:lnTo>
                  <a:pt x="253201" y="284056"/>
                </a:lnTo>
                <a:cubicBezTo>
                  <a:pt x="251522" y="285730"/>
                  <a:pt x="249322" y="286570"/>
                  <a:pt x="247123" y="286570"/>
                </a:cubicBezTo>
                <a:close/>
                <a:moveTo>
                  <a:pt x="32115" y="69212"/>
                </a:moveTo>
                <a:lnTo>
                  <a:pt x="60365" y="80860"/>
                </a:lnTo>
                <a:cubicBezTo>
                  <a:pt x="61411" y="81290"/>
                  <a:pt x="62358" y="81923"/>
                  <a:pt x="63154" y="82719"/>
                </a:cubicBezTo>
                <a:lnTo>
                  <a:pt x="247114" y="265805"/>
                </a:lnTo>
                <a:lnTo>
                  <a:pt x="269247" y="243715"/>
                </a:lnTo>
                <a:lnTo>
                  <a:pt x="85459" y="60664"/>
                </a:lnTo>
                <a:cubicBezTo>
                  <a:pt x="84641" y="59847"/>
                  <a:pt x="83995" y="58873"/>
                  <a:pt x="83561" y="57801"/>
                </a:cubicBezTo>
                <a:lnTo>
                  <a:pt x="72198" y="29806"/>
                </a:lnTo>
                <a:lnTo>
                  <a:pt x="45089" y="18735"/>
                </a:lnTo>
                <a:lnTo>
                  <a:pt x="19181" y="44492"/>
                </a:lnTo>
                <a:lnTo>
                  <a:pt x="32115" y="69212"/>
                </a:lnTo>
                <a:close/>
              </a:path>
            </a:pathLst>
          </a:custGeom>
          <a:solidFill>
            <a:srgbClr val="373939"/>
          </a:solidFill>
          <a:ln w="4242" cap="flat">
            <a:noFill/>
            <a:prstDash val="solid"/>
            <a:miter/>
          </a:ln>
        </p:spPr>
        <p:txBody>
          <a:bodyPr rtlCol="0" anchor="ctr"/>
          <a:lstStyle/>
          <a:p>
            <a:endParaRPr lang="en-US"/>
          </a:p>
        </p:txBody>
      </p:sp>
      <p:sp>
        <p:nvSpPr>
          <p:cNvPr id="469" name="Freeform 468">
            <a:extLst>
              <a:ext uri="{FF2B5EF4-FFF2-40B4-BE49-F238E27FC236}">
                <a16:creationId xmlns:a16="http://schemas.microsoft.com/office/drawing/2014/main" id="{CD9E4481-ACD6-EDD9-070A-ECFF0371121B}"/>
              </a:ext>
            </a:extLst>
          </p:cNvPr>
          <p:cNvSpPr/>
          <p:nvPr/>
        </p:nvSpPr>
        <p:spPr>
          <a:xfrm>
            <a:off x="934812" y="5590510"/>
            <a:ext cx="482217" cy="481355"/>
          </a:xfrm>
          <a:custGeom>
            <a:avLst/>
            <a:gdLst>
              <a:gd name="connsiteX0" fmla="*/ 285547 w 482217"/>
              <a:gd name="connsiteY0" fmla="*/ 259668 h 481355"/>
              <a:gd name="connsiteX1" fmla="*/ 276939 w 482217"/>
              <a:gd name="connsiteY1" fmla="*/ 251059 h 481355"/>
              <a:gd name="connsiteX2" fmla="*/ 279655 w 482217"/>
              <a:gd name="connsiteY2" fmla="*/ 244784 h 481355"/>
              <a:gd name="connsiteX3" fmla="*/ 322866 w 482217"/>
              <a:gd name="connsiteY3" fmla="*/ 204193 h 481355"/>
              <a:gd name="connsiteX4" fmla="*/ 331092 w 482217"/>
              <a:gd name="connsiteY4" fmla="*/ 202183 h 481355"/>
              <a:gd name="connsiteX5" fmla="*/ 433923 w 482217"/>
              <a:gd name="connsiteY5" fmla="*/ 178918 h 481355"/>
              <a:gd name="connsiteX6" fmla="*/ 464674 w 482217"/>
              <a:gd name="connsiteY6" fmla="*/ 97815 h 481355"/>
              <a:gd name="connsiteX7" fmla="*/ 432107 w 482217"/>
              <a:gd name="connsiteY7" fmla="*/ 130322 h 481355"/>
              <a:gd name="connsiteX8" fmla="*/ 370348 w 482217"/>
              <a:gd name="connsiteY8" fmla="*/ 132156 h 481355"/>
              <a:gd name="connsiteX9" fmla="*/ 349880 w 482217"/>
              <a:gd name="connsiteY9" fmla="*/ 111723 h 481355"/>
              <a:gd name="connsiteX10" fmla="*/ 337975 w 482217"/>
              <a:gd name="connsiteY10" fmla="*/ 82556 h 481355"/>
              <a:gd name="connsiteX11" fmla="*/ 351714 w 482217"/>
              <a:gd name="connsiteY11" fmla="*/ 50033 h 481355"/>
              <a:gd name="connsiteX12" fmla="*/ 384251 w 482217"/>
              <a:gd name="connsiteY12" fmla="*/ 17556 h 481355"/>
              <a:gd name="connsiteX13" fmla="*/ 302102 w 482217"/>
              <a:gd name="connsiteY13" fmla="*/ 49154 h 481355"/>
              <a:gd name="connsiteX14" fmla="*/ 279900 w 482217"/>
              <a:gd name="connsiteY14" fmla="*/ 150725 h 481355"/>
              <a:gd name="connsiteX15" fmla="*/ 277683 w 482217"/>
              <a:gd name="connsiteY15" fmla="*/ 159101 h 481355"/>
              <a:gd name="connsiteX16" fmla="*/ 221860 w 482217"/>
              <a:gd name="connsiteY16" fmla="*/ 214812 h 481355"/>
              <a:gd name="connsiteX17" fmla="*/ 209683 w 482217"/>
              <a:gd name="connsiteY17" fmla="*/ 214804 h 481355"/>
              <a:gd name="connsiteX18" fmla="*/ 209692 w 482217"/>
              <a:gd name="connsiteY18" fmla="*/ 202627 h 481355"/>
              <a:gd name="connsiteX19" fmla="*/ 262046 w 482217"/>
              <a:gd name="connsiteY19" fmla="*/ 150372 h 481355"/>
              <a:gd name="connsiteX20" fmla="*/ 289792 w 482217"/>
              <a:gd name="connsiteY20" fmla="*/ 37111 h 481355"/>
              <a:gd name="connsiteX21" fmla="*/ 404253 w 482217"/>
              <a:gd name="connsiteY21" fmla="*/ 3588 h 481355"/>
              <a:gd name="connsiteX22" fmla="*/ 410409 w 482217"/>
              <a:gd name="connsiteY22" fmla="*/ 14085 h 481355"/>
              <a:gd name="connsiteX23" fmla="*/ 408157 w 482217"/>
              <a:gd name="connsiteY23" fmla="*/ 18008 h 481355"/>
              <a:gd name="connsiteX24" fmla="*/ 363870 w 482217"/>
              <a:gd name="connsiteY24" fmla="*/ 62222 h 481355"/>
              <a:gd name="connsiteX25" fmla="*/ 355183 w 482217"/>
              <a:gd name="connsiteY25" fmla="*/ 82565 h 481355"/>
              <a:gd name="connsiteX26" fmla="*/ 362036 w 482217"/>
              <a:gd name="connsiteY26" fmla="*/ 99541 h 481355"/>
              <a:gd name="connsiteX27" fmla="*/ 382503 w 482217"/>
              <a:gd name="connsiteY27" fmla="*/ 119974 h 481355"/>
              <a:gd name="connsiteX28" fmla="*/ 419934 w 482217"/>
              <a:gd name="connsiteY28" fmla="*/ 118141 h 481355"/>
              <a:gd name="connsiteX29" fmla="*/ 464226 w 482217"/>
              <a:gd name="connsiteY29" fmla="*/ 73930 h 481355"/>
              <a:gd name="connsiteX30" fmla="*/ 476390 w 482217"/>
              <a:gd name="connsiteY30" fmla="*/ 73917 h 481355"/>
              <a:gd name="connsiteX31" fmla="*/ 478637 w 482217"/>
              <a:gd name="connsiteY31" fmla="*/ 77839 h 481355"/>
              <a:gd name="connsiteX32" fmla="*/ 446083 w 482217"/>
              <a:gd name="connsiteY32" fmla="*/ 191108 h 481355"/>
              <a:gd name="connsiteX33" fmla="*/ 331195 w 482217"/>
              <a:gd name="connsiteY33" fmla="*/ 219995 h 481355"/>
              <a:gd name="connsiteX34" fmla="*/ 291440 w 482217"/>
              <a:gd name="connsiteY34" fmla="*/ 257339 h 481355"/>
              <a:gd name="connsiteX35" fmla="*/ 285547 w 482217"/>
              <a:gd name="connsiteY35" fmla="*/ 259668 h 481355"/>
              <a:gd name="connsiteX36" fmla="*/ 46035 w 482217"/>
              <a:gd name="connsiteY36" fmla="*/ 481356 h 481355"/>
              <a:gd name="connsiteX37" fmla="*/ 13662 w 482217"/>
              <a:gd name="connsiteY37" fmla="*/ 467741 h 481355"/>
              <a:gd name="connsiteX38" fmla="*/ 0 w 482217"/>
              <a:gd name="connsiteY38" fmla="*/ 435497 h 481355"/>
              <a:gd name="connsiteX39" fmla="*/ 20493 w 482217"/>
              <a:gd name="connsiteY39" fmla="*/ 391476 h 481355"/>
              <a:gd name="connsiteX40" fmla="*/ 175369 w 482217"/>
              <a:gd name="connsiteY40" fmla="*/ 236885 h 481355"/>
              <a:gd name="connsiteX41" fmla="*/ 187546 w 482217"/>
              <a:gd name="connsiteY41" fmla="*/ 236894 h 481355"/>
              <a:gd name="connsiteX42" fmla="*/ 187537 w 482217"/>
              <a:gd name="connsiteY42" fmla="*/ 249071 h 481355"/>
              <a:gd name="connsiteX43" fmla="*/ 32657 w 482217"/>
              <a:gd name="connsiteY43" fmla="*/ 403662 h 481355"/>
              <a:gd name="connsiteX44" fmla="*/ 17217 w 482217"/>
              <a:gd name="connsiteY44" fmla="*/ 435497 h 481355"/>
              <a:gd name="connsiteX45" fmla="*/ 25826 w 482217"/>
              <a:gd name="connsiteY45" fmla="*/ 455556 h 481355"/>
              <a:gd name="connsiteX46" fmla="*/ 77857 w 482217"/>
              <a:gd name="connsiteY46" fmla="*/ 448742 h 481355"/>
              <a:gd name="connsiteX47" fmla="*/ 211465 w 482217"/>
              <a:gd name="connsiteY47" fmla="*/ 315384 h 481355"/>
              <a:gd name="connsiteX48" fmla="*/ 221125 w 482217"/>
              <a:gd name="connsiteY48" fmla="*/ 307944 h 481355"/>
              <a:gd name="connsiteX49" fmla="*/ 222859 w 482217"/>
              <a:gd name="connsiteY49" fmla="*/ 308355 h 481355"/>
              <a:gd name="connsiteX50" fmla="*/ 224744 w 482217"/>
              <a:gd name="connsiteY50" fmla="*/ 309018 h 481355"/>
              <a:gd name="connsiteX51" fmla="*/ 230009 w 482217"/>
              <a:gd name="connsiteY51" fmla="*/ 320002 h 481355"/>
              <a:gd name="connsiteX52" fmla="*/ 227977 w 482217"/>
              <a:gd name="connsiteY52" fmla="*/ 323231 h 481355"/>
              <a:gd name="connsiteX53" fmla="*/ 90026 w 482217"/>
              <a:gd name="connsiteY53" fmla="*/ 460927 h 481355"/>
              <a:gd name="connsiteX54" fmla="*/ 46035 w 482217"/>
              <a:gd name="connsiteY54" fmla="*/ 481356 h 481355"/>
              <a:gd name="connsiteX55" fmla="*/ 424471 w 482217"/>
              <a:gd name="connsiteY55" fmla="*/ 459834 h 481355"/>
              <a:gd name="connsiteX56" fmla="*/ 418385 w 482217"/>
              <a:gd name="connsiteY56" fmla="*/ 457316 h 481355"/>
              <a:gd name="connsiteX57" fmla="*/ 306269 w 482217"/>
              <a:gd name="connsiteY57" fmla="*/ 345273 h 481355"/>
              <a:gd name="connsiteX58" fmla="*/ 306053 w 482217"/>
              <a:gd name="connsiteY58" fmla="*/ 333101 h 481355"/>
              <a:gd name="connsiteX59" fmla="*/ 318225 w 482217"/>
              <a:gd name="connsiteY59" fmla="*/ 332885 h 481355"/>
              <a:gd name="connsiteX60" fmla="*/ 318437 w 482217"/>
              <a:gd name="connsiteY60" fmla="*/ 333096 h 481355"/>
              <a:gd name="connsiteX61" fmla="*/ 430553 w 482217"/>
              <a:gd name="connsiteY61" fmla="*/ 445139 h 481355"/>
              <a:gd name="connsiteX62" fmla="*/ 430553 w 482217"/>
              <a:gd name="connsiteY62" fmla="*/ 457312 h 481355"/>
              <a:gd name="connsiteX63" fmla="*/ 424471 w 482217"/>
              <a:gd name="connsiteY63" fmla="*/ 459834 h 48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482217" h="481355">
                <a:moveTo>
                  <a:pt x="285547" y="259668"/>
                </a:moveTo>
                <a:cubicBezTo>
                  <a:pt x="280793" y="259668"/>
                  <a:pt x="276939" y="255814"/>
                  <a:pt x="276939" y="251059"/>
                </a:cubicBezTo>
                <a:cubicBezTo>
                  <a:pt x="276939" y="248682"/>
                  <a:pt x="277922" y="246411"/>
                  <a:pt x="279655" y="244784"/>
                </a:cubicBezTo>
                <a:lnTo>
                  <a:pt x="322866" y="204193"/>
                </a:lnTo>
                <a:cubicBezTo>
                  <a:pt x="325068" y="202130"/>
                  <a:pt x="328187" y="201368"/>
                  <a:pt x="331092" y="202183"/>
                </a:cubicBezTo>
                <a:cubicBezTo>
                  <a:pt x="359707" y="210228"/>
                  <a:pt x="403819" y="208967"/>
                  <a:pt x="433923" y="178918"/>
                </a:cubicBezTo>
                <a:cubicBezTo>
                  <a:pt x="456043" y="156841"/>
                  <a:pt x="467140" y="126874"/>
                  <a:pt x="464674" y="97815"/>
                </a:cubicBezTo>
                <a:lnTo>
                  <a:pt x="432107" y="130322"/>
                </a:lnTo>
                <a:cubicBezTo>
                  <a:pt x="414571" y="147815"/>
                  <a:pt x="386877" y="148646"/>
                  <a:pt x="370348" y="132156"/>
                </a:cubicBezTo>
                <a:lnTo>
                  <a:pt x="349880" y="111723"/>
                </a:lnTo>
                <a:cubicBezTo>
                  <a:pt x="342206" y="104061"/>
                  <a:pt x="337975" y="93700"/>
                  <a:pt x="337975" y="82556"/>
                </a:cubicBezTo>
                <a:cubicBezTo>
                  <a:pt x="337975" y="70603"/>
                  <a:pt x="342985" y="58749"/>
                  <a:pt x="351714" y="50033"/>
                </a:cubicBezTo>
                <a:lnTo>
                  <a:pt x="384251" y="17556"/>
                </a:lnTo>
                <a:cubicBezTo>
                  <a:pt x="354697" y="15042"/>
                  <a:pt x="324338" y="26449"/>
                  <a:pt x="302102" y="49154"/>
                </a:cubicBezTo>
                <a:cubicBezTo>
                  <a:pt x="275062" y="76763"/>
                  <a:pt x="271468" y="120060"/>
                  <a:pt x="279900" y="150725"/>
                </a:cubicBezTo>
                <a:cubicBezTo>
                  <a:pt x="280722" y="153712"/>
                  <a:pt x="279875" y="156911"/>
                  <a:pt x="277683" y="159101"/>
                </a:cubicBezTo>
                <a:lnTo>
                  <a:pt x="221860" y="214812"/>
                </a:lnTo>
                <a:cubicBezTo>
                  <a:pt x="218494" y="218169"/>
                  <a:pt x="213045" y="218165"/>
                  <a:pt x="209683" y="214804"/>
                </a:cubicBezTo>
                <a:cubicBezTo>
                  <a:pt x="206326" y="211437"/>
                  <a:pt x="206330" y="205988"/>
                  <a:pt x="209692" y="202627"/>
                </a:cubicBezTo>
                <a:lnTo>
                  <a:pt x="262046" y="150372"/>
                </a:lnTo>
                <a:cubicBezTo>
                  <a:pt x="254487" y="117572"/>
                  <a:pt x="257444" y="70134"/>
                  <a:pt x="289792" y="37111"/>
                </a:cubicBezTo>
                <a:cubicBezTo>
                  <a:pt x="320297" y="5960"/>
                  <a:pt x="364162" y="-6888"/>
                  <a:pt x="404253" y="3588"/>
                </a:cubicBezTo>
                <a:cubicBezTo>
                  <a:pt x="408850" y="4787"/>
                  <a:pt x="411609" y="9487"/>
                  <a:pt x="410409" y="14085"/>
                </a:cubicBezTo>
                <a:cubicBezTo>
                  <a:pt x="410021" y="15570"/>
                  <a:pt x="409242" y="16925"/>
                  <a:pt x="408157" y="18008"/>
                </a:cubicBezTo>
                <a:lnTo>
                  <a:pt x="363870" y="62222"/>
                </a:lnTo>
                <a:cubicBezTo>
                  <a:pt x="358347" y="67732"/>
                  <a:pt x="355183" y="75144"/>
                  <a:pt x="355183" y="82565"/>
                </a:cubicBezTo>
                <a:cubicBezTo>
                  <a:pt x="355183" y="89103"/>
                  <a:pt x="357615" y="95134"/>
                  <a:pt x="362036" y="99541"/>
                </a:cubicBezTo>
                <a:lnTo>
                  <a:pt x="382503" y="119974"/>
                </a:lnTo>
                <a:cubicBezTo>
                  <a:pt x="392322" y="129775"/>
                  <a:pt x="409113" y="128949"/>
                  <a:pt x="419934" y="118141"/>
                </a:cubicBezTo>
                <a:lnTo>
                  <a:pt x="464226" y="73930"/>
                </a:lnTo>
                <a:cubicBezTo>
                  <a:pt x="467579" y="70568"/>
                  <a:pt x="473024" y="70562"/>
                  <a:pt x="476390" y="73917"/>
                </a:cubicBezTo>
                <a:cubicBezTo>
                  <a:pt x="477475" y="75000"/>
                  <a:pt x="478250" y="76354"/>
                  <a:pt x="478637" y="77839"/>
                </a:cubicBezTo>
                <a:cubicBezTo>
                  <a:pt x="488989" y="117327"/>
                  <a:pt x="476515" y="160732"/>
                  <a:pt x="446083" y="191108"/>
                </a:cubicBezTo>
                <a:cubicBezTo>
                  <a:pt x="412371" y="224751"/>
                  <a:pt x="364283" y="227833"/>
                  <a:pt x="331195" y="219995"/>
                </a:cubicBezTo>
                <a:lnTo>
                  <a:pt x="291440" y="257339"/>
                </a:lnTo>
                <a:cubicBezTo>
                  <a:pt x="289844" y="258838"/>
                  <a:pt x="287737" y="259672"/>
                  <a:pt x="285547" y="259668"/>
                </a:cubicBezTo>
                <a:close/>
                <a:moveTo>
                  <a:pt x="46035" y="481356"/>
                </a:moveTo>
                <a:cubicBezTo>
                  <a:pt x="34125" y="481356"/>
                  <a:pt x="22805" y="476866"/>
                  <a:pt x="13662" y="467741"/>
                </a:cubicBezTo>
                <a:cubicBezTo>
                  <a:pt x="4722" y="458818"/>
                  <a:pt x="0" y="447666"/>
                  <a:pt x="0" y="435497"/>
                </a:cubicBezTo>
                <a:cubicBezTo>
                  <a:pt x="0" y="420303"/>
                  <a:pt x="7279" y="404669"/>
                  <a:pt x="20493" y="391476"/>
                </a:cubicBezTo>
                <a:lnTo>
                  <a:pt x="175369" y="236885"/>
                </a:lnTo>
                <a:cubicBezTo>
                  <a:pt x="178735" y="233529"/>
                  <a:pt x="184184" y="233532"/>
                  <a:pt x="187546" y="236894"/>
                </a:cubicBezTo>
                <a:cubicBezTo>
                  <a:pt x="190903" y="240260"/>
                  <a:pt x="190899" y="245709"/>
                  <a:pt x="187537" y="249071"/>
                </a:cubicBezTo>
                <a:lnTo>
                  <a:pt x="32657" y="403662"/>
                </a:lnTo>
                <a:cubicBezTo>
                  <a:pt x="22848" y="413455"/>
                  <a:pt x="17217" y="425059"/>
                  <a:pt x="17217" y="435497"/>
                </a:cubicBezTo>
                <a:cubicBezTo>
                  <a:pt x="17217" y="443103"/>
                  <a:pt x="20114" y="449852"/>
                  <a:pt x="25826" y="455556"/>
                </a:cubicBezTo>
                <a:cubicBezTo>
                  <a:pt x="41438" y="471137"/>
                  <a:pt x="63210" y="463359"/>
                  <a:pt x="77857" y="448742"/>
                </a:cubicBezTo>
                <a:lnTo>
                  <a:pt x="211465" y="315384"/>
                </a:lnTo>
                <a:cubicBezTo>
                  <a:pt x="212078" y="310662"/>
                  <a:pt x="216403" y="307331"/>
                  <a:pt x="221125" y="307944"/>
                </a:cubicBezTo>
                <a:cubicBezTo>
                  <a:pt x="221715" y="308021"/>
                  <a:pt x="222296" y="308159"/>
                  <a:pt x="222859" y="308355"/>
                </a:cubicBezTo>
                <a:lnTo>
                  <a:pt x="224744" y="309018"/>
                </a:lnTo>
                <a:cubicBezTo>
                  <a:pt x="229231" y="310597"/>
                  <a:pt x="231588" y="315515"/>
                  <a:pt x="230009" y="320002"/>
                </a:cubicBezTo>
                <a:cubicBezTo>
                  <a:pt x="229581" y="321216"/>
                  <a:pt x="228887" y="322320"/>
                  <a:pt x="227977" y="323231"/>
                </a:cubicBezTo>
                <a:lnTo>
                  <a:pt x="90026" y="460927"/>
                </a:lnTo>
                <a:cubicBezTo>
                  <a:pt x="76471" y="474456"/>
                  <a:pt x="60799" y="481356"/>
                  <a:pt x="46035" y="481356"/>
                </a:cubicBezTo>
                <a:close/>
                <a:moveTo>
                  <a:pt x="424471" y="459834"/>
                </a:moveTo>
                <a:cubicBezTo>
                  <a:pt x="422190" y="459838"/>
                  <a:pt x="419999" y="458930"/>
                  <a:pt x="418385" y="457316"/>
                </a:cubicBezTo>
                <a:lnTo>
                  <a:pt x="306269" y="345273"/>
                </a:lnTo>
                <a:cubicBezTo>
                  <a:pt x="302848" y="341972"/>
                  <a:pt x="302751" y="336522"/>
                  <a:pt x="306053" y="333101"/>
                </a:cubicBezTo>
                <a:cubicBezTo>
                  <a:pt x="309354" y="329680"/>
                  <a:pt x="314805" y="329583"/>
                  <a:pt x="318225" y="332885"/>
                </a:cubicBezTo>
                <a:cubicBezTo>
                  <a:pt x="318297" y="332954"/>
                  <a:pt x="318368" y="333024"/>
                  <a:pt x="318437" y="333096"/>
                </a:cubicBezTo>
                <a:lnTo>
                  <a:pt x="430553" y="445139"/>
                </a:lnTo>
                <a:cubicBezTo>
                  <a:pt x="433915" y="448501"/>
                  <a:pt x="433915" y="453950"/>
                  <a:pt x="430553" y="457312"/>
                </a:cubicBezTo>
                <a:cubicBezTo>
                  <a:pt x="428939" y="458926"/>
                  <a:pt x="426752" y="459834"/>
                  <a:pt x="424471" y="459834"/>
                </a:cubicBezTo>
                <a:close/>
              </a:path>
            </a:pathLst>
          </a:custGeom>
          <a:solidFill>
            <a:srgbClr val="373939"/>
          </a:solidFill>
          <a:ln w="4242" cap="flat">
            <a:noFill/>
            <a:prstDash val="solid"/>
            <a:miter/>
          </a:ln>
        </p:spPr>
        <p:txBody>
          <a:bodyPr rtlCol="0" anchor="ctr"/>
          <a:lstStyle/>
          <a:p>
            <a:endParaRPr lang="en-US"/>
          </a:p>
        </p:txBody>
      </p:sp>
      <p:grpSp>
        <p:nvGrpSpPr>
          <p:cNvPr id="470" name="Graphic 46">
            <a:extLst>
              <a:ext uri="{FF2B5EF4-FFF2-40B4-BE49-F238E27FC236}">
                <a16:creationId xmlns:a16="http://schemas.microsoft.com/office/drawing/2014/main" id="{197B36A3-FB94-794F-9C8A-E89B4545BFA3}"/>
              </a:ext>
            </a:extLst>
          </p:cNvPr>
          <p:cNvGrpSpPr/>
          <p:nvPr/>
        </p:nvGrpSpPr>
        <p:grpSpPr>
          <a:xfrm>
            <a:off x="1870772" y="5629953"/>
            <a:ext cx="411100" cy="428228"/>
            <a:chOff x="1870772" y="5629953"/>
            <a:chExt cx="411100" cy="428228"/>
          </a:xfrm>
          <a:solidFill>
            <a:srgbClr val="373939"/>
          </a:solidFill>
        </p:grpSpPr>
        <p:sp>
          <p:nvSpPr>
            <p:cNvPr id="471" name="Freeform 470">
              <a:extLst>
                <a:ext uri="{FF2B5EF4-FFF2-40B4-BE49-F238E27FC236}">
                  <a16:creationId xmlns:a16="http://schemas.microsoft.com/office/drawing/2014/main" id="{F0A897BA-617C-D2C3-74E1-ED5DE389B0CA}"/>
                </a:ext>
              </a:extLst>
            </p:cNvPr>
            <p:cNvSpPr/>
            <p:nvPr/>
          </p:nvSpPr>
          <p:spPr>
            <a:xfrm>
              <a:off x="1870772" y="5629953"/>
              <a:ext cx="411100" cy="428228"/>
            </a:xfrm>
            <a:custGeom>
              <a:avLst/>
              <a:gdLst>
                <a:gd name="connsiteX0" fmla="*/ 222679 w 411100"/>
                <a:gd name="connsiteY0" fmla="*/ 0 h 428228"/>
                <a:gd name="connsiteX1" fmla="*/ 34267 w 411100"/>
                <a:gd name="connsiteY1" fmla="*/ 186895 h 428228"/>
                <a:gd name="connsiteX2" fmla="*/ 519 w 411100"/>
                <a:gd name="connsiteY2" fmla="*/ 279704 h 428228"/>
                <a:gd name="connsiteX3" fmla="*/ 1548 w 411100"/>
                <a:gd name="connsiteY3" fmla="*/ 287545 h 428228"/>
                <a:gd name="connsiteX4" fmla="*/ 8565 w 411100"/>
                <a:gd name="connsiteY4" fmla="*/ 291196 h 428228"/>
                <a:gd name="connsiteX5" fmla="*/ 60956 w 411100"/>
                <a:gd name="connsiteY5" fmla="*/ 291196 h 428228"/>
                <a:gd name="connsiteX6" fmla="*/ 68584 w 411100"/>
                <a:gd name="connsiteY6" fmla="*/ 352210 h 428228"/>
                <a:gd name="connsiteX7" fmla="*/ 77082 w 411100"/>
                <a:gd name="connsiteY7" fmla="*/ 359712 h 428228"/>
                <a:gd name="connsiteX8" fmla="*/ 119905 w 411100"/>
                <a:gd name="connsiteY8" fmla="*/ 359712 h 428228"/>
                <a:gd name="connsiteX9" fmla="*/ 119905 w 411100"/>
                <a:gd name="connsiteY9" fmla="*/ 419664 h 428228"/>
                <a:gd name="connsiteX10" fmla="*/ 128469 w 411100"/>
                <a:gd name="connsiteY10" fmla="*/ 428229 h 428228"/>
                <a:gd name="connsiteX11" fmla="*/ 196986 w 411100"/>
                <a:gd name="connsiteY11" fmla="*/ 428229 h 428228"/>
                <a:gd name="connsiteX12" fmla="*/ 205550 w 411100"/>
                <a:gd name="connsiteY12" fmla="*/ 419664 h 428228"/>
                <a:gd name="connsiteX13" fmla="*/ 196986 w 411100"/>
                <a:gd name="connsiteY13" fmla="*/ 411100 h 428228"/>
                <a:gd name="connsiteX14" fmla="*/ 137034 w 411100"/>
                <a:gd name="connsiteY14" fmla="*/ 411100 h 428228"/>
                <a:gd name="connsiteX15" fmla="*/ 137034 w 411100"/>
                <a:gd name="connsiteY15" fmla="*/ 351148 h 428228"/>
                <a:gd name="connsiteX16" fmla="*/ 128469 w 411100"/>
                <a:gd name="connsiteY16" fmla="*/ 342583 h 428228"/>
                <a:gd name="connsiteX17" fmla="*/ 84642 w 411100"/>
                <a:gd name="connsiteY17" fmla="*/ 342583 h 428228"/>
                <a:gd name="connsiteX18" fmla="*/ 77015 w 411100"/>
                <a:gd name="connsiteY18" fmla="*/ 281569 h 428228"/>
                <a:gd name="connsiteX19" fmla="*/ 68517 w 411100"/>
                <a:gd name="connsiteY19" fmla="*/ 274067 h 428228"/>
                <a:gd name="connsiteX20" fmla="*/ 20793 w 411100"/>
                <a:gd name="connsiteY20" fmla="*/ 274067 h 428228"/>
                <a:gd name="connsiteX21" fmla="*/ 50870 w 411100"/>
                <a:gd name="connsiteY21" fmla="*/ 191348 h 428228"/>
                <a:gd name="connsiteX22" fmla="*/ 51388 w 411100"/>
                <a:gd name="connsiteY22" fmla="*/ 188421 h 428228"/>
                <a:gd name="connsiteX23" fmla="*/ 222679 w 411100"/>
                <a:gd name="connsiteY23" fmla="*/ 17129 h 428228"/>
                <a:gd name="connsiteX24" fmla="*/ 393971 w 411100"/>
                <a:gd name="connsiteY24" fmla="*/ 188421 h 428228"/>
                <a:gd name="connsiteX25" fmla="*/ 328717 w 411100"/>
                <a:gd name="connsiteY25" fmla="*/ 322757 h 428228"/>
                <a:gd name="connsiteX26" fmla="*/ 325454 w 411100"/>
                <a:gd name="connsiteY26" fmla="*/ 329481 h 428228"/>
                <a:gd name="connsiteX27" fmla="*/ 325454 w 411100"/>
                <a:gd name="connsiteY27" fmla="*/ 411100 h 428228"/>
                <a:gd name="connsiteX28" fmla="*/ 265502 w 411100"/>
                <a:gd name="connsiteY28" fmla="*/ 411100 h 428228"/>
                <a:gd name="connsiteX29" fmla="*/ 256938 w 411100"/>
                <a:gd name="connsiteY29" fmla="*/ 419664 h 428228"/>
                <a:gd name="connsiteX30" fmla="*/ 265502 w 411100"/>
                <a:gd name="connsiteY30" fmla="*/ 428229 h 428228"/>
                <a:gd name="connsiteX31" fmla="*/ 334019 w 411100"/>
                <a:gd name="connsiteY31" fmla="*/ 428229 h 428228"/>
                <a:gd name="connsiteX32" fmla="*/ 342584 w 411100"/>
                <a:gd name="connsiteY32" fmla="*/ 419664 h 428228"/>
                <a:gd name="connsiteX33" fmla="*/ 342584 w 411100"/>
                <a:gd name="connsiteY33" fmla="*/ 333575 h 428228"/>
                <a:gd name="connsiteX34" fmla="*/ 411100 w 411100"/>
                <a:gd name="connsiteY34" fmla="*/ 188421 h 428228"/>
                <a:gd name="connsiteX35" fmla="*/ 222679 w 411100"/>
                <a:gd name="connsiteY35" fmla="*/ 0 h 428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11100" h="428228">
                  <a:moveTo>
                    <a:pt x="222679" y="0"/>
                  </a:moveTo>
                  <a:cubicBezTo>
                    <a:pt x="119294" y="0"/>
                    <a:pt x="35087" y="83697"/>
                    <a:pt x="34267" y="186895"/>
                  </a:cubicBezTo>
                  <a:lnTo>
                    <a:pt x="519" y="279704"/>
                  </a:lnTo>
                  <a:cubicBezTo>
                    <a:pt x="-443" y="282330"/>
                    <a:pt x="-50" y="285257"/>
                    <a:pt x="1548" y="287545"/>
                  </a:cubicBezTo>
                  <a:cubicBezTo>
                    <a:pt x="3154" y="289832"/>
                    <a:pt x="5772" y="291196"/>
                    <a:pt x="8565" y="291196"/>
                  </a:cubicBezTo>
                  <a:lnTo>
                    <a:pt x="60956" y="291196"/>
                  </a:lnTo>
                  <a:lnTo>
                    <a:pt x="68584" y="352210"/>
                  </a:lnTo>
                  <a:cubicBezTo>
                    <a:pt x="69119" y="356496"/>
                    <a:pt x="72766" y="359712"/>
                    <a:pt x="77082" y="359712"/>
                  </a:cubicBezTo>
                  <a:lnTo>
                    <a:pt x="119905" y="359712"/>
                  </a:lnTo>
                  <a:lnTo>
                    <a:pt x="119905" y="419664"/>
                  </a:lnTo>
                  <a:cubicBezTo>
                    <a:pt x="119905" y="424394"/>
                    <a:pt x="123735" y="428229"/>
                    <a:pt x="128469" y="428229"/>
                  </a:cubicBezTo>
                  <a:lnTo>
                    <a:pt x="196986" y="428229"/>
                  </a:lnTo>
                  <a:cubicBezTo>
                    <a:pt x="201719" y="428229"/>
                    <a:pt x="205550" y="424394"/>
                    <a:pt x="205550" y="419664"/>
                  </a:cubicBezTo>
                  <a:cubicBezTo>
                    <a:pt x="205550" y="414935"/>
                    <a:pt x="201719" y="411100"/>
                    <a:pt x="196986" y="411100"/>
                  </a:cubicBezTo>
                  <a:lnTo>
                    <a:pt x="137034" y="411100"/>
                  </a:lnTo>
                  <a:lnTo>
                    <a:pt x="137034" y="351148"/>
                  </a:lnTo>
                  <a:cubicBezTo>
                    <a:pt x="137034" y="346418"/>
                    <a:pt x="133203" y="342583"/>
                    <a:pt x="128469" y="342583"/>
                  </a:cubicBezTo>
                  <a:lnTo>
                    <a:pt x="84642" y="342583"/>
                  </a:lnTo>
                  <a:lnTo>
                    <a:pt x="77015" y="281569"/>
                  </a:lnTo>
                  <a:cubicBezTo>
                    <a:pt x="76480" y="277283"/>
                    <a:pt x="72833" y="274067"/>
                    <a:pt x="68517" y="274067"/>
                  </a:cubicBezTo>
                  <a:lnTo>
                    <a:pt x="20793" y="274067"/>
                  </a:lnTo>
                  <a:lnTo>
                    <a:pt x="50870" y="191348"/>
                  </a:lnTo>
                  <a:cubicBezTo>
                    <a:pt x="51212" y="190411"/>
                    <a:pt x="51388" y="189420"/>
                    <a:pt x="51388" y="188421"/>
                  </a:cubicBezTo>
                  <a:cubicBezTo>
                    <a:pt x="51388" y="93972"/>
                    <a:pt x="128227" y="17129"/>
                    <a:pt x="222679" y="17129"/>
                  </a:cubicBezTo>
                  <a:cubicBezTo>
                    <a:pt x="317132" y="17129"/>
                    <a:pt x="393971" y="93972"/>
                    <a:pt x="393971" y="188421"/>
                  </a:cubicBezTo>
                  <a:cubicBezTo>
                    <a:pt x="393971" y="241092"/>
                    <a:pt x="370185" y="290054"/>
                    <a:pt x="328717" y="322757"/>
                  </a:cubicBezTo>
                  <a:cubicBezTo>
                    <a:pt x="326659" y="324379"/>
                    <a:pt x="325454" y="326859"/>
                    <a:pt x="325454" y="329481"/>
                  </a:cubicBezTo>
                  <a:lnTo>
                    <a:pt x="325454" y="411100"/>
                  </a:lnTo>
                  <a:lnTo>
                    <a:pt x="265502" y="411100"/>
                  </a:lnTo>
                  <a:cubicBezTo>
                    <a:pt x="260769" y="411100"/>
                    <a:pt x="256938" y="414935"/>
                    <a:pt x="256938" y="419664"/>
                  </a:cubicBezTo>
                  <a:cubicBezTo>
                    <a:pt x="256938" y="424394"/>
                    <a:pt x="260769" y="428229"/>
                    <a:pt x="265502" y="428229"/>
                  </a:cubicBezTo>
                  <a:lnTo>
                    <a:pt x="334019" y="428229"/>
                  </a:lnTo>
                  <a:cubicBezTo>
                    <a:pt x="338753" y="428229"/>
                    <a:pt x="342584" y="424394"/>
                    <a:pt x="342584" y="419664"/>
                  </a:cubicBezTo>
                  <a:lnTo>
                    <a:pt x="342584" y="333575"/>
                  </a:lnTo>
                  <a:cubicBezTo>
                    <a:pt x="386184" y="297640"/>
                    <a:pt x="411100" y="244973"/>
                    <a:pt x="411100" y="188421"/>
                  </a:cubicBezTo>
                  <a:cubicBezTo>
                    <a:pt x="411100" y="84525"/>
                    <a:pt x="326576" y="0"/>
                    <a:pt x="222679" y="0"/>
                  </a:cubicBezTo>
                  <a:close/>
                </a:path>
              </a:pathLst>
            </a:custGeom>
            <a:solidFill>
              <a:srgbClr val="373939"/>
            </a:solidFill>
            <a:ln w="8483" cap="flat">
              <a:noFill/>
              <a:prstDash val="solid"/>
              <a:miter/>
            </a:ln>
          </p:spPr>
          <p:txBody>
            <a:bodyPr rtlCol="0" anchor="ctr"/>
            <a:lstStyle/>
            <a:p>
              <a:endParaRPr lang="en-US"/>
            </a:p>
          </p:txBody>
        </p:sp>
        <p:sp>
          <p:nvSpPr>
            <p:cNvPr id="472" name="Freeform 471">
              <a:extLst>
                <a:ext uri="{FF2B5EF4-FFF2-40B4-BE49-F238E27FC236}">
                  <a16:creationId xmlns:a16="http://schemas.microsoft.com/office/drawing/2014/main" id="{DB9D32ED-BB4E-9D26-429A-3E106790953E}"/>
                </a:ext>
              </a:extLst>
            </p:cNvPr>
            <p:cNvSpPr/>
            <p:nvPr/>
          </p:nvSpPr>
          <p:spPr>
            <a:xfrm>
              <a:off x="1947853" y="5688838"/>
              <a:ext cx="291195" cy="259069"/>
            </a:xfrm>
            <a:custGeom>
              <a:avLst/>
              <a:gdLst>
                <a:gd name="connsiteX0" fmla="*/ 85646 w 291195"/>
                <a:gd name="connsiteY0" fmla="*/ 259070 h 259069"/>
                <a:gd name="connsiteX1" fmla="*/ 109773 w 291195"/>
                <a:gd name="connsiteY1" fmla="*/ 241903 h 259069"/>
                <a:gd name="connsiteX2" fmla="*/ 181423 w 291195"/>
                <a:gd name="connsiteY2" fmla="*/ 241903 h 259069"/>
                <a:gd name="connsiteX3" fmla="*/ 205550 w 291195"/>
                <a:gd name="connsiteY3" fmla="*/ 259070 h 259069"/>
                <a:gd name="connsiteX4" fmla="*/ 231244 w 291195"/>
                <a:gd name="connsiteY4" fmla="*/ 233376 h 259069"/>
                <a:gd name="connsiteX5" fmla="*/ 225007 w 291195"/>
                <a:gd name="connsiteY5" fmla="*/ 216787 h 259069"/>
                <a:gd name="connsiteX6" fmla="*/ 260821 w 291195"/>
                <a:gd name="connsiteY6" fmla="*/ 154756 h 259069"/>
                <a:gd name="connsiteX7" fmla="*/ 265502 w 291195"/>
                <a:gd name="connsiteY7" fmla="*/ 155229 h 259069"/>
                <a:gd name="connsiteX8" fmla="*/ 291196 w 291195"/>
                <a:gd name="connsiteY8" fmla="*/ 129535 h 259069"/>
                <a:gd name="connsiteX9" fmla="*/ 265502 w 291195"/>
                <a:gd name="connsiteY9" fmla="*/ 103841 h 259069"/>
                <a:gd name="connsiteX10" fmla="*/ 260821 w 291195"/>
                <a:gd name="connsiteY10" fmla="*/ 104314 h 259069"/>
                <a:gd name="connsiteX11" fmla="*/ 225007 w 291195"/>
                <a:gd name="connsiteY11" fmla="*/ 42282 h 259069"/>
                <a:gd name="connsiteX12" fmla="*/ 231244 w 291195"/>
                <a:gd name="connsiteY12" fmla="*/ 25694 h 259069"/>
                <a:gd name="connsiteX13" fmla="*/ 205550 w 291195"/>
                <a:gd name="connsiteY13" fmla="*/ 0 h 259069"/>
                <a:gd name="connsiteX14" fmla="*/ 181423 w 291195"/>
                <a:gd name="connsiteY14" fmla="*/ 17167 h 259069"/>
                <a:gd name="connsiteX15" fmla="*/ 109773 w 291195"/>
                <a:gd name="connsiteY15" fmla="*/ 17167 h 259069"/>
                <a:gd name="connsiteX16" fmla="*/ 85646 w 291195"/>
                <a:gd name="connsiteY16" fmla="*/ 0 h 259069"/>
                <a:gd name="connsiteX17" fmla="*/ 59952 w 291195"/>
                <a:gd name="connsiteY17" fmla="*/ 25694 h 259069"/>
                <a:gd name="connsiteX18" fmla="*/ 66189 w 291195"/>
                <a:gd name="connsiteY18" fmla="*/ 42282 h 259069"/>
                <a:gd name="connsiteX19" fmla="*/ 30373 w 291195"/>
                <a:gd name="connsiteY19" fmla="*/ 104314 h 259069"/>
                <a:gd name="connsiteX20" fmla="*/ 25694 w 291195"/>
                <a:gd name="connsiteY20" fmla="*/ 103841 h 259069"/>
                <a:gd name="connsiteX21" fmla="*/ 0 w 291195"/>
                <a:gd name="connsiteY21" fmla="*/ 129535 h 259069"/>
                <a:gd name="connsiteX22" fmla="*/ 25694 w 291195"/>
                <a:gd name="connsiteY22" fmla="*/ 155229 h 259069"/>
                <a:gd name="connsiteX23" fmla="*/ 30373 w 291195"/>
                <a:gd name="connsiteY23" fmla="*/ 154756 h 259069"/>
                <a:gd name="connsiteX24" fmla="*/ 66189 w 291195"/>
                <a:gd name="connsiteY24" fmla="*/ 216787 h 259069"/>
                <a:gd name="connsiteX25" fmla="*/ 59952 w 291195"/>
                <a:gd name="connsiteY25" fmla="*/ 233376 h 259069"/>
                <a:gd name="connsiteX26" fmla="*/ 85646 w 291195"/>
                <a:gd name="connsiteY26" fmla="*/ 259070 h 259069"/>
                <a:gd name="connsiteX27" fmla="*/ 85646 w 291195"/>
                <a:gd name="connsiteY27" fmla="*/ 51387 h 259069"/>
                <a:gd name="connsiteX28" fmla="*/ 109750 w 291195"/>
                <a:gd name="connsiteY28" fmla="*/ 34296 h 259069"/>
                <a:gd name="connsiteX29" fmla="*/ 181447 w 291195"/>
                <a:gd name="connsiteY29" fmla="*/ 34296 h 259069"/>
                <a:gd name="connsiteX30" fmla="*/ 186093 w 291195"/>
                <a:gd name="connsiteY30" fmla="*/ 42282 h 259069"/>
                <a:gd name="connsiteX31" fmla="*/ 150278 w 291195"/>
                <a:gd name="connsiteY31" fmla="*/ 104314 h 259069"/>
                <a:gd name="connsiteX32" fmla="*/ 145598 w 291195"/>
                <a:gd name="connsiteY32" fmla="*/ 103841 h 259069"/>
                <a:gd name="connsiteX33" fmla="*/ 121483 w 291195"/>
                <a:gd name="connsiteY33" fmla="*/ 120970 h 259069"/>
                <a:gd name="connsiteX34" fmla="*/ 49809 w 291195"/>
                <a:gd name="connsiteY34" fmla="*/ 120970 h 259069"/>
                <a:gd name="connsiteX35" fmla="*/ 45164 w 291195"/>
                <a:gd name="connsiteY35" fmla="*/ 112962 h 259069"/>
                <a:gd name="connsiteX36" fmla="*/ 80986 w 291195"/>
                <a:gd name="connsiteY36" fmla="*/ 50916 h 259069"/>
                <a:gd name="connsiteX37" fmla="*/ 85646 w 291195"/>
                <a:gd name="connsiteY37" fmla="*/ 51387 h 259069"/>
                <a:gd name="connsiteX38" fmla="*/ 205550 w 291195"/>
                <a:gd name="connsiteY38" fmla="*/ 51387 h 259069"/>
                <a:gd name="connsiteX39" fmla="*/ 210210 w 291195"/>
                <a:gd name="connsiteY39" fmla="*/ 50916 h 259069"/>
                <a:gd name="connsiteX40" fmla="*/ 246032 w 291195"/>
                <a:gd name="connsiteY40" fmla="*/ 112963 h 259069"/>
                <a:gd name="connsiteX41" fmla="*/ 241387 w 291195"/>
                <a:gd name="connsiteY41" fmla="*/ 120970 h 259069"/>
                <a:gd name="connsiteX42" fmla="*/ 169713 w 291195"/>
                <a:gd name="connsiteY42" fmla="*/ 120970 h 259069"/>
                <a:gd name="connsiteX43" fmla="*/ 165068 w 291195"/>
                <a:gd name="connsiteY43" fmla="*/ 112962 h 259069"/>
                <a:gd name="connsiteX44" fmla="*/ 200890 w 291195"/>
                <a:gd name="connsiteY44" fmla="*/ 50916 h 259069"/>
                <a:gd name="connsiteX45" fmla="*/ 205550 w 291195"/>
                <a:gd name="connsiteY45" fmla="*/ 51387 h 259069"/>
                <a:gd name="connsiteX46" fmla="*/ 205550 w 291195"/>
                <a:gd name="connsiteY46" fmla="*/ 207682 h 259069"/>
                <a:gd name="connsiteX47" fmla="*/ 181447 w 291195"/>
                <a:gd name="connsiteY47" fmla="*/ 224774 h 259069"/>
                <a:gd name="connsiteX48" fmla="*/ 109750 w 291195"/>
                <a:gd name="connsiteY48" fmla="*/ 224774 h 259069"/>
                <a:gd name="connsiteX49" fmla="*/ 105103 w 291195"/>
                <a:gd name="connsiteY49" fmla="*/ 216787 h 259069"/>
                <a:gd name="connsiteX50" fmla="*/ 140917 w 291195"/>
                <a:gd name="connsiteY50" fmla="*/ 154756 h 259069"/>
                <a:gd name="connsiteX51" fmla="*/ 145598 w 291195"/>
                <a:gd name="connsiteY51" fmla="*/ 155229 h 259069"/>
                <a:gd name="connsiteX52" fmla="*/ 169713 w 291195"/>
                <a:gd name="connsiteY52" fmla="*/ 138100 h 259069"/>
                <a:gd name="connsiteX53" fmla="*/ 241387 w 291195"/>
                <a:gd name="connsiteY53" fmla="*/ 138100 h 259069"/>
                <a:gd name="connsiteX54" fmla="*/ 246032 w 291195"/>
                <a:gd name="connsiteY54" fmla="*/ 146108 h 259069"/>
                <a:gd name="connsiteX55" fmla="*/ 210210 w 291195"/>
                <a:gd name="connsiteY55" fmla="*/ 208154 h 259069"/>
                <a:gd name="connsiteX56" fmla="*/ 205550 w 291195"/>
                <a:gd name="connsiteY56" fmla="*/ 207682 h 259069"/>
                <a:gd name="connsiteX57" fmla="*/ 154162 w 291195"/>
                <a:gd name="connsiteY57" fmla="*/ 129535 h 259069"/>
                <a:gd name="connsiteX58" fmla="*/ 145598 w 291195"/>
                <a:gd name="connsiteY58" fmla="*/ 138100 h 259069"/>
                <a:gd name="connsiteX59" fmla="*/ 137033 w 291195"/>
                <a:gd name="connsiteY59" fmla="*/ 129535 h 259069"/>
                <a:gd name="connsiteX60" fmla="*/ 145598 w 291195"/>
                <a:gd name="connsiteY60" fmla="*/ 120970 h 259069"/>
                <a:gd name="connsiteX61" fmla="*/ 154162 w 291195"/>
                <a:gd name="connsiteY61" fmla="*/ 129535 h 259069"/>
                <a:gd name="connsiteX62" fmla="*/ 49809 w 291195"/>
                <a:gd name="connsiteY62" fmla="*/ 138100 h 259069"/>
                <a:gd name="connsiteX63" fmla="*/ 121483 w 291195"/>
                <a:gd name="connsiteY63" fmla="*/ 138100 h 259069"/>
                <a:gd name="connsiteX64" fmla="*/ 126128 w 291195"/>
                <a:gd name="connsiteY64" fmla="*/ 146108 h 259069"/>
                <a:gd name="connsiteX65" fmla="*/ 90306 w 291195"/>
                <a:gd name="connsiteY65" fmla="*/ 208154 h 259069"/>
                <a:gd name="connsiteX66" fmla="*/ 85646 w 291195"/>
                <a:gd name="connsiteY66" fmla="*/ 207682 h 259069"/>
                <a:gd name="connsiteX67" fmla="*/ 80986 w 291195"/>
                <a:gd name="connsiteY67" fmla="*/ 208154 h 259069"/>
                <a:gd name="connsiteX68" fmla="*/ 45164 w 291195"/>
                <a:gd name="connsiteY68" fmla="*/ 146108 h 259069"/>
                <a:gd name="connsiteX69" fmla="*/ 49809 w 291195"/>
                <a:gd name="connsiteY69" fmla="*/ 138100 h 259069"/>
                <a:gd name="connsiteX70" fmla="*/ 85646 w 291195"/>
                <a:gd name="connsiteY70" fmla="*/ 241941 h 259069"/>
                <a:gd name="connsiteX71" fmla="*/ 77081 w 291195"/>
                <a:gd name="connsiteY71" fmla="*/ 233376 h 259069"/>
                <a:gd name="connsiteX72" fmla="*/ 85646 w 291195"/>
                <a:gd name="connsiteY72" fmla="*/ 224812 h 259069"/>
                <a:gd name="connsiteX73" fmla="*/ 94210 w 291195"/>
                <a:gd name="connsiteY73" fmla="*/ 233376 h 259069"/>
                <a:gd name="connsiteX74" fmla="*/ 85646 w 291195"/>
                <a:gd name="connsiteY74" fmla="*/ 241941 h 259069"/>
                <a:gd name="connsiteX75" fmla="*/ 205550 w 291195"/>
                <a:gd name="connsiteY75" fmla="*/ 241941 h 259069"/>
                <a:gd name="connsiteX76" fmla="*/ 196985 w 291195"/>
                <a:gd name="connsiteY76" fmla="*/ 233376 h 259069"/>
                <a:gd name="connsiteX77" fmla="*/ 205550 w 291195"/>
                <a:gd name="connsiteY77" fmla="*/ 224812 h 259069"/>
                <a:gd name="connsiteX78" fmla="*/ 214114 w 291195"/>
                <a:gd name="connsiteY78" fmla="*/ 233376 h 259069"/>
                <a:gd name="connsiteX79" fmla="*/ 205550 w 291195"/>
                <a:gd name="connsiteY79" fmla="*/ 241941 h 259069"/>
                <a:gd name="connsiteX80" fmla="*/ 274067 w 291195"/>
                <a:gd name="connsiteY80" fmla="*/ 129535 h 259069"/>
                <a:gd name="connsiteX81" fmla="*/ 265502 w 291195"/>
                <a:gd name="connsiteY81" fmla="*/ 138100 h 259069"/>
                <a:gd name="connsiteX82" fmla="*/ 256937 w 291195"/>
                <a:gd name="connsiteY82" fmla="*/ 129535 h 259069"/>
                <a:gd name="connsiteX83" fmla="*/ 265502 w 291195"/>
                <a:gd name="connsiteY83" fmla="*/ 120970 h 259069"/>
                <a:gd name="connsiteX84" fmla="*/ 274067 w 291195"/>
                <a:gd name="connsiteY84" fmla="*/ 129535 h 259069"/>
                <a:gd name="connsiteX85" fmla="*/ 205550 w 291195"/>
                <a:gd name="connsiteY85" fmla="*/ 17129 h 259069"/>
                <a:gd name="connsiteX86" fmla="*/ 214114 w 291195"/>
                <a:gd name="connsiteY86" fmla="*/ 25694 h 259069"/>
                <a:gd name="connsiteX87" fmla="*/ 205550 w 291195"/>
                <a:gd name="connsiteY87" fmla="*/ 34258 h 259069"/>
                <a:gd name="connsiteX88" fmla="*/ 196985 w 291195"/>
                <a:gd name="connsiteY88" fmla="*/ 25694 h 259069"/>
                <a:gd name="connsiteX89" fmla="*/ 205550 w 291195"/>
                <a:gd name="connsiteY89" fmla="*/ 17129 h 259069"/>
                <a:gd name="connsiteX90" fmla="*/ 85646 w 291195"/>
                <a:gd name="connsiteY90" fmla="*/ 17129 h 259069"/>
                <a:gd name="connsiteX91" fmla="*/ 94210 w 291195"/>
                <a:gd name="connsiteY91" fmla="*/ 25694 h 259069"/>
                <a:gd name="connsiteX92" fmla="*/ 85646 w 291195"/>
                <a:gd name="connsiteY92" fmla="*/ 34258 h 259069"/>
                <a:gd name="connsiteX93" fmla="*/ 77081 w 291195"/>
                <a:gd name="connsiteY93" fmla="*/ 25694 h 259069"/>
                <a:gd name="connsiteX94" fmla="*/ 85646 w 291195"/>
                <a:gd name="connsiteY94" fmla="*/ 17129 h 259069"/>
                <a:gd name="connsiteX95" fmla="*/ 17129 w 291195"/>
                <a:gd name="connsiteY95" fmla="*/ 129535 h 259069"/>
                <a:gd name="connsiteX96" fmla="*/ 25694 w 291195"/>
                <a:gd name="connsiteY96" fmla="*/ 120970 h 259069"/>
                <a:gd name="connsiteX97" fmla="*/ 34258 w 291195"/>
                <a:gd name="connsiteY97" fmla="*/ 129535 h 259069"/>
                <a:gd name="connsiteX98" fmla="*/ 25694 w 291195"/>
                <a:gd name="connsiteY98" fmla="*/ 138100 h 259069"/>
                <a:gd name="connsiteX99" fmla="*/ 17129 w 291195"/>
                <a:gd name="connsiteY99" fmla="*/ 129535 h 259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291195" h="259069">
                  <a:moveTo>
                    <a:pt x="85646" y="259070"/>
                  </a:moveTo>
                  <a:cubicBezTo>
                    <a:pt x="96811" y="259070"/>
                    <a:pt x="106237" y="251870"/>
                    <a:pt x="109773" y="241903"/>
                  </a:cubicBezTo>
                  <a:lnTo>
                    <a:pt x="181423" y="241903"/>
                  </a:lnTo>
                  <a:cubicBezTo>
                    <a:pt x="184959" y="251870"/>
                    <a:pt x="194385" y="259070"/>
                    <a:pt x="205550" y="259070"/>
                  </a:cubicBezTo>
                  <a:cubicBezTo>
                    <a:pt x="219718" y="259070"/>
                    <a:pt x="231244" y="247545"/>
                    <a:pt x="231244" y="233376"/>
                  </a:cubicBezTo>
                  <a:cubicBezTo>
                    <a:pt x="231244" y="227024"/>
                    <a:pt x="228840" y="221277"/>
                    <a:pt x="225007" y="216787"/>
                  </a:cubicBezTo>
                  <a:lnTo>
                    <a:pt x="260821" y="154756"/>
                  </a:lnTo>
                  <a:cubicBezTo>
                    <a:pt x="262344" y="155038"/>
                    <a:pt x="263900" y="155229"/>
                    <a:pt x="265502" y="155229"/>
                  </a:cubicBezTo>
                  <a:cubicBezTo>
                    <a:pt x="279670" y="155229"/>
                    <a:pt x="291196" y="143703"/>
                    <a:pt x="291196" y="129535"/>
                  </a:cubicBezTo>
                  <a:cubicBezTo>
                    <a:pt x="291196" y="115367"/>
                    <a:pt x="279670" y="103841"/>
                    <a:pt x="265502" y="103841"/>
                  </a:cubicBezTo>
                  <a:cubicBezTo>
                    <a:pt x="263900" y="103841"/>
                    <a:pt x="262344" y="104032"/>
                    <a:pt x="260821" y="104314"/>
                  </a:cubicBezTo>
                  <a:lnTo>
                    <a:pt x="225007" y="42282"/>
                  </a:lnTo>
                  <a:cubicBezTo>
                    <a:pt x="228840" y="37793"/>
                    <a:pt x="231244" y="32046"/>
                    <a:pt x="231244" y="25694"/>
                  </a:cubicBezTo>
                  <a:cubicBezTo>
                    <a:pt x="231244" y="11525"/>
                    <a:pt x="219718" y="0"/>
                    <a:pt x="205550" y="0"/>
                  </a:cubicBezTo>
                  <a:cubicBezTo>
                    <a:pt x="194385" y="0"/>
                    <a:pt x="184959" y="7200"/>
                    <a:pt x="181423" y="17167"/>
                  </a:cubicBezTo>
                  <a:lnTo>
                    <a:pt x="109773" y="17167"/>
                  </a:lnTo>
                  <a:cubicBezTo>
                    <a:pt x="106238" y="7200"/>
                    <a:pt x="96811" y="0"/>
                    <a:pt x="85646" y="0"/>
                  </a:cubicBezTo>
                  <a:cubicBezTo>
                    <a:pt x="71477" y="0"/>
                    <a:pt x="59952" y="11525"/>
                    <a:pt x="59952" y="25694"/>
                  </a:cubicBezTo>
                  <a:cubicBezTo>
                    <a:pt x="59952" y="32046"/>
                    <a:pt x="62355" y="37793"/>
                    <a:pt x="66189" y="42282"/>
                  </a:cubicBezTo>
                  <a:lnTo>
                    <a:pt x="30373" y="104314"/>
                  </a:lnTo>
                  <a:cubicBezTo>
                    <a:pt x="28851" y="104032"/>
                    <a:pt x="27296" y="103841"/>
                    <a:pt x="25694" y="103841"/>
                  </a:cubicBezTo>
                  <a:cubicBezTo>
                    <a:pt x="11525" y="103841"/>
                    <a:pt x="0" y="115367"/>
                    <a:pt x="0" y="129535"/>
                  </a:cubicBezTo>
                  <a:cubicBezTo>
                    <a:pt x="0" y="143703"/>
                    <a:pt x="11525" y="155229"/>
                    <a:pt x="25694" y="155229"/>
                  </a:cubicBezTo>
                  <a:cubicBezTo>
                    <a:pt x="27296" y="155229"/>
                    <a:pt x="28851" y="155038"/>
                    <a:pt x="30373" y="154756"/>
                  </a:cubicBezTo>
                  <a:lnTo>
                    <a:pt x="66189" y="216787"/>
                  </a:lnTo>
                  <a:cubicBezTo>
                    <a:pt x="62355" y="221277"/>
                    <a:pt x="59952" y="227024"/>
                    <a:pt x="59952" y="233376"/>
                  </a:cubicBezTo>
                  <a:cubicBezTo>
                    <a:pt x="59952" y="247545"/>
                    <a:pt x="71477" y="259070"/>
                    <a:pt x="85646" y="259070"/>
                  </a:cubicBezTo>
                  <a:close/>
                  <a:moveTo>
                    <a:pt x="85646" y="51387"/>
                  </a:moveTo>
                  <a:cubicBezTo>
                    <a:pt x="96783" y="51387"/>
                    <a:pt x="106192" y="44224"/>
                    <a:pt x="109750" y="34296"/>
                  </a:cubicBezTo>
                  <a:lnTo>
                    <a:pt x="181447" y="34296"/>
                  </a:lnTo>
                  <a:cubicBezTo>
                    <a:pt x="182507" y="37256"/>
                    <a:pt x="184089" y="39935"/>
                    <a:pt x="186093" y="42282"/>
                  </a:cubicBezTo>
                  <a:lnTo>
                    <a:pt x="150278" y="104314"/>
                  </a:lnTo>
                  <a:cubicBezTo>
                    <a:pt x="148756" y="104032"/>
                    <a:pt x="147200" y="103841"/>
                    <a:pt x="145598" y="103841"/>
                  </a:cubicBezTo>
                  <a:cubicBezTo>
                    <a:pt x="134448" y="103841"/>
                    <a:pt x="125029" y="111023"/>
                    <a:pt x="121483" y="120970"/>
                  </a:cubicBezTo>
                  <a:lnTo>
                    <a:pt x="49809" y="120970"/>
                  </a:lnTo>
                  <a:cubicBezTo>
                    <a:pt x="48750" y="118002"/>
                    <a:pt x="47170" y="115315"/>
                    <a:pt x="45164" y="112962"/>
                  </a:cubicBezTo>
                  <a:lnTo>
                    <a:pt x="80986" y="50916"/>
                  </a:lnTo>
                  <a:cubicBezTo>
                    <a:pt x="82502" y="51196"/>
                    <a:pt x="84050" y="51387"/>
                    <a:pt x="85646" y="51387"/>
                  </a:cubicBezTo>
                  <a:close/>
                  <a:moveTo>
                    <a:pt x="205550" y="51387"/>
                  </a:moveTo>
                  <a:cubicBezTo>
                    <a:pt x="207145" y="51387"/>
                    <a:pt x="208694" y="51196"/>
                    <a:pt x="210210" y="50916"/>
                  </a:cubicBezTo>
                  <a:lnTo>
                    <a:pt x="246032" y="112963"/>
                  </a:lnTo>
                  <a:cubicBezTo>
                    <a:pt x="244025" y="115315"/>
                    <a:pt x="242445" y="118002"/>
                    <a:pt x="241387" y="120970"/>
                  </a:cubicBezTo>
                  <a:lnTo>
                    <a:pt x="169713" y="120970"/>
                  </a:lnTo>
                  <a:cubicBezTo>
                    <a:pt x="168655" y="118002"/>
                    <a:pt x="167074" y="115315"/>
                    <a:pt x="165068" y="112962"/>
                  </a:cubicBezTo>
                  <a:lnTo>
                    <a:pt x="200890" y="50916"/>
                  </a:lnTo>
                  <a:cubicBezTo>
                    <a:pt x="202406" y="51196"/>
                    <a:pt x="203954" y="51387"/>
                    <a:pt x="205550" y="51387"/>
                  </a:cubicBezTo>
                  <a:close/>
                  <a:moveTo>
                    <a:pt x="205550" y="207682"/>
                  </a:moveTo>
                  <a:cubicBezTo>
                    <a:pt x="194413" y="207682"/>
                    <a:pt x="185003" y="214846"/>
                    <a:pt x="181447" y="224774"/>
                  </a:cubicBezTo>
                  <a:lnTo>
                    <a:pt x="109750" y="224774"/>
                  </a:lnTo>
                  <a:cubicBezTo>
                    <a:pt x="108689" y="221814"/>
                    <a:pt x="107107" y="219135"/>
                    <a:pt x="105103" y="216787"/>
                  </a:cubicBezTo>
                  <a:lnTo>
                    <a:pt x="140917" y="154756"/>
                  </a:lnTo>
                  <a:cubicBezTo>
                    <a:pt x="142440" y="155038"/>
                    <a:pt x="143995" y="155229"/>
                    <a:pt x="145598" y="155229"/>
                  </a:cubicBezTo>
                  <a:cubicBezTo>
                    <a:pt x="156748" y="155229"/>
                    <a:pt x="166167" y="148047"/>
                    <a:pt x="169713" y="138100"/>
                  </a:cubicBezTo>
                  <a:lnTo>
                    <a:pt x="241387" y="138100"/>
                  </a:lnTo>
                  <a:cubicBezTo>
                    <a:pt x="242445" y="141068"/>
                    <a:pt x="244025" y="143755"/>
                    <a:pt x="246032" y="146108"/>
                  </a:cubicBezTo>
                  <a:lnTo>
                    <a:pt x="210210" y="208154"/>
                  </a:lnTo>
                  <a:cubicBezTo>
                    <a:pt x="208694" y="207874"/>
                    <a:pt x="207145" y="207682"/>
                    <a:pt x="205550" y="207682"/>
                  </a:cubicBezTo>
                  <a:close/>
                  <a:moveTo>
                    <a:pt x="154162" y="129535"/>
                  </a:moveTo>
                  <a:cubicBezTo>
                    <a:pt x="154162" y="134257"/>
                    <a:pt x="150324" y="138100"/>
                    <a:pt x="145598" y="138100"/>
                  </a:cubicBezTo>
                  <a:cubicBezTo>
                    <a:pt x="140872" y="138100"/>
                    <a:pt x="137033" y="134257"/>
                    <a:pt x="137033" y="129535"/>
                  </a:cubicBezTo>
                  <a:cubicBezTo>
                    <a:pt x="137033" y="124813"/>
                    <a:pt x="140872" y="120970"/>
                    <a:pt x="145598" y="120970"/>
                  </a:cubicBezTo>
                  <a:cubicBezTo>
                    <a:pt x="150324" y="120970"/>
                    <a:pt x="154162" y="124813"/>
                    <a:pt x="154162" y="129535"/>
                  </a:cubicBezTo>
                  <a:close/>
                  <a:moveTo>
                    <a:pt x="49809" y="138100"/>
                  </a:moveTo>
                  <a:lnTo>
                    <a:pt x="121483" y="138100"/>
                  </a:lnTo>
                  <a:cubicBezTo>
                    <a:pt x="122541" y="141068"/>
                    <a:pt x="124121" y="143755"/>
                    <a:pt x="126128" y="146108"/>
                  </a:cubicBezTo>
                  <a:lnTo>
                    <a:pt x="90306" y="208154"/>
                  </a:lnTo>
                  <a:cubicBezTo>
                    <a:pt x="88790" y="207874"/>
                    <a:pt x="87241" y="207682"/>
                    <a:pt x="85646" y="207682"/>
                  </a:cubicBezTo>
                  <a:cubicBezTo>
                    <a:pt x="84050" y="207682"/>
                    <a:pt x="82502" y="207874"/>
                    <a:pt x="80986" y="208154"/>
                  </a:cubicBezTo>
                  <a:lnTo>
                    <a:pt x="45164" y="146108"/>
                  </a:lnTo>
                  <a:cubicBezTo>
                    <a:pt x="47170" y="143755"/>
                    <a:pt x="48750" y="141068"/>
                    <a:pt x="49809" y="138100"/>
                  </a:cubicBezTo>
                  <a:close/>
                  <a:moveTo>
                    <a:pt x="85646" y="241941"/>
                  </a:moveTo>
                  <a:cubicBezTo>
                    <a:pt x="80920" y="241941"/>
                    <a:pt x="77081" y="238098"/>
                    <a:pt x="77081" y="233376"/>
                  </a:cubicBezTo>
                  <a:cubicBezTo>
                    <a:pt x="77081" y="228655"/>
                    <a:pt x="80920" y="224812"/>
                    <a:pt x="85646" y="224812"/>
                  </a:cubicBezTo>
                  <a:cubicBezTo>
                    <a:pt x="90372" y="224812"/>
                    <a:pt x="94210" y="228655"/>
                    <a:pt x="94210" y="233376"/>
                  </a:cubicBezTo>
                  <a:cubicBezTo>
                    <a:pt x="94210" y="238098"/>
                    <a:pt x="90372" y="241941"/>
                    <a:pt x="85646" y="241941"/>
                  </a:cubicBezTo>
                  <a:close/>
                  <a:moveTo>
                    <a:pt x="205550" y="241941"/>
                  </a:moveTo>
                  <a:cubicBezTo>
                    <a:pt x="200824" y="241941"/>
                    <a:pt x="196985" y="238098"/>
                    <a:pt x="196985" y="233376"/>
                  </a:cubicBezTo>
                  <a:cubicBezTo>
                    <a:pt x="196985" y="228655"/>
                    <a:pt x="200824" y="224812"/>
                    <a:pt x="205550" y="224812"/>
                  </a:cubicBezTo>
                  <a:cubicBezTo>
                    <a:pt x="210276" y="224812"/>
                    <a:pt x="214114" y="228655"/>
                    <a:pt x="214114" y="233376"/>
                  </a:cubicBezTo>
                  <a:cubicBezTo>
                    <a:pt x="214114" y="238098"/>
                    <a:pt x="210276" y="241941"/>
                    <a:pt x="205550" y="241941"/>
                  </a:cubicBezTo>
                  <a:close/>
                  <a:moveTo>
                    <a:pt x="274067" y="129535"/>
                  </a:moveTo>
                  <a:cubicBezTo>
                    <a:pt x="274067" y="134257"/>
                    <a:pt x="270228" y="138100"/>
                    <a:pt x="265502" y="138100"/>
                  </a:cubicBezTo>
                  <a:cubicBezTo>
                    <a:pt x="260776" y="138100"/>
                    <a:pt x="256937" y="134257"/>
                    <a:pt x="256937" y="129535"/>
                  </a:cubicBezTo>
                  <a:cubicBezTo>
                    <a:pt x="256937" y="124813"/>
                    <a:pt x="260776" y="120970"/>
                    <a:pt x="265502" y="120970"/>
                  </a:cubicBezTo>
                  <a:cubicBezTo>
                    <a:pt x="270228" y="120970"/>
                    <a:pt x="274067" y="124813"/>
                    <a:pt x="274067" y="129535"/>
                  </a:cubicBezTo>
                  <a:close/>
                  <a:moveTo>
                    <a:pt x="205550" y="17129"/>
                  </a:moveTo>
                  <a:cubicBezTo>
                    <a:pt x="210276" y="17129"/>
                    <a:pt x="214114" y="20972"/>
                    <a:pt x="214114" y="25694"/>
                  </a:cubicBezTo>
                  <a:cubicBezTo>
                    <a:pt x="214114" y="30415"/>
                    <a:pt x="210276" y="34258"/>
                    <a:pt x="205550" y="34258"/>
                  </a:cubicBezTo>
                  <a:cubicBezTo>
                    <a:pt x="200824" y="34258"/>
                    <a:pt x="196985" y="30415"/>
                    <a:pt x="196985" y="25694"/>
                  </a:cubicBezTo>
                  <a:cubicBezTo>
                    <a:pt x="196985" y="20972"/>
                    <a:pt x="200824" y="17129"/>
                    <a:pt x="205550" y="17129"/>
                  </a:cubicBezTo>
                  <a:close/>
                  <a:moveTo>
                    <a:pt x="85646" y="17129"/>
                  </a:moveTo>
                  <a:cubicBezTo>
                    <a:pt x="90372" y="17129"/>
                    <a:pt x="94210" y="20972"/>
                    <a:pt x="94210" y="25694"/>
                  </a:cubicBezTo>
                  <a:cubicBezTo>
                    <a:pt x="94210" y="30415"/>
                    <a:pt x="90372" y="34258"/>
                    <a:pt x="85646" y="34258"/>
                  </a:cubicBezTo>
                  <a:cubicBezTo>
                    <a:pt x="80920" y="34258"/>
                    <a:pt x="77081" y="30415"/>
                    <a:pt x="77081" y="25694"/>
                  </a:cubicBezTo>
                  <a:cubicBezTo>
                    <a:pt x="77081" y="20972"/>
                    <a:pt x="80920" y="17129"/>
                    <a:pt x="85646" y="17129"/>
                  </a:cubicBezTo>
                  <a:close/>
                  <a:moveTo>
                    <a:pt x="17129" y="129535"/>
                  </a:moveTo>
                  <a:cubicBezTo>
                    <a:pt x="17129" y="124813"/>
                    <a:pt x="20968" y="120970"/>
                    <a:pt x="25694" y="120970"/>
                  </a:cubicBezTo>
                  <a:cubicBezTo>
                    <a:pt x="30420" y="120970"/>
                    <a:pt x="34258" y="124813"/>
                    <a:pt x="34258" y="129535"/>
                  </a:cubicBezTo>
                  <a:cubicBezTo>
                    <a:pt x="34258" y="134257"/>
                    <a:pt x="30420" y="138100"/>
                    <a:pt x="25694" y="138100"/>
                  </a:cubicBezTo>
                  <a:cubicBezTo>
                    <a:pt x="20968" y="138100"/>
                    <a:pt x="17129" y="134257"/>
                    <a:pt x="17129" y="129535"/>
                  </a:cubicBezTo>
                  <a:close/>
                </a:path>
              </a:pathLst>
            </a:custGeom>
            <a:solidFill>
              <a:srgbClr val="373939"/>
            </a:solidFill>
            <a:ln w="8483" cap="flat">
              <a:noFill/>
              <a:prstDash val="solid"/>
              <a:miter/>
            </a:ln>
          </p:spPr>
          <p:txBody>
            <a:bodyPr rtlCol="0" anchor="ctr"/>
            <a:lstStyle/>
            <a:p>
              <a:endParaRPr lang="en-US"/>
            </a:p>
          </p:txBody>
        </p:sp>
        <p:sp>
          <p:nvSpPr>
            <p:cNvPr id="473" name="Freeform 472">
              <a:extLst>
                <a:ext uri="{FF2B5EF4-FFF2-40B4-BE49-F238E27FC236}">
                  <a16:creationId xmlns:a16="http://schemas.microsoft.com/office/drawing/2014/main" id="{B54C21EE-8055-287F-55F9-6ECA626A2935}"/>
                </a:ext>
              </a:extLst>
            </p:cNvPr>
            <p:cNvSpPr/>
            <p:nvPr/>
          </p:nvSpPr>
          <p:spPr>
            <a:xfrm>
              <a:off x="2093451" y="6041052"/>
              <a:ext cx="17129" cy="17129"/>
            </a:xfrm>
            <a:custGeom>
              <a:avLst/>
              <a:gdLst>
                <a:gd name="connsiteX0" fmla="*/ 17129 w 17129"/>
                <a:gd name="connsiteY0" fmla="*/ 8565 h 17129"/>
                <a:gd name="connsiteX1" fmla="*/ 8565 w 17129"/>
                <a:gd name="connsiteY1" fmla="*/ 17129 h 17129"/>
                <a:gd name="connsiteX2" fmla="*/ 0 w 17129"/>
                <a:gd name="connsiteY2" fmla="*/ 8565 h 17129"/>
                <a:gd name="connsiteX3" fmla="*/ 8565 w 17129"/>
                <a:gd name="connsiteY3" fmla="*/ 0 h 17129"/>
                <a:gd name="connsiteX4" fmla="*/ 17129 w 17129"/>
                <a:gd name="connsiteY4" fmla="*/ 8565 h 17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29" h="17129">
                  <a:moveTo>
                    <a:pt x="17129" y="8565"/>
                  </a:moveTo>
                  <a:cubicBezTo>
                    <a:pt x="17129" y="13295"/>
                    <a:pt x="13295" y="17129"/>
                    <a:pt x="8565" y="17129"/>
                  </a:cubicBezTo>
                  <a:cubicBezTo>
                    <a:pt x="3834" y="17129"/>
                    <a:pt x="0" y="13295"/>
                    <a:pt x="0" y="8565"/>
                  </a:cubicBezTo>
                  <a:cubicBezTo>
                    <a:pt x="0" y="3834"/>
                    <a:pt x="3834" y="0"/>
                    <a:pt x="8565" y="0"/>
                  </a:cubicBezTo>
                  <a:cubicBezTo>
                    <a:pt x="13295" y="0"/>
                    <a:pt x="17129" y="3834"/>
                    <a:pt x="17129" y="8565"/>
                  </a:cubicBezTo>
                  <a:close/>
                </a:path>
              </a:pathLst>
            </a:custGeom>
            <a:solidFill>
              <a:srgbClr val="373939"/>
            </a:solidFill>
            <a:ln w="8483" cap="flat">
              <a:noFill/>
              <a:prstDash val="solid"/>
              <a:miter/>
            </a:ln>
          </p:spPr>
          <p:txBody>
            <a:bodyPr rtlCol="0" anchor="ctr"/>
            <a:lstStyle/>
            <a:p>
              <a:endParaRPr lang="en-US"/>
            </a:p>
          </p:txBody>
        </p:sp>
      </p:grpSp>
      <p:sp>
        <p:nvSpPr>
          <p:cNvPr id="475" name="Freeform 474">
            <a:extLst>
              <a:ext uri="{FF2B5EF4-FFF2-40B4-BE49-F238E27FC236}">
                <a16:creationId xmlns:a16="http://schemas.microsoft.com/office/drawing/2014/main" id="{D643D6A8-7E60-ACDD-B9F3-45BBA137EE5E}"/>
              </a:ext>
            </a:extLst>
          </p:cNvPr>
          <p:cNvSpPr/>
          <p:nvPr/>
        </p:nvSpPr>
        <p:spPr>
          <a:xfrm>
            <a:off x="2813515" y="5587345"/>
            <a:ext cx="520328" cy="520328"/>
          </a:xfrm>
          <a:custGeom>
            <a:avLst/>
            <a:gdLst>
              <a:gd name="connsiteX0" fmla="*/ 468296 w 520328"/>
              <a:gd name="connsiteY0" fmla="*/ 226169 h 520328"/>
              <a:gd name="connsiteX1" fmla="*/ 468296 w 520328"/>
              <a:gd name="connsiteY1" fmla="*/ 199459 h 520328"/>
              <a:gd name="connsiteX2" fmla="*/ 459623 w 520328"/>
              <a:gd name="connsiteY2" fmla="*/ 190787 h 520328"/>
              <a:gd name="connsiteX3" fmla="*/ 349930 w 520328"/>
              <a:gd name="connsiteY3" fmla="*/ 190787 h 520328"/>
              <a:gd name="connsiteX4" fmla="*/ 268836 w 520328"/>
              <a:gd name="connsiteY4" fmla="*/ 125911 h 520328"/>
              <a:gd name="connsiteX5" fmla="*/ 268836 w 520328"/>
              <a:gd name="connsiteY5" fmla="*/ 86721 h 520328"/>
              <a:gd name="connsiteX6" fmla="*/ 338214 w 520328"/>
              <a:gd name="connsiteY6" fmla="*/ 86721 h 520328"/>
              <a:gd name="connsiteX7" fmla="*/ 346886 w 520328"/>
              <a:gd name="connsiteY7" fmla="*/ 78049 h 520328"/>
              <a:gd name="connsiteX8" fmla="*/ 346886 w 520328"/>
              <a:gd name="connsiteY8" fmla="*/ 8672 h 520328"/>
              <a:gd name="connsiteX9" fmla="*/ 338214 w 520328"/>
              <a:gd name="connsiteY9" fmla="*/ 0 h 520328"/>
              <a:gd name="connsiteX10" fmla="*/ 182115 w 520328"/>
              <a:gd name="connsiteY10" fmla="*/ 0 h 520328"/>
              <a:gd name="connsiteX11" fmla="*/ 173443 w 520328"/>
              <a:gd name="connsiteY11" fmla="*/ 8672 h 520328"/>
              <a:gd name="connsiteX12" fmla="*/ 173443 w 520328"/>
              <a:gd name="connsiteY12" fmla="*/ 78049 h 520328"/>
              <a:gd name="connsiteX13" fmla="*/ 182115 w 520328"/>
              <a:gd name="connsiteY13" fmla="*/ 86721 h 520328"/>
              <a:gd name="connsiteX14" fmla="*/ 251492 w 520328"/>
              <a:gd name="connsiteY14" fmla="*/ 86721 h 520328"/>
              <a:gd name="connsiteX15" fmla="*/ 251492 w 520328"/>
              <a:gd name="connsiteY15" fmla="*/ 125911 h 520328"/>
              <a:gd name="connsiteX16" fmla="*/ 170399 w 520328"/>
              <a:gd name="connsiteY16" fmla="*/ 190787 h 520328"/>
              <a:gd name="connsiteX17" fmla="*/ 60705 w 520328"/>
              <a:gd name="connsiteY17" fmla="*/ 190787 h 520328"/>
              <a:gd name="connsiteX18" fmla="*/ 52033 w 520328"/>
              <a:gd name="connsiteY18" fmla="*/ 199459 h 520328"/>
              <a:gd name="connsiteX19" fmla="*/ 52033 w 520328"/>
              <a:gd name="connsiteY19" fmla="*/ 226169 h 520328"/>
              <a:gd name="connsiteX20" fmla="*/ 0 w 520328"/>
              <a:gd name="connsiteY20" fmla="*/ 286181 h 520328"/>
              <a:gd name="connsiteX21" fmla="*/ 52033 w 520328"/>
              <a:gd name="connsiteY21" fmla="*/ 346192 h 520328"/>
              <a:gd name="connsiteX22" fmla="*/ 52033 w 520328"/>
              <a:gd name="connsiteY22" fmla="*/ 450951 h 520328"/>
              <a:gd name="connsiteX23" fmla="*/ 17344 w 520328"/>
              <a:gd name="connsiteY23" fmla="*/ 450951 h 520328"/>
              <a:gd name="connsiteX24" fmla="*/ 8672 w 520328"/>
              <a:gd name="connsiteY24" fmla="*/ 459623 h 520328"/>
              <a:gd name="connsiteX25" fmla="*/ 8672 w 520328"/>
              <a:gd name="connsiteY25" fmla="*/ 511656 h 520328"/>
              <a:gd name="connsiteX26" fmla="*/ 17344 w 520328"/>
              <a:gd name="connsiteY26" fmla="*/ 520328 h 520328"/>
              <a:gd name="connsiteX27" fmla="*/ 104066 w 520328"/>
              <a:gd name="connsiteY27" fmla="*/ 520328 h 520328"/>
              <a:gd name="connsiteX28" fmla="*/ 112738 w 520328"/>
              <a:gd name="connsiteY28" fmla="*/ 511656 h 520328"/>
              <a:gd name="connsiteX29" fmla="*/ 112738 w 520328"/>
              <a:gd name="connsiteY29" fmla="*/ 459623 h 520328"/>
              <a:gd name="connsiteX30" fmla="*/ 104066 w 520328"/>
              <a:gd name="connsiteY30" fmla="*/ 450951 h 520328"/>
              <a:gd name="connsiteX31" fmla="*/ 69377 w 520328"/>
              <a:gd name="connsiteY31" fmla="*/ 450951 h 520328"/>
              <a:gd name="connsiteX32" fmla="*/ 69377 w 520328"/>
              <a:gd name="connsiteY32" fmla="*/ 346192 h 520328"/>
              <a:gd name="connsiteX33" fmla="*/ 121410 w 520328"/>
              <a:gd name="connsiteY33" fmla="*/ 286181 h 520328"/>
              <a:gd name="connsiteX34" fmla="*/ 69377 w 520328"/>
              <a:gd name="connsiteY34" fmla="*/ 226169 h 520328"/>
              <a:gd name="connsiteX35" fmla="*/ 69377 w 520328"/>
              <a:gd name="connsiteY35" fmla="*/ 208131 h 520328"/>
              <a:gd name="connsiteX36" fmla="*/ 170399 w 520328"/>
              <a:gd name="connsiteY36" fmla="*/ 208131 h 520328"/>
              <a:gd name="connsiteX37" fmla="*/ 251492 w 520328"/>
              <a:gd name="connsiteY37" fmla="*/ 273008 h 520328"/>
              <a:gd name="connsiteX38" fmla="*/ 251492 w 520328"/>
              <a:gd name="connsiteY38" fmla="*/ 398918 h 520328"/>
              <a:gd name="connsiteX39" fmla="*/ 208131 w 520328"/>
              <a:gd name="connsiteY39" fmla="*/ 398918 h 520328"/>
              <a:gd name="connsiteX40" fmla="*/ 173443 w 520328"/>
              <a:gd name="connsiteY40" fmla="*/ 433607 h 520328"/>
              <a:gd name="connsiteX41" fmla="*/ 208131 w 520328"/>
              <a:gd name="connsiteY41" fmla="*/ 468296 h 520328"/>
              <a:gd name="connsiteX42" fmla="*/ 312197 w 520328"/>
              <a:gd name="connsiteY42" fmla="*/ 468296 h 520328"/>
              <a:gd name="connsiteX43" fmla="*/ 346886 w 520328"/>
              <a:gd name="connsiteY43" fmla="*/ 433607 h 520328"/>
              <a:gd name="connsiteX44" fmla="*/ 312197 w 520328"/>
              <a:gd name="connsiteY44" fmla="*/ 398918 h 520328"/>
              <a:gd name="connsiteX45" fmla="*/ 268836 w 520328"/>
              <a:gd name="connsiteY45" fmla="*/ 398918 h 520328"/>
              <a:gd name="connsiteX46" fmla="*/ 268836 w 520328"/>
              <a:gd name="connsiteY46" fmla="*/ 273008 h 520328"/>
              <a:gd name="connsiteX47" fmla="*/ 349930 w 520328"/>
              <a:gd name="connsiteY47" fmla="*/ 208131 h 520328"/>
              <a:gd name="connsiteX48" fmla="*/ 450951 w 520328"/>
              <a:gd name="connsiteY48" fmla="*/ 208131 h 520328"/>
              <a:gd name="connsiteX49" fmla="*/ 450951 w 520328"/>
              <a:gd name="connsiteY49" fmla="*/ 226169 h 520328"/>
              <a:gd name="connsiteX50" fmla="*/ 398918 w 520328"/>
              <a:gd name="connsiteY50" fmla="*/ 286181 h 520328"/>
              <a:gd name="connsiteX51" fmla="*/ 450951 w 520328"/>
              <a:gd name="connsiteY51" fmla="*/ 346192 h 520328"/>
              <a:gd name="connsiteX52" fmla="*/ 450951 w 520328"/>
              <a:gd name="connsiteY52" fmla="*/ 450951 h 520328"/>
              <a:gd name="connsiteX53" fmla="*/ 416263 w 520328"/>
              <a:gd name="connsiteY53" fmla="*/ 450951 h 520328"/>
              <a:gd name="connsiteX54" fmla="*/ 407591 w 520328"/>
              <a:gd name="connsiteY54" fmla="*/ 459623 h 520328"/>
              <a:gd name="connsiteX55" fmla="*/ 407591 w 520328"/>
              <a:gd name="connsiteY55" fmla="*/ 511656 h 520328"/>
              <a:gd name="connsiteX56" fmla="*/ 416263 w 520328"/>
              <a:gd name="connsiteY56" fmla="*/ 520328 h 520328"/>
              <a:gd name="connsiteX57" fmla="*/ 502984 w 520328"/>
              <a:gd name="connsiteY57" fmla="*/ 520328 h 520328"/>
              <a:gd name="connsiteX58" fmla="*/ 511656 w 520328"/>
              <a:gd name="connsiteY58" fmla="*/ 511656 h 520328"/>
              <a:gd name="connsiteX59" fmla="*/ 511656 w 520328"/>
              <a:gd name="connsiteY59" fmla="*/ 459623 h 520328"/>
              <a:gd name="connsiteX60" fmla="*/ 502984 w 520328"/>
              <a:gd name="connsiteY60" fmla="*/ 450951 h 520328"/>
              <a:gd name="connsiteX61" fmla="*/ 468296 w 520328"/>
              <a:gd name="connsiteY61" fmla="*/ 450951 h 520328"/>
              <a:gd name="connsiteX62" fmla="*/ 468296 w 520328"/>
              <a:gd name="connsiteY62" fmla="*/ 346192 h 520328"/>
              <a:gd name="connsiteX63" fmla="*/ 520328 w 520328"/>
              <a:gd name="connsiteY63" fmla="*/ 286181 h 520328"/>
              <a:gd name="connsiteX64" fmla="*/ 468296 w 520328"/>
              <a:gd name="connsiteY64" fmla="*/ 226169 h 520328"/>
              <a:gd name="connsiteX65" fmla="*/ 190787 w 520328"/>
              <a:gd name="connsiteY65" fmla="*/ 17344 h 520328"/>
              <a:gd name="connsiteX66" fmla="*/ 329541 w 520328"/>
              <a:gd name="connsiteY66" fmla="*/ 17344 h 520328"/>
              <a:gd name="connsiteX67" fmla="*/ 329541 w 520328"/>
              <a:gd name="connsiteY67" fmla="*/ 69377 h 520328"/>
              <a:gd name="connsiteX68" fmla="*/ 190787 w 520328"/>
              <a:gd name="connsiteY68" fmla="*/ 69377 h 520328"/>
              <a:gd name="connsiteX69" fmla="*/ 190787 w 520328"/>
              <a:gd name="connsiteY69" fmla="*/ 17344 h 520328"/>
              <a:gd name="connsiteX70" fmla="*/ 95394 w 520328"/>
              <a:gd name="connsiteY70" fmla="*/ 502984 h 520328"/>
              <a:gd name="connsiteX71" fmla="*/ 26016 w 520328"/>
              <a:gd name="connsiteY71" fmla="*/ 502984 h 520328"/>
              <a:gd name="connsiteX72" fmla="*/ 26016 w 520328"/>
              <a:gd name="connsiteY72" fmla="*/ 468296 h 520328"/>
              <a:gd name="connsiteX73" fmla="*/ 95394 w 520328"/>
              <a:gd name="connsiteY73" fmla="*/ 468296 h 520328"/>
              <a:gd name="connsiteX74" fmla="*/ 95394 w 520328"/>
              <a:gd name="connsiteY74" fmla="*/ 502984 h 520328"/>
              <a:gd name="connsiteX75" fmla="*/ 104066 w 520328"/>
              <a:gd name="connsiteY75" fmla="*/ 286181 h 520328"/>
              <a:gd name="connsiteX76" fmla="*/ 60705 w 520328"/>
              <a:gd name="connsiteY76" fmla="*/ 329541 h 520328"/>
              <a:gd name="connsiteX77" fmla="*/ 17344 w 520328"/>
              <a:gd name="connsiteY77" fmla="*/ 286181 h 520328"/>
              <a:gd name="connsiteX78" fmla="*/ 60705 w 520328"/>
              <a:gd name="connsiteY78" fmla="*/ 242820 h 520328"/>
              <a:gd name="connsiteX79" fmla="*/ 104066 w 520328"/>
              <a:gd name="connsiteY79" fmla="*/ 286181 h 520328"/>
              <a:gd name="connsiteX80" fmla="*/ 329541 w 520328"/>
              <a:gd name="connsiteY80" fmla="*/ 433607 h 520328"/>
              <a:gd name="connsiteX81" fmla="*/ 312197 w 520328"/>
              <a:gd name="connsiteY81" fmla="*/ 450951 h 520328"/>
              <a:gd name="connsiteX82" fmla="*/ 208131 w 520328"/>
              <a:gd name="connsiteY82" fmla="*/ 450951 h 520328"/>
              <a:gd name="connsiteX83" fmla="*/ 190787 w 520328"/>
              <a:gd name="connsiteY83" fmla="*/ 433607 h 520328"/>
              <a:gd name="connsiteX84" fmla="*/ 208131 w 520328"/>
              <a:gd name="connsiteY84" fmla="*/ 416263 h 520328"/>
              <a:gd name="connsiteX85" fmla="*/ 312197 w 520328"/>
              <a:gd name="connsiteY85" fmla="*/ 416263 h 520328"/>
              <a:gd name="connsiteX86" fmla="*/ 329541 w 520328"/>
              <a:gd name="connsiteY86" fmla="*/ 433607 h 520328"/>
              <a:gd name="connsiteX87" fmla="*/ 260164 w 520328"/>
              <a:gd name="connsiteY87" fmla="*/ 257727 h 520328"/>
              <a:gd name="connsiteX88" fmla="*/ 187327 w 520328"/>
              <a:gd name="connsiteY88" fmla="*/ 199459 h 520328"/>
              <a:gd name="connsiteX89" fmla="*/ 260164 w 520328"/>
              <a:gd name="connsiteY89" fmla="*/ 141191 h 520328"/>
              <a:gd name="connsiteX90" fmla="*/ 333002 w 520328"/>
              <a:gd name="connsiteY90" fmla="*/ 199459 h 520328"/>
              <a:gd name="connsiteX91" fmla="*/ 260164 w 520328"/>
              <a:gd name="connsiteY91" fmla="*/ 257727 h 520328"/>
              <a:gd name="connsiteX92" fmla="*/ 494312 w 520328"/>
              <a:gd name="connsiteY92" fmla="*/ 502984 h 520328"/>
              <a:gd name="connsiteX93" fmla="*/ 424935 w 520328"/>
              <a:gd name="connsiteY93" fmla="*/ 502984 h 520328"/>
              <a:gd name="connsiteX94" fmla="*/ 424935 w 520328"/>
              <a:gd name="connsiteY94" fmla="*/ 468296 h 520328"/>
              <a:gd name="connsiteX95" fmla="*/ 494312 w 520328"/>
              <a:gd name="connsiteY95" fmla="*/ 468296 h 520328"/>
              <a:gd name="connsiteX96" fmla="*/ 494312 w 520328"/>
              <a:gd name="connsiteY96" fmla="*/ 502984 h 520328"/>
              <a:gd name="connsiteX97" fmla="*/ 459623 w 520328"/>
              <a:gd name="connsiteY97" fmla="*/ 329541 h 520328"/>
              <a:gd name="connsiteX98" fmla="*/ 416263 w 520328"/>
              <a:gd name="connsiteY98" fmla="*/ 286181 h 520328"/>
              <a:gd name="connsiteX99" fmla="*/ 459623 w 520328"/>
              <a:gd name="connsiteY99" fmla="*/ 242820 h 520328"/>
              <a:gd name="connsiteX100" fmla="*/ 502984 w 520328"/>
              <a:gd name="connsiteY100" fmla="*/ 286181 h 520328"/>
              <a:gd name="connsiteX101" fmla="*/ 459623 w 520328"/>
              <a:gd name="connsiteY101" fmla="*/ 329541 h 52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20328" h="520328">
                <a:moveTo>
                  <a:pt x="468296" y="226169"/>
                </a:moveTo>
                <a:lnTo>
                  <a:pt x="468296" y="199459"/>
                </a:lnTo>
                <a:cubicBezTo>
                  <a:pt x="468296" y="194670"/>
                  <a:pt x="464413" y="190787"/>
                  <a:pt x="459623" y="190787"/>
                </a:cubicBezTo>
                <a:lnTo>
                  <a:pt x="349930" y="190787"/>
                </a:lnTo>
                <a:lnTo>
                  <a:pt x="268836" y="125911"/>
                </a:lnTo>
                <a:lnTo>
                  <a:pt x="268836" y="86721"/>
                </a:lnTo>
                <a:lnTo>
                  <a:pt x="338214" y="86721"/>
                </a:lnTo>
                <a:cubicBezTo>
                  <a:pt x="343003" y="86721"/>
                  <a:pt x="346886" y="82839"/>
                  <a:pt x="346886" y="78049"/>
                </a:cubicBezTo>
                <a:lnTo>
                  <a:pt x="346886" y="8672"/>
                </a:lnTo>
                <a:cubicBezTo>
                  <a:pt x="346886" y="3883"/>
                  <a:pt x="343003" y="0"/>
                  <a:pt x="338214" y="0"/>
                </a:cubicBezTo>
                <a:lnTo>
                  <a:pt x="182115" y="0"/>
                </a:lnTo>
                <a:cubicBezTo>
                  <a:pt x="177325" y="0"/>
                  <a:pt x="173443" y="3883"/>
                  <a:pt x="173443" y="8672"/>
                </a:cubicBezTo>
                <a:lnTo>
                  <a:pt x="173443" y="78049"/>
                </a:lnTo>
                <a:cubicBezTo>
                  <a:pt x="173443" y="82839"/>
                  <a:pt x="177325" y="86721"/>
                  <a:pt x="182115" y="86721"/>
                </a:cubicBezTo>
                <a:lnTo>
                  <a:pt x="251492" y="86721"/>
                </a:lnTo>
                <a:lnTo>
                  <a:pt x="251492" y="125911"/>
                </a:lnTo>
                <a:lnTo>
                  <a:pt x="170399" y="190787"/>
                </a:lnTo>
                <a:lnTo>
                  <a:pt x="60705" y="190787"/>
                </a:lnTo>
                <a:cubicBezTo>
                  <a:pt x="55915" y="190787"/>
                  <a:pt x="52033" y="194670"/>
                  <a:pt x="52033" y="199459"/>
                </a:cubicBezTo>
                <a:lnTo>
                  <a:pt x="52033" y="226169"/>
                </a:lnTo>
                <a:cubicBezTo>
                  <a:pt x="22669" y="230401"/>
                  <a:pt x="0" y="255663"/>
                  <a:pt x="0" y="286181"/>
                </a:cubicBezTo>
                <a:cubicBezTo>
                  <a:pt x="0" y="316698"/>
                  <a:pt x="22669" y="341960"/>
                  <a:pt x="52033" y="346192"/>
                </a:cubicBezTo>
                <a:lnTo>
                  <a:pt x="52033" y="450951"/>
                </a:lnTo>
                <a:lnTo>
                  <a:pt x="17344" y="450951"/>
                </a:lnTo>
                <a:cubicBezTo>
                  <a:pt x="12555" y="450951"/>
                  <a:pt x="8672" y="454834"/>
                  <a:pt x="8672" y="459623"/>
                </a:cubicBezTo>
                <a:lnTo>
                  <a:pt x="8672" y="511656"/>
                </a:lnTo>
                <a:cubicBezTo>
                  <a:pt x="8672" y="516446"/>
                  <a:pt x="12555" y="520328"/>
                  <a:pt x="17344" y="520328"/>
                </a:cubicBezTo>
                <a:lnTo>
                  <a:pt x="104066" y="520328"/>
                </a:lnTo>
                <a:cubicBezTo>
                  <a:pt x="108855" y="520328"/>
                  <a:pt x="112738" y="516446"/>
                  <a:pt x="112738" y="511656"/>
                </a:cubicBezTo>
                <a:lnTo>
                  <a:pt x="112738" y="459623"/>
                </a:lnTo>
                <a:cubicBezTo>
                  <a:pt x="112738" y="454834"/>
                  <a:pt x="108855" y="450951"/>
                  <a:pt x="104066" y="450951"/>
                </a:cubicBezTo>
                <a:lnTo>
                  <a:pt x="69377" y="450951"/>
                </a:lnTo>
                <a:lnTo>
                  <a:pt x="69377" y="346192"/>
                </a:lnTo>
                <a:cubicBezTo>
                  <a:pt x="98741" y="341960"/>
                  <a:pt x="121410" y="316698"/>
                  <a:pt x="121410" y="286181"/>
                </a:cubicBezTo>
                <a:cubicBezTo>
                  <a:pt x="121410" y="255663"/>
                  <a:pt x="98741" y="230401"/>
                  <a:pt x="69377" y="226169"/>
                </a:cubicBezTo>
                <a:lnTo>
                  <a:pt x="69377" y="208131"/>
                </a:lnTo>
                <a:lnTo>
                  <a:pt x="170399" y="208131"/>
                </a:lnTo>
                <a:lnTo>
                  <a:pt x="251492" y="273008"/>
                </a:lnTo>
                <a:lnTo>
                  <a:pt x="251492" y="398918"/>
                </a:lnTo>
                <a:lnTo>
                  <a:pt x="208131" y="398918"/>
                </a:lnTo>
                <a:cubicBezTo>
                  <a:pt x="189001" y="398918"/>
                  <a:pt x="173443" y="414476"/>
                  <a:pt x="173443" y="433607"/>
                </a:cubicBezTo>
                <a:cubicBezTo>
                  <a:pt x="173443" y="452738"/>
                  <a:pt x="189001" y="468296"/>
                  <a:pt x="208131" y="468296"/>
                </a:cubicBezTo>
                <a:lnTo>
                  <a:pt x="312197" y="468296"/>
                </a:lnTo>
                <a:cubicBezTo>
                  <a:pt x="331328" y="468296"/>
                  <a:pt x="346886" y="452738"/>
                  <a:pt x="346886" y="433607"/>
                </a:cubicBezTo>
                <a:cubicBezTo>
                  <a:pt x="346886" y="414476"/>
                  <a:pt x="331328" y="398918"/>
                  <a:pt x="312197" y="398918"/>
                </a:cubicBezTo>
                <a:lnTo>
                  <a:pt x="268836" y="398918"/>
                </a:lnTo>
                <a:lnTo>
                  <a:pt x="268836" y="273008"/>
                </a:lnTo>
                <a:lnTo>
                  <a:pt x="349930" y="208131"/>
                </a:lnTo>
                <a:lnTo>
                  <a:pt x="450951" y="208131"/>
                </a:lnTo>
                <a:lnTo>
                  <a:pt x="450951" y="226169"/>
                </a:lnTo>
                <a:cubicBezTo>
                  <a:pt x="421587" y="230401"/>
                  <a:pt x="398918" y="255663"/>
                  <a:pt x="398918" y="286181"/>
                </a:cubicBezTo>
                <a:cubicBezTo>
                  <a:pt x="398918" y="316698"/>
                  <a:pt x="421587" y="341960"/>
                  <a:pt x="450951" y="346192"/>
                </a:cubicBezTo>
                <a:lnTo>
                  <a:pt x="450951" y="450951"/>
                </a:lnTo>
                <a:lnTo>
                  <a:pt x="416263" y="450951"/>
                </a:lnTo>
                <a:cubicBezTo>
                  <a:pt x="411473" y="450951"/>
                  <a:pt x="407591" y="454834"/>
                  <a:pt x="407591" y="459623"/>
                </a:cubicBezTo>
                <a:lnTo>
                  <a:pt x="407591" y="511656"/>
                </a:lnTo>
                <a:cubicBezTo>
                  <a:pt x="407591" y="516446"/>
                  <a:pt x="411473" y="520328"/>
                  <a:pt x="416263" y="520328"/>
                </a:cubicBezTo>
                <a:lnTo>
                  <a:pt x="502984" y="520328"/>
                </a:lnTo>
                <a:cubicBezTo>
                  <a:pt x="507774" y="520328"/>
                  <a:pt x="511656" y="516446"/>
                  <a:pt x="511656" y="511656"/>
                </a:cubicBezTo>
                <a:lnTo>
                  <a:pt x="511656" y="459623"/>
                </a:lnTo>
                <a:cubicBezTo>
                  <a:pt x="511656" y="454834"/>
                  <a:pt x="507774" y="450951"/>
                  <a:pt x="502984" y="450951"/>
                </a:cubicBezTo>
                <a:lnTo>
                  <a:pt x="468296" y="450951"/>
                </a:lnTo>
                <a:lnTo>
                  <a:pt x="468296" y="346192"/>
                </a:lnTo>
                <a:cubicBezTo>
                  <a:pt x="497659" y="341960"/>
                  <a:pt x="520328" y="316698"/>
                  <a:pt x="520328" y="286181"/>
                </a:cubicBezTo>
                <a:cubicBezTo>
                  <a:pt x="520328" y="255663"/>
                  <a:pt x="497659" y="230401"/>
                  <a:pt x="468296" y="226169"/>
                </a:cubicBezTo>
                <a:close/>
                <a:moveTo>
                  <a:pt x="190787" y="17344"/>
                </a:moveTo>
                <a:lnTo>
                  <a:pt x="329541" y="17344"/>
                </a:lnTo>
                <a:lnTo>
                  <a:pt x="329541" y="69377"/>
                </a:lnTo>
                <a:lnTo>
                  <a:pt x="190787" y="69377"/>
                </a:lnTo>
                <a:lnTo>
                  <a:pt x="190787" y="17344"/>
                </a:lnTo>
                <a:close/>
                <a:moveTo>
                  <a:pt x="95394" y="502984"/>
                </a:moveTo>
                <a:lnTo>
                  <a:pt x="26016" y="502984"/>
                </a:lnTo>
                <a:lnTo>
                  <a:pt x="26016" y="468296"/>
                </a:lnTo>
                <a:lnTo>
                  <a:pt x="95394" y="468296"/>
                </a:lnTo>
                <a:lnTo>
                  <a:pt x="95394" y="502984"/>
                </a:lnTo>
                <a:close/>
                <a:moveTo>
                  <a:pt x="104066" y="286181"/>
                </a:moveTo>
                <a:cubicBezTo>
                  <a:pt x="104066" y="310090"/>
                  <a:pt x="84614" y="329541"/>
                  <a:pt x="60705" y="329541"/>
                </a:cubicBezTo>
                <a:cubicBezTo>
                  <a:pt x="36796" y="329541"/>
                  <a:pt x="17344" y="310090"/>
                  <a:pt x="17344" y="286181"/>
                </a:cubicBezTo>
                <a:cubicBezTo>
                  <a:pt x="17344" y="262272"/>
                  <a:pt x="36796" y="242820"/>
                  <a:pt x="60705" y="242820"/>
                </a:cubicBezTo>
                <a:cubicBezTo>
                  <a:pt x="84614" y="242820"/>
                  <a:pt x="104066" y="262272"/>
                  <a:pt x="104066" y="286181"/>
                </a:cubicBezTo>
                <a:close/>
                <a:moveTo>
                  <a:pt x="329541" y="433607"/>
                </a:moveTo>
                <a:cubicBezTo>
                  <a:pt x="329541" y="443172"/>
                  <a:pt x="321762" y="450951"/>
                  <a:pt x="312197" y="450951"/>
                </a:cubicBezTo>
                <a:lnTo>
                  <a:pt x="208131" y="450951"/>
                </a:lnTo>
                <a:cubicBezTo>
                  <a:pt x="198566" y="450951"/>
                  <a:pt x="190787" y="443172"/>
                  <a:pt x="190787" y="433607"/>
                </a:cubicBezTo>
                <a:cubicBezTo>
                  <a:pt x="190787" y="424042"/>
                  <a:pt x="198566" y="416263"/>
                  <a:pt x="208131" y="416263"/>
                </a:cubicBezTo>
                <a:lnTo>
                  <a:pt x="312197" y="416263"/>
                </a:lnTo>
                <a:cubicBezTo>
                  <a:pt x="321762" y="416263"/>
                  <a:pt x="329541" y="424042"/>
                  <a:pt x="329541" y="433607"/>
                </a:cubicBezTo>
                <a:close/>
                <a:moveTo>
                  <a:pt x="260164" y="257727"/>
                </a:moveTo>
                <a:lnTo>
                  <a:pt x="187327" y="199459"/>
                </a:lnTo>
                <a:lnTo>
                  <a:pt x="260164" y="141191"/>
                </a:lnTo>
                <a:lnTo>
                  <a:pt x="333002" y="199459"/>
                </a:lnTo>
                <a:lnTo>
                  <a:pt x="260164" y="257727"/>
                </a:lnTo>
                <a:close/>
                <a:moveTo>
                  <a:pt x="494312" y="502984"/>
                </a:moveTo>
                <a:lnTo>
                  <a:pt x="424935" y="502984"/>
                </a:lnTo>
                <a:lnTo>
                  <a:pt x="424935" y="468296"/>
                </a:lnTo>
                <a:lnTo>
                  <a:pt x="494312" y="468296"/>
                </a:lnTo>
                <a:lnTo>
                  <a:pt x="494312" y="502984"/>
                </a:lnTo>
                <a:close/>
                <a:moveTo>
                  <a:pt x="459623" y="329541"/>
                </a:moveTo>
                <a:cubicBezTo>
                  <a:pt x="435714" y="329541"/>
                  <a:pt x="416263" y="310090"/>
                  <a:pt x="416263" y="286181"/>
                </a:cubicBezTo>
                <a:cubicBezTo>
                  <a:pt x="416263" y="262272"/>
                  <a:pt x="435714" y="242820"/>
                  <a:pt x="459623" y="242820"/>
                </a:cubicBezTo>
                <a:cubicBezTo>
                  <a:pt x="483533" y="242820"/>
                  <a:pt x="502984" y="262272"/>
                  <a:pt x="502984" y="286181"/>
                </a:cubicBezTo>
                <a:cubicBezTo>
                  <a:pt x="502984" y="310090"/>
                  <a:pt x="483533" y="329541"/>
                  <a:pt x="459623" y="329541"/>
                </a:cubicBezTo>
                <a:close/>
              </a:path>
            </a:pathLst>
          </a:custGeom>
          <a:solidFill>
            <a:srgbClr val="373939"/>
          </a:solidFill>
          <a:ln w="8632" cap="flat">
            <a:noFill/>
            <a:prstDash val="solid"/>
            <a:miter/>
          </a:ln>
        </p:spPr>
        <p:txBody>
          <a:bodyPr rtlCol="0" anchor="ctr"/>
          <a:lstStyle/>
          <a:p>
            <a:endParaRPr lang="en-US"/>
          </a:p>
        </p:txBody>
      </p:sp>
      <p:sp>
        <p:nvSpPr>
          <p:cNvPr id="476" name="Freeform 475">
            <a:extLst>
              <a:ext uri="{FF2B5EF4-FFF2-40B4-BE49-F238E27FC236}">
                <a16:creationId xmlns:a16="http://schemas.microsoft.com/office/drawing/2014/main" id="{3C5A9633-3029-52C7-B4F2-0152551DB9E9}"/>
              </a:ext>
            </a:extLst>
          </p:cNvPr>
          <p:cNvSpPr/>
          <p:nvPr/>
        </p:nvSpPr>
        <p:spPr>
          <a:xfrm>
            <a:off x="3030318" y="5622033"/>
            <a:ext cx="86721" cy="17344"/>
          </a:xfrm>
          <a:custGeom>
            <a:avLst/>
            <a:gdLst>
              <a:gd name="connsiteX0" fmla="*/ 0 w 86721"/>
              <a:gd name="connsiteY0" fmla="*/ 0 h 17344"/>
              <a:gd name="connsiteX1" fmla="*/ 17344 w 86721"/>
              <a:gd name="connsiteY1" fmla="*/ 0 h 17344"/>
              <a:gd name="connsiteX2" fmla="*/ 17344 w 86721"/>
              <a:gd name="connsiteY2" fmla="*/ 17344 h 17344"/>
              <a:gd name="connsiteX3" fmla="*/ 0 w 86721"/>
              <a:gd name="connsiteY3" fmla="*/ 17344 h 17344"/>
              <a:gd name="connsiteX4" fmla="*/ 34689 w 86721"/>
              <a:gd name="connsiteY4" fmla="*/ 0 h 17344"/>
              <a:gd name="connsiteX5" fmla="*/ 52033 w 86721"/>
              <a:gd name="connsiteY5" fmla="*/ 0 h 17344"/>
              <a:gd name="connsiteX6" fmla="*/ 52033 w 86721"/>
              <a:gd name="connsiteY6" fmla="*/ 17344 h 17344"/>
              <a:gd name="connsiteX7" fmla="*/ 34689 w 86721"/>
              <a:gd name="connsiteY7" fmla="*/ 17344 h 17344"/>
              <a:gd name="connsiteX8" fmla="*/ 69377 w 86721"/>
              <a:gd name="connsiteY8" fmla="*/ 0 h 17344"/>
              <a:gd name="connsiteX9" fmla="*/ 86721 w 86721"/>
              <a:gd name="connsiteY9" fmla="*/ 0 h 17344"/>
              <a:gd name="connsiteX10" fmla="*/ 86721 w 86721"/>
              <a:gd name="connsiteY10" fmla="*/ 17344 h 17344"/>
              <a:gd name="connsiteX11" fmla="*/ 69377 w 86721"/>
              <a:gd name="connsiteY11" fmla="*/ 17344 h 17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721" h="17344">
                <a:moveTo>
                  <a:pt x="0" y="0"/>
                </a:moveTo>
                <a:lnTo>
                  <a:pt x="17344" y="0"/>
                </a:lnTo>
                <a:lnTo>
                  <a:pt x="17344" y="17344"/>
                </a:lnTo>
                <a:lnTo>
                  <a:pt x="0" y="17344"/>
                </a:lnTo>
                <a:close/>
                <a:moveTo>
                  <a:pt x="34689" y="0"/>
                </a:moveTo>
                <a:lnTo>
                  <a:pt x="52033" y="0"/>
                </a:lnTo>
                <a:lnTo>
                  <a:pt x="52033" y="17344"/>
                </a:lnTo>
                <a:lnTo>
                  <a:pt x="34689" y="17344"/>
                </a:lnTo>
                <a:close/>
                <a:moveTo>
                  <a:pt x="69377" y="0"/>
                </a:moveTo>
                <a:lnTo>
                  <a:pt x="86721" y="0"/>
                </a:lnTo>
                <a:lnTo>
                  <a:pt x="86721" y="17344"/>
                </a:lnTo>
                <a:lnTo>
                  <a:pt x="69377" y="17344"/>
                </a:lnTo>
                <a:close/>
              </a:path>
            </a:pathLst>
          </a:custGeom>
          <a:solidFill>
            <a:srgbClr val="373939"/>
          </a:solidFill>
          <a:ln w="8632" cap="flat">
            <a:noFill/>
            <a:prstDash val="solid"/>
            <a:miter/>
          </a:ln>
        </p:spPr>
        <p:txBody>
          <a:bodyPr rtlCol="0" anchor="ctr"/>
          <a:lstStyle/>
          <a:p>
            <a:endParaRPr lang="en-US"/>
          </a:p>
        </p:txBody>
      </p:sp>
      <p:sp>
        <p:nvSpPr>
          <p:cNvPr id="478" name="Freeform 477">
            <a:extLst>
              <a:ext uri="{FF2B5EF4-FFF2-40B4-BE49-F238E27FC236}">
                <a16:creationId xmlns:a16="http://schemas.microsoft.com/office/drawing/2014/main" id="{F3EA34DE-1462-46A1-5180-B186A8487876}"/>
              </a:ext>
            </a:extLst>
          </p:cNvPr>
          <p:cNvSpPr/>
          <p:nvPr/>
        </p:nvSpPr>
        <p:spPr>
          <a:xfrm>
            <a:off x="5950070" y="5878808"/>
            <a:ext cx="604438" cy="268037"/>
          </a:xfrm>
          <a:custGeom>
            <a:avLst/>
            <a:gdLst>
              <a:gd name="connsiteX0" fmla="*/ 557748 w 604438"/>
              <a:gd name="connsiteY0" fmla="*/ 0 h 268037"/>
              <a:gd name="connsiteX1" fmla="*/ 476335 w 604438"/>
              <a:gd name="connsiteY1" fmla="*/ 0 h 268037"/>
              <a:gd name="connsiteX2" fmla="*/ 467106 w 604438"/>
              <a:gd name="connsiteY2" fmla="*/ 9228 h 268037"/>
              <a:gd name="connsiteX3" fmla="*/ 476335 w 604438"/>
              <a:gd name="connsiteY3" fmla="*/ 18456 h 268037"/>
              <a:gd name="connsiteX4" fmla="*/ 557748 w 604438"/>
              <a:gd name="connsiteY4" fmla="*/ 18456 h 268037"/>
              <a:gd name="connsiteX5" fmla="*/ 585982 w 604438"/>
              <a:gd name="connsiteY5" fmla="*/ 46690 h 268037"/>
              <a:gd name="connsiteX6" fmla="*/ 585982 w 604438"/>
              <a:gd name="connsiteY6" fmla="*/ 183830 h 268037"/>
              <a:gd name="connsiteX7" fmla="*/ 557748 w 604438"/>
              <a:gd name="connsiteY7" fmla="*/ 212064 h 268037"/>
              <a:gd name="connsiteX8" fmla="*/ 46691 w 604438"/>
              <a:gd name="connsiteY8" fmla="*/ 212064 h 268037"/>
              <a:gd name="connsiteX9" fmla="*/ 18456 w 604438"/>
              <a:gd name="connsiteY9" fmla="*/ 183830 h 268037"/>
              <a:gd name="connsiteX10" fmla="*/ 18456 w 604438"/>
              <a:gd name="connsiteY10" fmla="*/ 46690 h 268037"/>
              <a:gd name="connsiteX11" fmla="*/ 46691 w 604438"/>
              <a:gd name="connsiteY11" fmla="*/ 18456 h 268037"/>
              <a:gd name="connsiteX12" fmla="*/ 132070 w 604438"/>
              <a:gd name="connsiteY12" fmla="*/ 18456 h 268037"/>
              <a:gd name="connsiteX13" fmla="*/ 141298 w 604438"/>
              <a:gd name="connsiteY13" fmla="*/ 9228 h 268037"/>
              <a:gd name="connsiteX14" fmla="*/ 132070 w 604438"/>
              <a:gd name="connsiteY14" fmla="*/ 0 h 268037"/>
              <a:gd name="connsiteX15" fmla="*/ 46691 w 604438"/>
              <a:gd name="connsiteY15" fmla="*/ 0 h 268037"/>
              <a:gd name="connsiteX16" fmla="*/ 0 w 604438"/>
              <a:gd name="connsiteY16" fmla="*/ 46690 h 268037"/>
              <a:gd name="connsiteX17" fmla="*/ 0 w 604438"/>
              <a:gd name="connsiteY17" fmla="*/ 183830 h 268037"/>
              <a:gd name="connsiteX18" fmla="*/ 46691 w 604438"/>
              <a:gd name="connsiteY18" fmla="*/ 230521 h 268037"/>
              <a:gd name="connsiteX19" fmla="*/ 95662 w 604438"/>
              <a:gd name="connsiteY19" fmla="*/ 230521 h 268037"/>
              <a:gd name="connsiteX20" fmla="*/ 95662 w 604438"/>
              <a:gd name="connsiteY20" fmla="*/ 258809 h 268037"/>
              <a:gd name="connsiteX21" fmla="*/ 104890 w 604438"/>
              <a:gd name="connsiteY21" fmla="*/ 268037 h 268037"/>
              <a:gd name="connsiteX22" fmla="*/ 196496 w 604438"/>
              <a:gd name="connsiteY22" fmla="*/ 268037 h 268037"/>
              <a:gd name="connsiteX23" fmla="*/ 205725 w 604438"/>
              <a:gd name="connsiteY23" fmla="*/ 258809 h 268037"/>
              <a:gd name="connsiteX24" fmla="*/ 205725 w 604438"/>
              <a:gd name="connsiteY24" fmla="*/ 247372 h 268037"/>
              <a:gd name="connsiteX25" fmla="*/ 196496 w 604438"/>
              <a:gd name="connsiteY25" fmla="*/ 238144 h 268037"/>
              <a:gd name="connsiteX26" fmla="*/ 187268 w 604438"/>
              <a:gd name="connsiteY26" fmla="*/ 247372 h 268037"/>
              <a:gd name="connsiteX27" fmla="*/ 187268 w 604438"/>
              <a:gd name="connsiteY27" fmla="*/ 249581 h 268037"/>
              <a:gd name="connsiteX28" fmla="*/ 114118 w 604438"/>
              <a:gd name="connsiteY28" fmla="*/ 249581 h 268037"/>
              <a:gd name="connsiteX29" fmla="*/ 114118 w 604438"/>
              <a:gd name="connsiteY29" fmla="*/ 230521 h 268037"/>
              <a:gd name="connsiteX30" fmla="*/ 489763 w 604438"/>
              <a:gd name="connsiteY30" fmla="*/ 230521 h 268037"/>
              <a:gd name="connsiteX31" fmla="*/ 489763 w 604438"/>
              <a:gd name="connsiteY31" fmla="*/ 249581 h 268037"/>
              <a:gd name="connsiteX32" fmla="*/ 416612 w 604438"/>
              <a:gd name="connsiteY32" fmla="*/ 249581 h 268037"/>
              <a:gd name="connsiteX33" fmla="*/ 416612 w 604438"/>
              <a:gd name="connsiteY33" fmla="*/ 247372 h 268037"/>
              <a:gd name="connsiteX34" fmla="*/ 407384 w 604438"/>
              <a:gd name="connsiteY34" fmla="*/ 238144 h 268037"/>
              <a:gd name="connsiteX35" fmla="*/ 398156 w 604438"/>
              <a:gd name="connsiteY35" fmla="*/ 247372 h 268037"/>
              <a:gd name="connsiteX36" fmla="*/ 398156 w 604438"/>
              <a:gd name="connsiteY36" fmla="*/ 258809 h 268037"/>
              <a:gd name="connsiteX37" fmla="*/ 407384 w 604438"/>
              <a:gd name="connsiteY37" fmla="*/ 268037 h 268037"/>
              <a:gd name="connsiteX38" fmla="*/ 498991 w 604438"/>
              <a:gd name="connsiteY38" fmla="*/ 268037 h 268037"/>
              <a:gd name="connsiteX39" fmla="*/ 508219 w 604438"/>
              <a:gd name="connsiteY39" fmla="*/ 258809 h 268037"/>
              <a:gd name="connsiteX40" fmla="*/ 508219 w 604438"/>
              <a:gd name="connsiteY40" fmla="*/ 230521 h 268037"/>
              <a:gd name="connsiteX41" fmla="*/ 557748 w 604438"/>
              <a:gd name="connsiteY41" fmla="*/ 230521 h 268037"/>
              <a:gd name="connsiteX42" fmla="*/ 604439 w 604438"/>
              <a:gd name="connsiteY42" fmla="*/ 183830 h 268037"/>
              <a:gd name="connsiteX43" fmla="*/ 604439 w 604438"/>
              <a:gd name="connsiteY43" fmla="*/ 46690 h 268037"/>
              <a:gd name="connsiteX44" fmla="*/ 557748 w 604438"/>
              <a:gd name="connsiteY44" fmla="*/ 0 h 268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4438" h="268037">
                <a:moveTo>
                  <a:pt x="557748" y="0"/>
                </a:moveTo>
                <a:lnTo>
                  <a:pt x="476335" y="0"/>
                </a:lnTo>
                <a:cubicBezTo>
                  <a:pt x="471233" y="0"/>
                  <a:pt x="467106" y="4131"/>
                  <a:pt x="467106" y="9228"/>
                </a:cubicBezTo>
                <a:cubicBezTo>
                  <a:pt x="467106" y="14324"/>
                  <a:pt x="471233" y="18456"/>
                  <a:pt x="476335" y="18456"/>
                </a:cubicBezTo>
                <a:lnTo>
                  <a:pt x="557748" y="18456"/>
                </a:lnTo>
                <a:cubicBezTo>
                  <a:pt x="573321" y="18456"/>
                  <a:pt x="585982" y="31122"/>
                  <a:pt x="585982" y="46690"/>
                </a:cubicBezTo>
                <a:lnTo>
                  <a:pt x="585982" y="183830"/>
                </a:lnTo>
                <a:cubicBezTo>
                  <a:pt x="585982" y="199398"/>
                  <a:pt x="573321" y="212064"/>
                  <a:pt x="557748" y="212064"/>
                </a:cubicBezTo>
                <a:cubicBezTo>
                  <a:pt x="458428" y="212064"/>
                  <a:pt x="304005" y="212064"/>
                  <a:pt x="46691" y="212064"/>
                </a:cubicBezTo>
                <a:cubicBezTo>
                  <a:pt x="31118" y="212064"/>
                  <a:pt x="18456" y="199398"/>
                  <a:pt x="18456" y="183830"/>
                </a:cubicBezTo>
                <a:lnTo>
                  <a:pt x="18456" y="46690"/>
                </a:lnTo>
                <a:cubicBezTo>
                  <a:pt x="18456" y="31122"/>
                  <a:pt x="31118" y="18456"/>
                  <a:pt x="46691" y="18456"/>
                </a:cubicBezTo>
                <a:lnTo>
                  <a:pt x="132070" y="18456"/>
                </a:lnTo>
                <a:cubicBezTo>
                  <a:pt x="137170" y="18456"/>
                  <a:pt x="141298" y="14324"/>
                  <a:pt x="141298" y="9228"/>
                </a:cubicBezTo>
                <a:cubicBezTo>
                  <a:pt x="141298" y="4131"/>
                  <a:pt x="137170" y="0"/>
                  <a:pt x="132070" y="0"/>
                </a:cubicBezTo>
                <a:lnTo>
                  <a:pt x="46691" y="0"/>
                </a:lnTo>
                <a:cubicBezTo>
                  <a:pt x="20944" y="0"/>
                  <a:pt x="0" y="20943"/>
                  <a:pt x="0" y="46690"/>
                </a:cubicBezTo>
                <a:lnTo>
                  <a:pt x="0" y="183830"/>
                </a:lnTo>
                <a:cubicBezTo>
                  <a:pt x="0" y="209576"/>
                  <a:pt x="20944" y="230521"/>
                  <a:pt x="46691" y="230521"/>
                </a:cubicBezTo>
                <a:lnTo>
                  <a:pt x="95662" y="230521"/>
                </a:lnTo>
                <a:lnTo>
                  <a:pt x="95662" y="258809"/>
                </a:lnTo>
                <a:cubicBezTo>
                  <a:pt x="95662" y="263905"/>
                  <a:pt x="99789" y="268037"/>
                  <a:pt x="104890" y="268037"/>
                </a:cubicBezTo>
                <a:lnTo>
                  <a:pt x="196496" y="268037"/>
                </a:lnTo>
                <a:cubicBezTo>
                  <a:pt x="201597" y="268037"/>
                  <a:pt x="205725" y="263905"/>
                  <a:pt x="205725" y="258809"/>
                </a:cubicBezTo>
                <a:lnTo>
                  <a:pt x="205725" y="247372"/>
                </a:lnTo>
                <a:cubicBezTo>
                  <a:pt x="205725" y="242277"/>
                  <a:pt x="201597" y="238144"/>
                  <a:pt x="196496" y="238144"/>
                </a:cubicBezTo>
                <a:cubicBezTo>
                  <a:pt x="191395" y="238144"/>
                  <a:pt x="187268" y="242277"/>
                  <a:pt x="187268" y="247372"/>
                </a:cubicBezTo>
                <a:lnTo>
                  <a:pt x="187268" y="249581"/>
                </a:lnTo>
                <a:lnTo>
                  <a:pt x="114118" y="249581"/>
                </a:lnTo>
                <a:lnTo>
                  <a:pt x="114118" y="230521"/>
                </a:lnTo>
                <a:cubicBezTo>
                  <a:pt x="198605" y="230521"/>
                  <a:pt x="399193" y="230521"/>
                  <a:pt x="489763" y="230521"/>
                </a:cubicBezTo>
                <a:lnTo>
                  <a:pt x="489763" y="249581"/>
                </a:lnTo>
                <a:lnTo>
                  <a:pt x="416612" y="249581"/>
                </a:lnTo>
                <a:lnTo>
                  <a:pt x="416612" y="247372"/>
                </a:lnTo>
                <a:cubicBezTo>
                  <a:pt x="416612" y="242277"/>
                  <a:pt x="412485" y="238144"/>
                  <a:pt x="407384" y="238144"/>
                </a:cubicBezTo>
                <a:cubicBezTo>
                  <a:pt x="402284" y="238144"/>
                  <a:pt x="398156" y="242277"/>
                  <a:pt x="398156" y="247372"/>
                </a:cubicBezTo>
                <a:lnTo>
                  <a:pt x="398156" y="258809"/>
                </a:lnTo>
                <a:cubicBezTo>
                  <a:pt x="398156" y="263905"/>
                  <a:pt x="402284" y="268037"/>
                  <a:pt x="407384" y="268037"/>
                </a:cubicBezTo>
                <a:lnTo>
                  <a:pt x="498991" y="268037"/>
                </a:lnTo>
                <a:cubicBezTo>
                  <a:pt x="504091" y="268037"/>
                  <a:pt x="508219" y="263905"/>
                  <a:pt x="508219" y="258809"/>
                </a:cubicBezTo>
                <a:lnTo>
                  <a:pt x="508219" y="230521"/>
                </a:lnTo>
                <a:lnTo>
                  <a:pt x="557748" y="230521"/>
                </a:lnTo>
                <a:cubicBezTo>
                  <a:pt x="583496" y="230521"/>
                  <a:pt x="604439" y="209576"/>
                  <a:pt x="604439" y="183830"/>
                </a:cubicBezTo>
                <a:lnTo>
                  <a:pt x="604439" y="46690"/>
                </a:lnTo>
                <a:cubicBezTo>
                  <a:pt x="604439" y="20943"/>
                  <a:pt x="583496" y="0"/>
                  <a:pt x="557748" y="0"/>
                </a:cubicBezTo>
                <a:close/>
              </a:path>
            </a:pathLst>
          </a:custGeom>
          <a:solidFill>
            <a:srgbClr val="373939"/>
          </a:solidFill>
          <a:ln w="9117" cap="flat">
            <a:noFill/>
            <a:prstDash val="solid"/>
            <a:miter/>
          </a:ln>
        </p:spPr>
        <p:txBody>
          <a:bodyPr rtlCol="0" anchor="ctr"/>
          <a:lstStyle/>
          <a:p>
            <a:endParaRPr lang="en-US"/>
          </a:p>
        </p:txBody>
      </p:sp>
      <p:sp>
        <p:nvSpPr>
          <p:cNvPr id="479" name="Freeform 478">
            <a:extLst>
              <a:ext uri="{FF2B5EF4-FFF2-40B4-BE49-F238E27FC236}">
                <a16:creationId xmlns:a16="http://schemas.microsoft.com/office/drawing/2014/main" id="{4F0C51C6-96D3-E0D8-4EBF-16170B9199F8}"/>
              </a:ext>
            </a:extLst>
          </p:cNvPr>
          <p:cNvSpPr/>
          <p:nvPr/>
        </p:nvSpPr>
        <p:spPr>
          <a:xfrm>
            <a:off x="6004429" y="5648930"/>
            <a:ext cx="495160" cy="417902"/>
          </a:xfrm>
          <a:custGeom>
            <a:avLst/>
            <a:gdLst>
              <a:gd name="connsiteX0" fmla="*/ 38662 w 495160"/>
              <a:gd name="connsiteY0" fmla="*/ 417903 h 417902"/>
              <a:gd name="connsiteX1" fmla="*/ 102439 w 495160"/>
              <a:gd name="connsiteY1" fmla="*/ 417903 h 417902"/>
              <a:gd name="connsiteX2" fmla="*/ 111667 w 495160"/>
              <a:gd name="connsiteY2" fmla="*/ 408675 h 417902"/>
              <a:gd name="connsiteX3" fmla="*/ 111667 w 495160"/>
              <a:gd name="connsiteY3" fmla="*/ 387316 h 417902"/>
              <a:gd name="connsiteX4" fmla="*/ 131872 w 495160"/>
              <a:gd name="connsiteY4" fmla="*/ 387316 h 417902"/>
              <a:gd name="connsiteX5" fmla="*/ 141100 w 495160"/>
              <a:gd name="connsiteY5" fmla="*/ 378088 h 417902"/>
              <a:gd name="connsiteX6" fmla="*/ 141100 w 495160"/>
              <a:gd name="connsiteY6" fmla="*/ 281602 h 417902"/>
              <a:gd name="connsiteX7" fmla="*/ 131872 w 495160"/>
              <a:gd name="connsiteY7" fmla="*/ 272374 h 417902"/>
              <a:gd name="connsiteX8" fmla="*/ 9228 w 495160"/>
              <a:gd name="connsiteY8" fmla="*/ 272374 h 417902"/>
              <a:gd name="connsiteX9" fmla="*/ 0 w 495160"/>
              <a:gd name="connsiteY9" fmla="*/ 281602 h 417902"/>
              <a:gd name="connsiteX10" fmla="*/ 0 w 495160"/>
              <a:gd name="connsiteY10" fmla="*/ 378088 h 417902"/>
              <a:gd name="connsiteX11" fmla="*/ 9228 w 495160"/>
              <a:gd name="connsiteY11" fmla="*/ 387316 h 417902"/>
              <a:gd name="connsiteX12" fmla="*/ 29433 w 495160"/>
              <a:gd name="connsiteY12" fmla="*/ 387316 h 417902"/>
              <a:gd name="connsiteX13" fmla="*/ 29433 w 495160"/>
              <a:gd name="connsiteY13" fmla="*/ 408675 h 417902"/>
              <a:gd name="connsiteX14" fmla="*/ 38662 w 495160"/>
              <a:gd name="connsiteY14" fmla="*/ 417903 h 417902"/>
              <a:gd name="connsiteX15" fmla="*/ 18456 w 495160"/>
              <a:gd name="connsiteY15" fmla="*/ 368860 h 417902"/>
              <a:gd name="connsiteX16" fmla="*/ 18456 w 495160"/>
              <a:gd name="connsiteY16" fmla="*/ 290830 h 417902"/>
              <a:gd name="connsiteX17" fmla="*/ 122644 w 495160"/>
              <a:gd name="connsiteY17" fmla="*/ 290830 h 417902"/>
              <a:gd name="connsiteX18" fmla="*/ 122644 w 495160"/>
              <a:gd name="connsiteY18" fmla="*/ 368860 h 417902"/>
              <a:gd name="connsiteX19" fmla="*/ 102439 w 495160"/>
              <a:gd name="connsiteY19" fmla="*/ 368860 h 417902"/>
              <a:gd name="connsiteX20" fmla="*/ 93210 w 495160"/>
              <a:gd name="connsiteY20" fmla="*/ 378088 h 417902"/>
              <a:gd name="connsiteX21" fmla="*/ 93210 w 495160"/>
              <a:gd name="connsiteY21" fmla="*/ 399447 h 417902"/>
              <a:gd name="connsiteX22" fmla="*/ 47890 w 495160"/>
              <a:gd name="connsiteY22" fmla="*/ 399447 h 417902"/>
              <a:gd name="connsiteX23" fmla="*/ 47890 w 495160"/>
              <a:gd name="connsiteY23" fmla="*/ 378088 h 417902"/>
              <a:gd name="connsiteX24" fmla="*/ 38662 w 495160"/>
              <a:gd name="connsiteY24" fmla="*/ 368860 h 417902"/>
              <a:gd name="connsiteX25" fmla="*/ 18456 w 495160"/>
              <a:gd name="connsiteY25" fmla="*/ 368860 h 417902"/>
              <a:gd name="connsiteX26" fmla="*/ 215692 w 495160"/>
              <a:gd name="connsiteY26" fmla="*/ 417903 h 417902"/>
              <a:gd name="connsiteX27" fmla="*/ 279469 w 495160"/>
              <a:gd name="connsiteY27" fmla="*/ 417903 h 417902"/>
              <a:gd name="connsiteX28" fmla="*/ 288697 w 495160"/>
              <a:gd name="connsiteY28" fmla="*/ 408675 h 417902"/>
              <a:gd name="connsiteX29" fmla="*/ 288697 w 495160"/>
              <a:gd name="connsiteY29" fmla="*/ 387316 h 417902"/>
              <a:gd name="connsiteX30" fmla="*/ 308901 w 495160"/>
              <a:gd name="connsiteY30" fmla="*/ 387316 h 417902"/>
              <a:gd name="connsiteX31" fmla="*/ 318130 w 495160"/>
              <a:gd name="connsiteY31" fmla="*/ 378088 h 417902"/>
              <a:gd name="connsiteX32" fmla="*/ 318130 w 495160"/>
              <a:gd name="connsiteY32" fmla="*/ 281602 h 417902"/>
              <a:gd name="connsiteX33" fmla="*/ 308901 w 495160"/>
              <a:gd name="connsiteY33" fmla="*/ 272374 h 417902"/>
              <a:gd name="connsiteX34" fmla="*/ 186258 w 495160"/>
              <a:gd name="connsiteY34" fmla="*/ 272374 h 417902"/>
              <a:gd name="connsiteX35" fmla="*/ 177030 w 495160"/>
              <a:gd name="connsiteY35" fmla="*/ 281602 h 417902"/>
              <a:gd name="connsiteX36" fmla="*/ 177030 w 495160"/>
              <a:gd name="connsiteY36" fmla="*/ 378088 h 417902"/>
              <a:gd name="connsiteX37" fmla="*/ 186258 w 495160"/>
              <a:gd name="connsiteY37" fmla="*/ 387316 h 417902"/>
              <a:gd name="connsiteX38" fmla="*/ 206464 w 495160"/>
              <a:gd name="connsiteY38" fmla="*/ 387316 h 417902"/>
              <a:gd name="connsiteX39" fmla="*/ 206464 w 495160"/>
              <a:gd name="connsiteY39" fmla="*/ 408675 h 417902"/>
              <a:gd name="connsiteX40" fmla="*/ 215692 w 495160"/>
              <a:gd name="connsiteY40" fmla="*/ 417903 h 417902"/>
              <a:gd name="connsiteX41" fmla="*/ 195487 w 495160"/>
              <a:gd name="connsiteY41" fmla="*/ 368860 h 417902"/>
              <a:gd name="connsiteX42" fmla="*/ 195487 w 495160"/>
              <a:gd name="connsiteY42" fmla="*/ 290830 h 417902"/>
              <a:gd name="connsiteX43" fmla="*/ 299673 w 495160"/>
              <a:gd name="connsiteY43" fmla="*/ 290830 h 417902"/>
              <a:gd name="connsiteX44" fmla="*/ 299673 w 495160"/>
              <a:gd name="connsiteY44" fmla="*/ 368860 h 417902"/>
              <a:gd name="connsiteX45" fmla="*/ 279469 w 495160"/>
              <a:gd name="connsiteY45" fmla="*/ 368860 h 417902"/>
              <a:gd name="connsiteX46" fmla="*/ 270241 w 495160"/>
              <a:gd name="connsiteY46" fmla="*/ 378088 h 417902"/>
              <a:gd name="connsiteX47" fmla="*/ 270241 w 495160"/>
              <a:gd name="connsiteY47" fmla="*/ 399447 h 417902"/>
              <a:gd name="connsiteX48" fmla="*/ 224920 w 495160"/>
              <a:gd name="connsiteY48" fmla="*/ 399447 h 417902"/>
              <a:gd name="connsiteX49" fmla="*/ 224920 w 495160"/>
              <a:gd name="connsiteY49" fmla="*/ 378088 h 417902"/>
              <a:gd name="connsiteX50" fmla="*/ 215692 w 495160"/>
              <a:gd name="connsiteY50" fmla="*/ 368860 h 417902"/>
              <a:gd name="connsiteX51" fmla="*/ 195487 w 495160"/>
              <a:gd name="connsiteY51" fmla="*/ 368860 h 417902"/>
              <a:gd name="connsiteX52" fmla="*/ 392722 w 495160"/>
              <a:gd name="connsiteY52" fmla="*/ 417903 h 417902"/>
              <a:gd name="connsiteX53" fmla="*/ 456499 w 495160"/>
              <a:gd name="connsiteY53" fmla="*/ 417903 h 417902"/>
              <a:gd name="connsiteX54" fmla="*/ 465728 w 495160"/>
              <a:gd name="connsiteY54" fmla="*/ 408675 h 417902"/>
              <a:gd name="connsiteX55" fmla="*/ 465728 w 495160"/>
              <a:gd name="connsiteY55" fmla="*/ 387316 h 417902"/>
              <a:gd name="connsiteX56" fmla="*/ 485932 w 495160"/>
              <a:gd name="connsiteY56" fmla="*/ 387316 h 417902"/>
              <a:gd name="connsiteX57" fmla="*/ 495160 w 495160"/>
              <a:gd name="connsiteY57" fmla="*/ 378088 h 417902"/>
              <a:gd name="connsiteX58" fmla="*/ 495160 w 495160"/>
              <a:gd name="connsiteY58" fmla="*/ 281602 h 417902"/>
              <a:gd name="connsiteX59" fmla="*/ 485932 w 495160"/>
              <a:gd name="connsiteY59" fmla="*/ 272374 h 417902"/>
              <a:gd name="connsiteX60" fmla="*/ 363289 w 495160"/>
              <a:gd name="connsiteY60" fmla="*/ 272374 h 417902"/>
              <a:gd name="connsiteX61" fmla="*/ 354061 w 495160"/>
              <a:gd name="connsiteY61" fmla="*/ 281602 h 417902"/>
              <a:gd name="connsiteX62" fmla="*/ 354061 w 495160"/>
              <a:gd name="connsiteY62" fmla="*/ 378088 h 417902"/>
              <a:gd name="connsiteX63" fmla="*/ 363289 w 495160"/>
              <a:gd name="connsiteY63" fmla="*/ 387316 h 417902"/>
              <a:gd name="connsiteX64" fmla="*/ 383494 w 495160"/>
              <a:gd name="connsiteY64" fmla="*/ 387316 h 417902"/>
              <a:gd name="connsiteX65" fmla="*/ 383494 w 495160"/>
              <a:gd name="connsiteY65" fmla="*/ 408675 h 417902"/>
              <a:gd name="connsiteX66" fmla="*/ 392722 w 495160"/>
              <a:gd name="connsiteY66" fmla="*/ 417903 h 417902"/>
              <a:gd name="connsiteX67" fmla="*/ 372517 w 495160"/>
              <a:gd name="connsiteY67" fmla="*/ 368860 h 417902"/>
              <a:gd name="connsiteX68" fmla="*/ 372517 w 495160"/>
              <a:gd name="connsiteY68" fmla="*/ 290830 h 417902"/>
              <a:gd name="connsiteX69" fmla="*/ 476704 w 495160"/>
              <a:gd name="connsiteY69" fmla="*/ 290830 h 417902"/>
              <a:gd name="connsiteX70" fmla="*/ 476704 w 495160"/>
              <a:gd name="connsiteY70" fmla="*/ 368860 h 417902"/>
              <a:gd name="connsiteX71" fmla="*/ 456499 w 495160"/>
              <a:gd name="connsiteY71" fmla="*/ 368860 h 417902"/>
              <a:gd name="connsiteX72" fmla="*/ 447271 w 495160"/>
              <a:gd name="connsiteY72" fmla="*/ 378088 h 417902"/>
              <a:gd name="connsiteX73" fmla="*/ 447271 w 495160"/>
              <a:gd name="connsiteY73" fmla="*/ 399447 h 417902"/>
              <a:gd name="connsiteX74" fmla="*/ 401950 w 495160"/>
              <a:gd name="connsiteY74" fmla="*/ 399447 h 417902"/>
              <a:gd name="connsiteX75" fmla="*/ 401950 w 495160"/>
              <a:gd name="connsiteY75" fmla="*/ 378088 h 417902"/>
              <a:gd name="connsiteX76" fmla="*/ 392722 w 495160"/>
              <a:gd name="connsiteY76" fmla="*/ 368860 h 417902"/>
              <a:gd name="connsiteX77" fmla="*/ 372517 w 495160"/>
              <a:gd name="connsiteY77" fmla="*/ 368860 h 417902"/>
              <a:gd name="connsiteX78" fmla="*/ 124761 w 495160"/>
              <a:gd name="connsiteY78" fmla="*/ 69290 h 417902"/>
              <a:gd name="connsiteX79" fmla="*/ 370399 w 495160"/>
              <a:gd name="connsiteY79" fmla="*/ 69290 h 417902"/>
              <a:gd name="connsiteX80" fmla="*/ 383449 w 495160"/>
              <a:gd name="connsiteY80" fmla="*/ 69290 h 417902"/>
              <a:gd name="connsiteX81" fmla="*/ 383449 w 495160"/>
              <a:gd name="connsiteY81" fmla="*/ 56241 h 417902"/>
              <a:gd name="connsiteX82" fmla="*/ 111712 w 495160"/>
              <a:gd name="connsiteY82" fmla="*/ 56241 h 417902"/>
              <a:gd name="connsiteX83" fmla="*/ 111712 w 495160"/>
              <a:gd name="connsiteY83" fmla="*/ 69290 h 417902"/>
              <a:gd name="connsiteX84" fmla="*/ 124761 w 495160"/>
              <a:gd name="connsiteY84" fmla="*/ 69290 h 417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95160" h="417902">
                <a:moveTo>
                  <a:pt x="38662" y="417903"/>
                </a:moveTo>
                <a:lnTo>
                  <a:pt x="102439" y="417903"/>
                </a:lnTo>
                <a:cubicBezTo>
                  <a:pt x="107539" y="417903"/>
                  <a:pt x="111667" y="413771"/>
                  <a:pt x="111667" y="408675"/>
                </a:cubicBezTo>
                <a:lnTo>
                  <a:pt x="111667" y="387316"/>
                </a:lnTo>
                <a:lnTo>
                  <a:pt x="131872" y="387316"/>
                </a:lnTo>
                <a:cubicBezTo>
                  <a:pt x="136972" y="387316"/>
                  <a:pt x="141100" y="383185"/>
                  <a:pt x="141100" y="378088"/>
                </a:cubicBezTo>
                <a:lnTo>
                  <a:pt x="141100" y="281602"/>
                </a:lnTo>
                <a:cubicBezTo>
                  <a:pt x="141100" y="276506"/>
                  <a:pt x="136972" y="272374"/>
                  <a:pt x="131872" y="272374"/>
                </a:cubicBezTo>
                <a:lnTo>
                  <a:pt x="9228" y="272374"/>
                </a:lnTo>
                <a:cubicBezTo>
                  <a:pt x="4127" y="272374"/>
                  <a:pt x="0" y="276506"/>
                  <a:pt x="0" y="281602"/>
                </a:cubicBezTo>
                <a:lnTo>
                  <a:pt x="0" y="378088"/>
                </a:lnTo>
                <a:cubicBezTo>
                  <a:pt x="0" y="383185"/>
                  <a:pt x="4127" y="387316"/>
                  <a:pt x="9228" y="387316"/>
                </a:cubicBezTo>
                <a:lnTo>
                  <a:pt x="29433" y="387316"/>
                </a:lnTo>
                <a:lnTo>
                  <a:pt x="29433" y="408675"/>
                </a:lnTo>
                <a:cubicBezTo>
                  <a:pt x="29433" y="413771"/>
                  <a:pt x="33560" y="417903"/>
                  <a:pt x="38662" y="417903"/>
                </a:cubicBezTo>
                <a:close/>
                <a:moveTo>
                  <a:pt x="18456" y="368860"/>
                </a:moveTo>
                <a:lnTo>
                  <a:pt x="18456" y="290830"/>
                </a:lnTo>
                <a:lnTo>
                  <a:pt x="122644" y="290830"/>
                </a:lnTo>
                <a:lnTo>
                  <a:pt x="122644" y="368860"/>
                </a:lnTo>
                <a:lnTo>
                  <a:pt x="102439" y="368860"/>
                </a:lnTo>
                <a:cubicBezTo>
                  <a:pt x="97338" y="368860"/>
                  <a:pt x="93210" y="372992"/>
                  <a:pt x="93210" y="378088"/>
                </a:cubicBezTo>
                <a:lnTo>
                  <a:pt x="93210" y="399447"/>
                </a:lnTo>
                <a:lnTo>
                  <a:pt x="47890" y="399447"/>
                </a:lnTo>
                <a:lnTo>
                  <a:pt x="47890" y="378088"/>
                </a:lnTo>
                <a:cubicBezTo>
                  <a:pt x="47890" y="372992"/>
                  <a:pt x="43762" y="368860"/>
                  <a:pt x="38662" y="368860"/>
                </a:cubicBezTo>
                <a:lnTo>
                  <a:pt x="18456" y="368860"/>
                </a:lnTo>
                <a:close/>
                <a:moveTo>
                  <a:pt x="215692" y="417903"/>
                </a:moveTo>
                <a:lnTo>
                  <a:pt x="279469" y="417903"/>
                </a:lnTo>
                <a:cubicBezTo>
                  <a:pt x="284569" y="417903"/>
                  <a:pt x="288697" y="413771"/>
                  <a:pt x="288697" y="408675"/>
                </a:cubicBezTo>
                <a:lnTo>
                  <a:pt x="288697" y="387316"/>
                </a:lnTo>
                <a:lnTo>
                  <a:pt x="308901" y="387316"/>
                </a:lnTo>
                <a:cubicBezTo>
                  <a:pt x="314003" y="387316"/>
                  <a:pt x="318130" y="383185"/>
                  <a:pt x="318130" y="378088"/>
                </a:cubicBezTo>
                <a:lnTo>
                  <a:pt x="318130" y="281602"/>
                </a:lnTo>
                <a:cubicBezTo>
                  <a:pt x="318130" y="276506"/>
                  <a:pt x="314003" y="272374"/>
                  <a:pt x="308901" y="272374"/>
                </a:cubicBezTo>
                <a:lnTo>
                  <a:pt x="186258" y="272374"/>
                </a:lnTo>
                <a:cubicBezTo>
                  <a:pt x="181158" y="272374"/>
                  <a:pt x="177030" y="276506"/>
                  <a:pt x="177030" y="281602"/>
                </a:cubicBezTo>
                <a:lnTo>
                  <a:pt x="177030" y="378088"/>
                </a:lnTo>
                <a:cubicBezTo>
                  <a:pt x="177030" y="383185"/>
                  <a:pt x="181158" y="387316"/>
                  <a:pt x="186258" y="387316"/>
                </a:cubicBezTo>
                <a:lnTo>
                  <a:pt x="206464" y="387316"/>
                </a:lnTo>
                <a:lnTo>
                  <a:pt x="206464" y="408675"/>
                </a:lnTo>
                <a:cubicBezTo>
                  <a:pt x="206464" y="413771"/>
                  <a:pt x="210591" y="417903"/>
                  <a:pt x="215692" y="417903"/>
                </a:cubicBezTo>
                <a:close/>
                <a:moveTo>
                  <a:pt x="195487" y="368860"/>
                </a:moveTo>
                <a:lnTo>
                  <a:pt x="195487" y="290830"/>
                </a:lnTo>
                <a:lnTo>
                  <a:pt x="299673" y="290830"/>
                </a:lnTo>
                <a:lnTo>
                  <a:pt x="299673" y="368860"/>
                </a:lnTo>
                <a:lnTo>
                  <a:pt x="279469" y="368860"/>
                </a:lnTo>
                <a:cubicBezTo>
                  <a:pt x="274369" y="368860"/>
                  <a:pt x="270241" y="372992"/>
                  <a:pt x="270241" y="378088"/>
                </a:cubicBezTo>
                <a:lnTo>
                  <a:pt x="270241" y="399447"/>
                </a:lnTo>
                <a:lnTo>
                  <a:pt x="224920" y="399447"/>
                </a:lnTo>
                <a:lnTo>
                  <a:pt x="224920" y="378088"/>
                </a:lnTo>
                <a:cubicBezTo>
                  <a:pt x="224920" y="372992"/>
                  <a:pt x="220792" y="368860"/>
                  <a:pt x="215692" y="368860"/>
                </a:cubicBezTo>
                <a:lnTo>
                  <a:pt x="195487" y="368860"/>
                </a:lnTo>
                <a:close/>
                <a:moveTo>
                  <a:pt x="392722" y="417903"/>
                </a:moveTo>
                <a:lnTo>
                  <a:pt x="456499" y="417903"/>
                </a:lnTo>
                <a:cubicBezTo>
                  <a:pt x="461600" y="417903"/>
                  <a:pt x="465728" y="413771"/>
                  <a:pt x="465728" y="408675"/>
                </a:cubicBezTo>
                <a:lnTo>
                  <a:pt x="465728" y="387316"/>
                </a:lnTo>
                <a:lnTo>
                  <a:pt x="485932" y="387316"/>
                </a:lnTo>
                <a:cubicBezTo>
                  <a:pt x="491033" y="387316"/>
                  <a:pt x="495160" y="383185"/>
                  <a:pt x="495160" y="378088"/>
                </a:cubicBezTo>
                <a:lnTo>
                  <a:pt x="495160" y="281602"/>
                </a:lnTo>
                <a:cubicBezTo>
                  <a:pt x="495160" y="276506"/>
                  <a:pt x="491033" y="272374"/>
                  <a:pt x="485932" y="272374"/>
                </a:cubicBezTo>
                <a:lnTo>
                  <a:pt x="363289" y="272374"/>
                </a:lnTo>
                <a:cubicBezTo>
                  <a:pt x="358188" y="272374"/>
                  <a:pt x="354061" y="276506"/>
                  <a:pt x="354061" y="281602"/>
                </a:cubicBezTo>
                <a:lnTo>
                  <a:pt x="354061" y="378088"/>
                </a:lnTo>
                <a:cubicBezTo>
                  <a:pt x="354061" y="383185"/>
                  <a:pt x="358188" y="387316"/>
                  <a:pt x="363289" y="387316"/>
                </a:cubicBezTo>
                <a:lnTo>
                  <a:pt x="383494" y="387316"/>
                </a:lnTo>
                <a:lnTo>
                  <a:pt x="383494" y="408675"/>
                </a:lnTo>
                <a:cubicBezTo>
                  <a:pt x="383494" y="413771"/>
                  <a:pt x="387621" y="417903"/>
                  <a:pt x="392722" y="417903"/>
                </a:cubicBezTo>
                <a:close/>
                <a:moveTo>
                  <a:pt x="372517" y="368860"/>
                </a:moveTo>
                <a:lnTo>
                  <a:pt x="372517" y="290830"/>
                </a:lnTo>
                <a:lnTo>
                  <a:pt x="476704" y="290830"/>
                </a:lnTo>
                <a:lnTo>
                  <a:pt x="476704" y="368860"/>
                </a:lnTo>
                <a:lnTo>
                  <a:pt x="456499" y="368860"/>
                </a:lnTo>
                <a:cubicBezTo>
                  <a:pt x="451399" y="368860"/>
                  <a:pt x="447271" y="372992"/>
                  <a:pt x="447271" y="378088"/>
                </a:cubicBezTo>
                <a:lnTo>
                  <a:pt x="447271" y="399447"/>
                </a:lnTo>
                <a:lnTo>
                  <a:pt x="401950" y="399447"/>
                </a:lnTo>
                <a:lnTo>
                  <a:pt x="401950" y="378088"/>
                </a:lnTo>
                <a:cubicBezTo>
                  <a:pt x="401950" y="372992"/>
                  <a:pt x="397823" y="368860"/>
                  <a:pt x="392722" y="368860"/>
                </a:cubicBezTo>
                <a:lnTo>
                  <a:pt x="372517" y="368860"/>
                </a:lnTo>
                <a:close/>
                <a:moveTo>
                  <a:pt x="124761" y="69290"/>
                </a:moveTo>
                <a:cubicBezTo>
                  <a:pt x="192524" y="1528"/>
                  <a:pt x="302629" y="1510"/>
                  <a:pt x="370399" y="69290"/>
                </a:cubicBezTo>
                <a:cubicBezTo>
                  <a:pt x="374004" y="72894"/>
                  <a:pt x="379843" y="72895"/>
                  <a:pt x="383449" y="69290"/>
                </a:cubicBezTo>
                <a:cubicBezTo>
                  <a:pt x="387053" y="65685"/>
                  <a:pt x="387053" y="59846"/>
                  <a:pt x="383449" y="56241"/>
                </a:cubicBezTo>
                <a:cubicBezTo>
                  <a:pt x="308460" y="-18747"/>
                  <a:pt x="186699" y="-18746"/>
                  <a:pt x="111712" y="56241"/>
                </a:cubicBezTo>
                <a:cubicBezTo>
                  <a:pt x="108107" y="59846"/>
                  <a:pt x="108107" y="65685"/>
                  <a:pt x="111712" y="69290"/>
                </a:cubicBezTo>
                <a:cubicBezTo>
                  <a:pt x="115317" y="72894"/>
                  <a:pt x="121156" y="72894"/>
                  <a:pt x="124761" y="69290"/>
                </a:cubicBezTo>
                <a:close/>
              </a:path>
            </a:pathLst>
          </a:custGeom>
          <a:solidFill>
            <a:srgbClr val="373939"/>
          </a:solidFill>
          <a:ln w="9117" cap="flat">
            <a:noFill/>
            <a:prstDash val="solid"/>
            <a:miter/>
          </a:ln>
        </p:spPr>
        <p:txBody>
          <a:bodyPr rtlCol="0" anchor="ctr"/>
          <a:lstStyle/>
          <a:p>
            <a:endParaRPr lang="en-US"/>
          </a:p>
        </p:txBody>
      </p:sp>
      <p:sp>
        <p:nvSpPr>
          <p:cNvPr id="480" name="Freeform 479">
            <a:extLst>
              <a:ext uri="{FF2B5EF4-FFF2-40B4-BE49-F238E27FC236}">
                <a16:creationId xmlns:a16="http://schemas.microsoft.com/office/drawing/2014/main" id="{C0CE75BE-1E76-75F6-E651-655AD4B32FC6}"/>
              </a:ext>
            </a:extLst>
          </p:cNvPr>
          <p:cNvSpPr/>
          <p:nvPr/>
        </p:nvSpPr>
        <p:spPr>
          <a:xfrm>
            <a:off x="6146422" y="5695610"/>
            <a:ext cx="211176" cy="58297"/>
          </a:xfrm>
          <a:custGeom>
            <a:avLst/>
            <a:gdLst>
              <a:gd name="connsiteX0" fmla="*/ 208472 w 211176"/>
              <a:gd name="connsiteY0" fmla="*/ 55593 h 58297"/>
              <a:gd name="connsiteX1" fmla="*/ 208472 w 211176"/>
              <a:gd name="connsiteY1" fmla="*/ 42544 h 58297"/>
              <a:gd name="connsiteX2" fmla="*/ 2703 w 211176"/>
              <a:gd name="connsiteY2" fmla="*/ 42544 h 58297"/>
              <a:gd name="connsiteX3" fmla="*/ 2703 w 211176"/>
              <a:gd name="connsiteY3" fmla="*/ 55593 h 58297"/>
              <a:gd name="connsiteX4" fmla="*/ 15753 w 211176"/>
              <a:gd name="connsiteY4" fmla="*/ 55593 h 58297"/>
              <a:gd name="connsiteX5" fmla="*/ 195424 w 211176"/>
              <a:gd name="connsiteY5" fmla="*/ 55593 h 58297"/>
              <a:gd name="connsiteX6" fmla="*/ 208472 w 211176"/>
              <a:gd name="connsiteY6" fmla="*/ 55593 h 58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1176" h="58297">
                <a:moveTo>
                  <a:pt x="208472" y="55593"/>
                </a:moveTo>
                <a:cubicBezTo>
                  <a:pt x="212078" y="51989"/>
                  <a:pt x="212078" y="46149"/>
                  <a:pt x="208472" y="42544"/>
                </a:cubicBezTo>
                <a:cubicBezTo>
                  <a:pt x="151770" y="-14177"/>
                  <a:pt x="59442" y="-14186"/>
                  <a:pt x="2703" y="42544"/>
                </a:cubicBezTo>
                <a:cubicBezTo>
                  <a:pt x="-901" y="46149"/>
                  <a:pt x="-901" y="51989"/>
                  <a:pt x="2703" y="55593"/>
                </a:cubicBezTo>
                <a:cubicBezTo>
                  <a:pt x="6308" y="59199"/>
                  <a:pt x="12148" y="59199"/>
                  <a:pt x="15753" y="55593"/>
                </a:cubicBezTo>
                <a:cubicBezTo>
                  <a:pt x="65283" y="6060"/>
                  <a:pt x="145894" y="6068"/>
                  <a:pt x="195424" y="55593"/>
                </a:cubicBezTo>
                <a:cubicBezTo>
                  <a:pt x="199028" y="59199"/>
                  <a:pt x="204868" y="59199"/>
                  <a:pt x="208472" y="55593"/>
                </a:cubicBezTo>
                <a:close/>
              </a:path>
            </a:pathLst>
          </a:custGeom>
          <a:solidFill>
            <a:srgbClr val="373939"/>
          </a:solidFill>
          <a:ln w="9117" cap="flat">
            <a:noFill/>
            <a:prstDash val="solid"/>
            <a:miter/>
          </a:ln>
        </p:spPr>
        <p:txBody>
          <a:bodyPr rtlCol="0" anchor="ctr"/>
          <a:lstStyle/>
          <a:p>
            <a:endParaRPr lang="en-US"/>
          </a:p>
        </p:txBody>
      </p:sp>
      <p:sp>
        <p:nvSpPr>
          <p:cNvPr id="481" name="Freeform 480">
            <a:extLst>
              <a:ext uri="{FF2B5EF4-FFF2-40B4-BE49-F238E27FC236}">
                <a16:creationId xmlns:a16="http://schemas.microsoft.com/office/drawing/2014/main" id="{A221E8CA-5F0D-2F85-FAA3-D61ADC9C4CDB}"/>
              </a:ext>
            </a:extLst>
          </p:cNvPr>
          <p:cNvSpPr/>
          <p:nvPr/>
        </p:nvSpPr>
        <p:spPr>
          <a:xfrm>
            <a:off x="6179405" y="5742233"/>
            <a:ext cx="145209" cy="44657"/>
          </a:xfrm>
          <a:custGeom>
            <a:avLst/>
            <a:gdLst>
              <a:gd name="connsiteX0" fmla="*/ 142505 w 145209"/>
              <a:gd name="connsiteY0" fmla="*/ 41954 h 44657"/>
              <a:gd name="connsiteX1" fmla="*/ 142505 w 145209"/>
              <a:gd name="connsiteY1" fmla="*/ 28905 h 44657"/>
              <a:gd name="connsiteX2" fmla="*/ 2703 w 145209"/>
              <a:gd name="connsiteY2" fmla="*/ 28905 h 44657"/>
              <a:gd name="connsiteX3" fmla="*/ 2703 w 145209"/>
              <a:gd name="connsiteY3" fmla="*/ 41954 h 44657"/>
              <a:gd name="connsiteX4" fmla="*/ 15753 w 145209"/>
              <a:gd name="connsiteY4" fmla="*/ 41954 h 44657"/>
              <a:gd name="connsiteX5" fmla="*/ 129457 w 145209"/>
              <a:gd name="connsiteY5" fmla="*/ 41954 h 44657"/>
              <a:gd name="connsiteX6" fmla="*/ 142505 w 145209"/>
              <a:gd name="connsiteY6" fmla="*/ 41954 h 44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209" h="44657">
                <a:moveTo>
                  <a:pt x="142505" y="41954"/>
                </a:moveTo>
                <a:cubicBezTo>
                  <a:pt x="146111" y="38349"/>
                  <a:pt x="146111" y="32509"/>
                  <a:pt x="142505" y="28905"/>
                </a:cubicBezTo>
                <a:cubicBezTo>
                  <a:pt x="103953" y="-9640"/>
                  <a:pt x="41239" y="-9630"/>
                  <a:pt x="2703" y="28905"/>
                </a:cubicBezTo>
                <a:cubicBezTo>
                  <a:pt x="-901" y="32505"/>
                  <a:pt x="-901" y="38349"/>
                  <a:pt x="2703" y="41954"/>
                </a:cubicBezTo>
                <a:cubicBezTo>
                  <a:pt x="6308" y="45559"/>
                  <a:pt x="12148" y="45559"/>
                  <a:pt x="15753" y="41954"/>
                </a:cubicBezTo>
                <a:cubicBezTo>
                  <a:pt x="47105" y="10611"/>
                  <a:pt x="98104" y="10602"/>
                  <a:pt x="129457" y="41954"/>
                </a:cubicBezTo>
                <a:cubicBezTo>
                  <a:pt x="133061" y="45559"/>
                  <a:pt x="138901" y="45559"/>
                  <a:pt x="142505" y="41954"/>
                </a:cubicBezTo>
                <a:close/>
              </a:path>
            </a:pathLst>
          </a:custGeom>
          <a:solidFill>
            <a:srgbClr val="373939"/>
          </a:solidFill>
          <a:ln w="9117" cap="flat">
            <a:noFill/>
            <a:prstDash val="solid"/>
            <a:miter/>
          </a:ln>
        </p:spPr>
        <p:txBody>
          <a:bodyPr rtlCol="0" anchor="ctr"/>
          <a:lstStyle/>
          <a:p>
            <a:endParaRPr lang="en-US"/>
          </a:p>
        </p:txBody>
      </p:sp>
      <p:sp>
        <p:nvSpPr>
          <p:cNvPr id="482" name="Freeform 481">
            <a:extLst>
              <a:ext uri="{FF2B5EF4-FFF2-40B4-BE49-F238E27FC236}">
                <a16:creationId xmlns:a16="http://schemas.microsoft.com/office/drawing/2014/main" id="{69B2A969-5100-4808-762B-D4696C2566DA}"/>
              </a:ext>
            </a:extLst>
          </p:cNvPr>
          <p:cNvSpPr/>
          <p:nvPr/>
        </p:nvSpPr>
        <p:spPr>
          <a:xfrm>
            <a:off x="6212389" y="5788858"/>
            <a:ext cx="79250" cy="31020"/>
          </a:xfrm>
          <a:custGeom>
            <a:avLst/>
            <a:gdLst>
              <a:gd name="connsiteX0" fmla="*/ 2703 w 79250"/>
              <a:gd name="connsiteY0" fmla="*/ 15267 h 31020"/>
              <a:gd name="connsiteX1" fmla="*/ 2703 w 79250"/>
              <a:gd name="connsiteY1" fmla="*/ 28317 h 31020"/>
              <a:gd name="connsiteX2" fmla="*/ 15753 w 79250"/>
              <a:gd name="connsiteY2" fmla="*/ 28317 h 31020"/>
              <a:gd name="connsiteX3" fmla="*/ 63498 w 79250"/>
              <a:gd name="connsiteY3" fmla="*/ 28322 h 31020"/>
              <a:gd name="connsiteX4" fmla="*/ 76548 w 79250"/>
              <a:gd name="connsiteY4" fmla="*/ 28317 h 31020"/>
              <a:gd name="connsiteX5" fmla="*/ 76548 w 79250"/>
              <a:gd name="connsiteY5" fmla="*/ 15263 h 31020"/>
              <a:gd name="connsiteX6" fmla="*/ 2703 w 79250"/>
              <a:gd name="connsiteY6" fmla="*/ 15267 h 31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250" h="31020">
                <a:moveTo>
                  <a:pt x="2703" y="15267"/>
                </a:moveTo>
                <a:cubicBezTo>
                  <a:pt x="-901" y="18868"/>
                  <a:pt x="-901" y="24711"/>
                  <a:pt x="2703" y="28317"/>
                </a:cubicBezTo>
                <a:cubicBezTo>
                  <a:pt x="6309" y="31921"/>
                  <a:pt x="12148" y="31921"/>
                  <a:pt x="15753" y="28317"/>
                </a:cubicBezTo>
                <a:cubicBezTo>
                  <a:pt x="28911" y="15173"/>
                  <a:pt x="50341" y="15159"/>
                  <a:pt x="63498" y="28322"/>
                </a:cubicBezTo>
                <a:cubicBezTo>
                  <a:pt x="67106" y="31920"/>
                  <a:pt x="72943" y="31921"/>
                  <a:pt x="76548" y="28317"/>
                </a:cubicBezTo>
                <a:cubicBezTo>
                  <a:pt x="80152" y="24708"/>
                  <a:pt x="80152" y="18867"/>
                  <a:pt x="76548" y="15263"/>
                </a:cubicBezTo>
                <a:cubicBezTo>
                  <a:pt x="56162" y="-5095"/>
                  <a:pt x="23035" y="-5082"/>
                  <a:pt x="2703" y="15267"/>
                </a:cubicBezTo>
                <a:close/>
              </a:path>
            </a:pathLst>
          </a:custGeom>
          <a:solidFill>
            <a:srgbClr val="373939"/>
          </a:solidFill>
          <a:ln w="9117" cap="flat">
            <a:noFill/>
            <a:prstDash val="solid"/>
            <a:miter/>
          </a:ln>
        </p:spPr>
        <p:txBody>
          <a:bodyPr rtlCol="0" anchor="ctr"/>
          <a:lstStyle/>
          <a:p>
            <a:endParaRPr lang="en-US"/>
          </a:p>
        </p:txBody>
      </p:sp>
      <p:sp>
        <p:nvSpPr>
          <p:cNvPr id="483" name="Freeform 482">
            <a:extLst>
              <a:ext uri="{FF2B5EF4-FFF2-40B4-BE49-F238E27FC236}">
                <a16:creationId xmlns:a16="http://schemas.microsoft.com/office/drawing/2014/main" id="{D23F4586-7841-CD64-B49E-24681D4AB2CE}"/>
              </a:ext>
            </a:extLst>
          </p:cNvPr>
          <p:cNvSpPr/>
          <p:nvPr/>
        </p:nvSpPr>
        <p:spPr>
          <a:xfrm>
            <a:off x="5986333" y="5581301"/>
            <a:ext cx="531352" cy="316120"/>
          </a:xfrm>
          <a:custGeom>
            <a:avLst/>
            <a:gdLst>
              <a:gd name="connsiteX0" fmla="*/ 43690 w 531352"/>
              <a:gd name="connsiteY0" fmla="*/ 87376 h 316120"/>
              <a:gd name="connsiteX1" fmla="*/ 46092 w 531352"/>
              <a:gd name="connsiteY1" fmla="*/ 87132 h 316120"/>
              <a:gd name="connsiteX2" fmla="*/ 118043 w 531352"/>
              <a:gd name="connsiteY2" fmla="*/ 310515 h 316120"/>
              <a:gd name="connsiteX3" fmla="*/ 126420 w 531352"/>
              <a:gd name="connsiteY3" fmla="*/ 316121 h 316120"/>
              <a:gd name="connsiteX4" fmla="*/ 404934 w 531352"/>
              <a:gd name="connsiteY4" fmla="*/ 316121 h 316120"/>
              <a:gd name="connsiteX5" fmla="*/ 413310 w 531352"/>
              <a:gd name="connsiteY5" fmla="*/ 310518 h 316120"/>
              <a:gd name="connsiteX6" fmla="*/ 485261 w 531352"/>
              <a:gd name="connsiteY6" fmla="*/ 87125 h 316120"/>
              <a:gd name="connsiteX7" fmla="*/ 487744 w 531352"/>
              <a:gd name="connsiteY7" fmla="*/ 87376 h 316120"/>
              <a:gd name="connsiteX8" fmla="*/ 531353 w 531352"/>
              <a:gd name="connsiteY8" fmla="*/ 43690 h 316120"/>
              <a:gd name="connsiteX9" fmla="*/ 487744 w 531352"/>
              <a:gd name="connsiteY9" fmla="*/ 0 h 316120"/>
              <a:gd name="connsiteX10" fmla="*/ 444054 w 531352"/>
              <a:gd name="connsiteY10" fmla="*/ 43690 h 316120"/>
              <a:gd name="connsiteX11" fmla="*/ 467471 w 531352"/>
              <a:gd name="connsiteY11" fmla="*/ 82152 h 316120"/>
              <a:gd name="connsiteX12" fmla="*/ 398255 w 531352"/>
              <a:gd name="connsiteY12" fmla="*/ 297507 h 316120"/>
              <a:gd name="connsiteX13" fmla="*/ 133097 w 531352"/>
              <a:gd name="connsiteY13" fmla="*/ 297507 h 316120"/>
              <a:gd name="connsiteX14" fmla="*/ 63886 w 531352"/>
              <a:gd name="connsiteY14" fmla="*/ 82173 h 316120"/>
              <a:gd name="connsiteX15" fmla="*/ 87298 w 531352"/>
              <a:gd name="connsiteY15" fmla="*/ 43690 h 316120"/>
              <a:gd name="connsiteX16" fmla="*/ 43690 w 531352"/>
              <a:gd name="connsiteY16" fmla="*/ 0 h 316120"/>
              <a:gd name="connsiteX17" fmla="*/ 0 w 531352"/>
              <a:gd name="connsiteY17" fmla="*/ 43690 h 316120"/>
              <a:gd name="connsiteX18" fmla="*/ 43690 w 531352"/>
              <a:gd name="connsiteY18" fmla="*/ 87376 h 316120"/>
              <a:gd name="connsiteX19" fmla="*/ 487744 w 531352"/>
              <a:gd name="connsiteY19" fmla="*/ 18457 h 316120"/>
              <a:gd name="connsiteX20" fmla="*/ 512896 w 531352"/>
              <a:gd name="connsiteY20" fmla="*/ 43690 h 316120"/>
              <a:gd name="connsiteX21" fmla="*/ 487744 w 531352"/>
              <a:gd name="connsiteY21" fmla="*/ 68919 h 316120"/>
              <a:gd name="connsiteX22" fmla="*/ 462510 w 531352"/>
              <a:gd name="connsiteY22" fmla="*/ 43690 h 316120"/>
              <a:gd name="connsiteX23" fmla="*/ 487744 w 531352"/>
              <a:gd name="connsiteY23" fmla="*/ 18457 h 316120"/>
              <a:gd name="connsiteX24" fmla="*/ 43690 w 531352"/>
              <a:gd name="connsiteY24" fmla="*/ 18457 h 316120"/>
              <a:gd name="connsiteX25" fmla="*/ 68842 w 531352"/>
              <a:gd name="connsiteY25" fmla="*/ 43690 h 316120"/>
              <a:gd name="connsiteX26" fmla="*/ 43690 w 531352"/>
              <a:gd name="connsiteY26" fmla="*/ 68919 h 316120"/>
              <a:gd name="connsiteX27" fmla="*/ 18457 w 531352"/>
              <a:gd name="connsiteY27" fmla="*/ 43690 h 316120"/>
              <a:gd name="connsiteX28" fmla="*/ 43690 w 531352"/>
              <a:gd name="connsiteY28" fmla="*/ 18457 h 316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31352" h="316120">
                <a:moveTo>
                  <a:pt x="43690" y="87376"/>
                </a:moveTo>
                <a:cubicBezTo>
                  <a:pt x="44510" y="87376"/>
                  <a:pt x="45281" y="87177"/>
                  <a:pt x="46092" y="87132"/>
                </a:cubicBezTo>
                <a:cubicBezTo>
                  <a:pt x="125117" y="332519"/>
                  <a:pt x="116785" y="307749"/>
                  <a:pt x="118043" y="310515"/>
                </a:cubicBezTo>
                <a:cubicBezTo>
                  <a:pt x="119409" y="313660"/>
                  <a:pt x="122728" y="316121"/>
                  <a:pt x="126420" y="316121"/>
                </a:cubicBezTo>
                <a:cubicBezTo>
                  <a:pt x="424341" y="316121"/>
                  <a:pt x="404051" y="316121"/>
                  <a:pt x="404934" y="316121"/>
                </a:cubicBezTo>
                <a:cubicBezTo>
                  <a:pt x="408615" y="316121"/>
                  <a:pt x="411939" y="313667"/>
                  <a:pt x="413310" y="310518"/>
                </a:cubicBezTo>
                <a:cubicBezTo>
                  <a:pt x="417523" y="301037"/>
                  <a:pt x="402400" y="344634"/>
                  <a:pt x="485261" y="87125"/>
                </a:cubicBezTo>
                <a:cubicBezTo>
                  <a:pt x="486099" y="87173"/>
                  <a:pt x="486897" y="87376"/>
                  <a:pt x="487744" y="87376"/>
                </a:cubicBezTo>
                <a:cubicBezTo>
                  <a:pt x="511787" y="87376"/>
                  <a:pt x="531353" y="67779"/>
                  <a:pt x="531353" y="43690"/>
                </a:cubicBezTo>
                <a:cubicBezTo>
                  <a:pt x="531353" y="19601"/>
                  <a:pt x="511787" y="0"/>
                  <a:pt x="487744" y="0"/>
                </a:cubicBezTo>
                <a:cubicBezTo>
                  <a:pt x="463655" y="0"/>
                  <a:pt x="444054" y="19601"/>
                  <a:pt x="444054" y="43690"/>
                </a:cubicBezTo>
                <a:cubicBezTo>
                  <a:pt x="444054" y="60425"/>
                  <a:pt x="453620" y="74818"/>
                  <a:pt x="467471" y="82152"/>
                </a:cubicBezTo>
                <a:lnTo>
                  <a:pt x="398255" y="297507"/>
                </a:lnTo>
                <a:lnTo>
                  <a:pt x="133097" y="297507"/>
                </a:lnTo>
                <a:lnTo>
                  <a:pt x="63886" y="82173"/>
                </a:lnTo>
                <a:cubicBezTo>
                  <a:pt x="77732" y="74845"/>
                  <a:pt x="87298" y="60439"/>
                  <a:pt x="87298" y="43690"/>
                </a:cubicBezTo>
                <a:cubicBezTo>
                  <a:pt x="87298" y="19601"/>
                  <a:pt x="67734" y="0"/>
                  <a:pt x="43690" y="0"/>
                </a:cubicBezTo>
                <a:cubicBezTo>
                  <a:pt x="19601" y="0"/>
                  <a:pt x="0" y="19601"/>
                  <a:pt x="0" y="43690"/>
                </a:cubicBezTo>
                <a:cubicBezTo>
                  <a:pt x="0" y="67779"/>
                  <a:pt x="19601" y="87376"/>
                  <a:pt x="43690" y="87376"/>
                </a:cubicBezTo>
                <a:close/>
                <a:moveTo>
                  <a:pt x="487744" y="18457"/>
                </a:moveTo>
                <a:cubicBezTo>
                  <a:pt x="501613" y="18457"/>
                  <a:pt x="512896" y="29776"/>
                  <a:pt x="512896" y="43690"/>
                </a:cubicBezTo>
                <a:cubicBezTo>
                  <a:pt x="512896" y="57600"/>
                  <a:pt x="501613" y="68919"/>
                  <a:pt x="487744" y="68919"/>
                </a:cubicBezTo>
                <a:cubicBezTo>
                  <a:pt x="473830" y="68919"/>
                  <a:pt x="462510" y="57600"/>
                  <a:pt x="462510" y="43690"/>
                </a:cubicBezTo>
                <a:cubicBezTo>
                  <a:pt x="462510" y="29776"/>
                  <a:pt x="473830" y="18457"/>
                  <a:pt x="487744" y="18457"/>
                </a:cubicBezTo>
                <a:close/>
                <a:moveTo>
                  <a:pt x="43690" y="18457"/>
                </a:moveTo>
                <a:cubicBezTo>
                  <a:pt x="57560" y="18457"/>
                  <a:pt x="68842" y="29776"/>
                  <a:pt x="68842" y="43690"/>
                </a:cubicBezTo>
                <a:cubicBezTo>
                  <a:pt x="68842" y="57600"/>
                  <a:pt x="57560" y="68919"/>
                  <a:pt x="43690" y="68919"/>
                </a:cubicBezTo>
                <a:cubicBezTo>
                  <a:pt x="29776" y="68919"/>
                  <a:pt x="18457" y="57600"/>
                  <a:pt x="18457" y="43690"/>
                </a:cubicBezTo>
                <a:cubicBezTo>
                  <a:pt x="18457" y="29776"/>
                  <a:pt x="29776" y="18457"/>
                  <a:pt x="43690" y="18457"/>
                </a:cubicBezTo>
                <a:close/>
              </a:path>
            </a:pathLst>
          </a:custGeom>
          <a:solidFill>
            <a:srgbClr val="373939"/>
          </a:solidFill>
          <a:ln w="9117" cap="flat">
            <a:noFill/>
            <a:prstDash val="solid"/>
            <a:miter/>
          </a:ln>
        </p:spPr>
        <p:txBody>
          <a:bodyPr rtlCol="0" anchor="ctr"/>
          <a:lstStyle/>
          <a:p>
            <a:endParaRPr lang="en-US"/>
          </a:p>
        </p:txBody>
      </p:sp>
      <p:sp>
        <p:nvSpPr>
          <p:cNvPr id="485" name="Freeform 484">
            <a:extLst>
              <a:ext uri="{FF2B5EF4-FFF2-40B4-BE49-F238E27FC236}">
                <a16:creationId xmlns:a16="http://schemas.microsoft.com/office/drawing/2014/main" id="{D5780BBF-0805-75B3-A9E8-F355EFC59AEE}"/>
              </a:ext>
            </a:extLst>
          </p:cNvPr>
          <p:cNvSpPr/>
          <p:nvPr/>
        </p:nvSpPr>
        <p:spPr>
          <a:xfrm>
            <a:off x="5023889" y="5588030"/>
            <a:ext cx="381574" cy="520328"/>
          </a:xfrm>
          <a:custGeom>
            <a:avLst/>
            <a:gdLst>
              <a:gd name="connsiteX0" fmla="*/ 0 w 381574"/>
              <a:gd name="connsiteY0" fmla="*/ 52033 h 520328"/>
              <a:gd name="connsiteX1" fmla="*/ 0 w 381574"/>
              <a:gd name="connsiteY1" fmla="*/ 494312 h 520328"/>
              <a:gd name="connsiteX2" fmla="*/ 26016 w 381574"/>
              <a:gd name="connsiteY2" fmla="*/ 520328 h 520328"/>
              <a:gd name="connsiteX3" fmla="*/ 355558 w 381574"/>
              <a:gd name="connsiteY3" fmla="*/ 520328 h 520328"/>
              <a:gd name="connsiteX4" fmla="*/ 381574 w 381574"/>
              <a:gd name="connsiteY4" fmla="*/ 494312 h 520328"/>
              <a:gd name="connsiteX5" fmla="*/ 381574 w 381574"/>
              <a:gd name="connsiteY5" fmla="*/ 52033 h 520328"/>
              <a:gd name="connsiteX6" fmla="*/ 355558 w 381574"/>
              <a:gd name="connsiteY6" fmla="*/ 26016 h 520328"/>
              <a:gd name="connsiteX7" fmla="*/ 293639 w 381574"/>
              <a:gd name="connsiteY7" fmla="*/ 26016 h 520328"/>
              <a:gd name="connsiteX8" fmla="*/ 260164 w 381574"/>
              <a:gd name="connsiteY8" fmla="*/ 0 h 520328"/>
              <a:gd name="connsiteX9" fmla="*/ 121410 w 381574"/>
              <a:gd name="connsiteY9" fmla="*/ 0 h 520328"/>
              <a:gd name="connsiteX10" fmla="*/ 87936 w 381574"/>
              <a:gd name="connsiteY10" fmla="*/ 26016 h 520328"/>
              <a:gd name="connsiteX11" fmla="*/ 26016 w 381574"/>
              <a:gd name="connsiteY11" fmla="*/ 26016 h 520328"/>
              <a:gd name="connsiteX12" fmla="*/ 0 w 381574"/>
              <a:gd name="connsiteY12" fmla="*/ 52033 h 520328"/>
              <a:gd name="connsiteX13" fmla="*/ 104066 w 381574"/>
              <a:gd name="connsiteY13" fmla="*/ 34689 h 520328"/>
              <a:gd name="connsiteX14" fmla="*/ 121410 w 381574"/>
              <a:gd name="connsiteY14" fmla="*/ 17344 h 520328"/>
              <a:gd name="connsiteX15" fmla="*/ 260164 w 381574"/>
              <a:gd name="connsiteY15" fmla="*/ 17344 h 520328"/>
              <a:gd name="connsiteX16" fmla="*/ 277509 w 381574"/>
              <a:gd name="connsiteY16" fmla="*/ 34689 h 520328"/>
              <a:gd name="connsiteX17" fmla="*/ 277509 w 381574"/>
              <a:gd name="connsiteY17" fmla="*/ 78049 h 520328"/>
              <a:gd name="connsiteX18" fmla="*/ 104066 w 381574"/>
              <a:gd name="connsiteY18" fmla="*/ 78049 h 520328"/>
              <a:gd name="connsiteX19" fmla="*/ 294853 w 381574"/>
              <a:gd name="connsiteY19" fmla="*/ 95394 h 520328"/>
              <a:gd name="connsiteX20" fmla="*/ 294853 w 381574"/>
              <a:gd name="connsiteY20" fmla="*/ 78049 h 520328"/>
              <a:gd name="connsiteX21" fmla="*/ 329541 w 381574"/>
              <a:gd name="connsiteY21" fmla="*/ 78049 h 520328"/>
              <a:gd name="connsiteX22" fmla="*/ 329541 w 381574"/>
              <a:gd name="connsiteY22" fmla="*/ 407591 h 520328"/>
              <a:gd name="connsiteX23" fmla="*/ 268836 w 381574"/>
              <a:gd name="connsiteY23" fmla="*/ 407591 h 520328"/>
              <a:gd name="connsiteX24" fmla="*/ 268836 w 381574"/>
              <a:gd name="connsiteY24" fmla="*/ 468296 h 520328"/>
              <a:gd name="connsiteX25" fmla="*/ 52033 w 381574"/>
              <a:gd name="connsiteY25" fmla="*/ 468296 h 520328"/>
              <a:gd name="connsiteX26" fmla="*/ 52033 w 381574"/>
              <a:gd name="connsiteY26" fmla="*/ 78049 h 520328"/>
              <a:gd name="connsiteX27" fmla="*/ 86721 w 381574"/>
              <a:gd name="connsiteY27" fmla="*/ 78049 h 520328"/>
              <a:gd name="connsiteX28" fmla="*/ 86721 w 381574"/>
              <a:gd name="connsiteY28" fmla="*/ 95394 h 520328"/>
              <a:gd name="connsiteX29" fmla="*/ 317314 w 381574"/>
              <a:gd name="connsiteY29" fmla="*/ 424935 h 520328"/>
              <a:gd name="connsiteX30" fmla="*/ 286181 w 381574"/>
              <a:gd name="connsiteY30" fmla="*/ 456068 h 520328"/>
              <a:gd name="connsiteX31" fmla="*/ 286181 w 381574"/>
              <a:gd name="connsiteY31" fmla="*/ 424935 h 520328"/>
              <a:gd name="connsiteX32" fmla="*/ 17344 w 381574"/>
              <a:gd name="connsiteY32" fmla="*/ 52033 h 520328"/>
              <a:gd name="connsiteX33" fmla="*/ 26016 w 381574"/>
              <a:gd name="connsiteY33" fmla="*/ 43361 h 520328"/>
              <a:gd name="connsiteX34" fmla="*/ 86721 w 381574"/>
              <a:gd name="connsiteY34" fmla="*/ 43361 h 520328"/>
              <a:gd name="connsiteX35" fmla="*/ 86721 w 381574"/>
              <a:gd name="connsiteY35" fmla="*/ 60705 h 520328"/>
              <a:gd name="connsiteX36" fmla="*/ 34689 w 381574"/>
              <a:gd name="connsiteY36" fmla="*/ 60705 h 520328"/>
              <a:gd name="connsiteX37" fmla="*/ 34689 w 381574"/>
              <a:gd name="connsiteY37" fmla="*/ 485640 h 520328"/>
              <a:gd name="connsiteX38" fmla="*/ 281064 w 381574"/>
              <a:gd name="connsiteY38" fmla="*/ 485640 h 520328"/>
              <a:gd name="connsiteX39" fmla="*/ 285053 w 381574"/>
              <a:gd name="connsiteY39" fmla="*/ 481651 h 520328"/>
              <a:gd name="connsiteX40" fmla="*/ 342810 w 381574"/>
              <a:gd name="connsiteY40" fmla="*/ 423894 h 520328"/>
              <a:gd name="connsiteX41" fmla="*/ 346799 w 381574"/>
              <a:gd name="connsiteY41" fmla="*/ 419905 h 520328"/>
              <a:gd name="connsiteX42" fmla="*/ 346799 w 381574"/>
              <a:gd name="connsiteY42" fmla="*/ 60705 h 520328"/>
              <a:gd name="connsiteX43" fmla="*/ 294853 w 381574"/>
              <a:gd name="connsiteY43" fmla="*/ 60705 h 520328"/>
              <a:gd name="connsiteX44" fmla="*/ 294853 w 381574"/>
              <a:gd name="connsiteY44" fmla="*/ 43361 h 520328"/>
              <a:gd name="connsiteX45" fmla="*/ 355558 w 381574"/>
              <a:gd name="connsiteY45" fmla="*/ 43361 h 520328"/>
              <a:gd name="connsiteX46" fmla="*/ 364230 w 381574"/>
              <a:gd name="connsiteY46" fmla="*/ 52033 h 520328"/>
              <a:gd name="connsiteX47" fmla="*/ 364230 w 381574"/>
              <a:gd name="connsiteY47" fmla="*/ 494312 h 520328"/>
              <a:gd name="connsiteX48" fmla="*/ 355558 w 381574"/>
              <a:gd name="connsiteY48" fmla="*/ 502984 h 520328"/>
              <a:gd name="connsiteX49" fmla="*/ 26016 w 381574"/>
              <a:gd name="connsiteY49" fmla="*/ 502984 h 520328"/>
              <a:gd name="connsiteX50" fmla="*/ 17344 w 381574"/>
              <a:gd name="connsiteY50" fmla="*/ 494312 h 52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81574" h="520328">
                <a:moveTo>
                  <a:pt x="0" y="52033"/>
                </a:moveTo>
                <a:lnTo>
                  <a:pt x="0" y="494312"/>
                </a:lnTo>
                <a:cubicBezTo>
                  <a:pt x="0" y="508681"/>
                  <a:pt x="11648" y="520328"/>
                  <a:pt x="26016" y="520328"/>
                </a:cubicBezTo>
                <a:lnTo>
                  <a:pt x="355558" y="520328"/>
                </a:lnTo>
                <a:cubicBezTo>
                  <a:pt x="369927" y="520328"/>
                  <a:pt x="381574" y="508681"/>
                  <a:pt x="381574" y="494312"/>
                </a:cubicBezTo>
                <a:lnTo>
                  <a:pt x="381574" y="52033"/>
                </a:lnTo>
                <a:cubicBezTo>
                  <a:pt x="381574" y="37664"/>
                  <a:pt x="369927" y="26016"/>
                  <a:pt x="355558" y="26016"/>
                </a:cubicBezTo>
                <a:lnTo>
                  <a:pt x="293639" y="26016"/>
                </a:lnTo>
                <a:cubicBezTo>
                  <a:pt x="289695" y="10741"/>
                  <a:pt x="275941" y="51"/>
                  <a:pt x="260164" y="0"/>
                </a:cubicBezTo>
                <a:lnTo>
                  <a:pt x="121410" y="0"/>
                </a:lnTo>
                <a:cubicBezTo>
                  <a:pt x="105634" y="51"/>
                  <a:pt x="91880" y="10741"/>
                  <a:pt x="87936" y="26016"/>
                </a:cubicBezTo>
                <a:lnTo>
                  <a:pt x="26016" y="26016"/>
                </a:lnTo>
                <a:cubicBezTo>
                  <a:pt x="11648" y="26016"/>
                  <a:pt x="0" y="37664"/>
                  <a:pt x="0" y="52033"/>
                </a:cubicBezTo>
                <a:close/>
                <a:moveTo>
                  <a:pt x="104066" y="34689"/>
                </a:moveTo>
                <a:cubicBezTo>
                  <a:pt x="104066" y="25110"/>
                  <a:pt x="111831" y="17344"/>
                  <a:pt x="121410" y="17344"/>
                </a:cubicBezTo>
                <a:lnTo>
                  <a:pt x="260164" y="17344"/>
                </a:lnTo>
                <a:cubicBezTo>
                  <a:pt x="269743" y="17344"/>
                  <a:pt x="277509" y="25110"/>
                  <a:pt x="277509" y="34689"/>
                </a:cubicBezTo>
                <a:lnTo>
                  <a:pt x="277509" y="78049"/>
                </a:lnTo>
                <a:lnTo>
                  <a:pt x="104066" y="78049"/>
                </a:lnTo>
                <a:close/>
                <a:moveTo>
                  <a:pt x="294853" y="95394"/>
                </a:moveTo>
                <a:lnTo>
                  <a:pt x="294853" y="78049"/>
                </a:lnTo>
                <a:lnTo>
                  <a:pt x="329541" y="78049"/>
                </a:lnTo>
                <a:lnTo>
                  <a:pt x="329541" y="407591"/>
                </a:lnTo>
                <a:lnTo>
                  <a:pt x="268836" y="407591"/>
                </a:lnTo>
                <a:lnTo>
                  <a:pt x="268836" y="468296"/>
                </a:lnTo>
                <a:lnTo>
                  <a:pt x="52033" y="468296"/>
                </a:lnTo>
                <a:lnTo>
                  <a:pt x="52033" y="78049"/>
                </a:lnTo>
                <a:lnTo>
                  <a:pt x="86721" y="78049"/>
                </a:lnTo>
                <a:lnTo>
                  <a:pt x="86721" y="95394"/>
                </a:lnTo>
                <a:close/>
                <a:moveTo>
                  <a:pt x="317314" y="424935"/>
                </a:moveTo>
                <a:lnTo>
                  <a:pt x="286181" y="456068"/>
                </a:lnTo>
                <a:lnTo>
                  <a:pt x="286181" y="424935"/>
                </a:lnTo>
                <a:close/>
                <a:moveTo>
                  <a:pt x="17344" y="52033"/>
                </a:moveTo>
                <a:cubicBezTo>
                  <a:pt x="17344" y="47243"/>
                  <a:pt x="21227" y="43361"/>
                  <a:pt x="26016" y="43361"/>
                </a:cubicBezTo>
                <a:lnTo>
                  <a:pt x="86721" y="43361"/>
                </a:lnTo>
                <a:lnTo>
                  <a:pt x="86721" y="60705"/>
                </a:lnTo>
                <a:lnTo>
                  <a:pt x="34689" y="60705"/>
                </a:lnTo>
                <a:lnTo>
                  <a:pt x="34689" y="485640"/>
                </a:lnTo>
                <a:lnTo>
                  <a:pt x="281064" y="485640"/>
                </a:lnTo>
                <a:lnTo>
                  <a:pt x="285053" y="481651"/>
                </a:lnTo>
                <a:lnTo>
                  <a:pt x="342810" y="423894"/>
                </a:lnTo>
                <a:lnTo>
                  <a:pt x="346799" y="419905"/>
                </a:lnTo>
                <a:lnTo>
                  <a:pt x="346799" y="60705"/>
                </a:lnTo>
                <a:lnTo>
                  <a:pt x="294853" y="60705"/>
                </a:lnTo>
                <a:lnTo>
                  <a:pt x="294853" y="43361"/>
                </a:lnTo>
                <a:lnTo>
                  <a:pt x="355558" y="43361"/>
                </a:lnTo>
                <a:cubicBezTo>
                  <a:pt x="360347" y="43361"/>
                  <a:pt x="364230" y="47243"/>
                  <a:pt x="364230" y="52033"/>
                </a:cubicBezTo>
                <a:lnTo>
                  <a:pt x="364230" y="494312"/>
                </a:lnTo>
                <a:cubicBezTo>
                  <a:pt x="364230" y="499102"/>
                  <a:pt x="360347" y="502984"/>
                  <a:pt x="355558" y="502984"/>
                </a:cubicBezTo>
                <a:lnTo>
                  <a:pt x="26016" y="502984"/>
                </a:lnTo>
                <a:cubicBezTo>
                  <a:pt x="21227" y="502984"/>
                  <a:pt x="17344" y="499102"/>
                  <a:pt x="17344" y="494312"/>
                </a:cubicBezTo>
                <a:close/>
              </a:path>
            </a:pathLst>
          </a:custGeom>
          <a:solidFill>
            <a:srgbClr val="373939"/>
          </a:solidFill>
          <a:ln w="8632" cap="flat">
            <a:noFill/>
            <a:prstDash val="solid"/>
            <a:miter/>
          </a:ln>
        </p:spPr>
        <p:txBody>
          <a:bodyPr rtlCol="0" anchor="ctr"/>
          <a:lstStyle/>
          <a:p>
            <a:endParaRPr lang="en-US"/>
          </a:p>
        </p:txBody>
      </p:sp>
      <p:sp>
        <p:nvSpPr>
          <p:cNvPr id="486" name="Freeform 485">
            <a:extLst>
              <a:ext uri="{FF2B5EF4-FFF2-40B4-BE49-F238E27FC236}">
                <a16:creationId xmlns:a16="http://schemas.microsoft.com/office/drawing/2014/main" id="{97F25FD1-EB2D-2A8B-1F6C-CFFE158BC592}"/>
              </a:ext>
            </a:extLst>
          </p:cNvPr>
          <p:cNvSpPr/>
          <p:nvPr/>
        </p:nvSpPr>
        <p:spPr>
          <a:xfrm>
            <a:off x="5145299" y="5631390"/>
            <a:ext cx="330321" cy="442279"/>
          </a:xfrm>
          <a:custGeom>
            <a:avLst/>
            <a:gdLst>
              <a:gd name="connsiteX0" fmla="*/ 130082 w 330321"/>
              <a:gd name="connsiteY0" fmla="*/ 0 h 442279"/>
              <a:gd name="connsiteX1" fmla="*/ 8672 w 330321"/>
              <a:gd name="connsiteY1" fmla="*/ 0 h 442279"/>
              <a:gd name="connsiteX2" fmla="*/ 0 w 330321"/>
              <a:gd name="connsiteY2" fmla="*/ 8672 h 442279"/>
              <a:gd name="connsiteX3" fmla="*/ 8672 w 330321"/>
              <a:gd name="connsiteY3" fmla="*/ 17344 h 442279"/>
              <a:gd name="connsiteX4" fmla="*/ 130082 w 330321"/>
              <a:gd name="connsiteY4" fmla="*/ 17344 h 442279"/>
              <a:gd name="connsiteX5" fmla="*/ 138754 w 330321"/>
              <a:gd name="connsiteY5" fmla="*/ 8672 h 442279"/>
              <a:gd name="connsiteX6" fmla="*/ 130082 w 330321"/>
              <a:gd name="connsiteY6" fmla="*/ 0 h 442279"/>
              <a:gd name="connsiteX7" fmla="*/ 277509 w 330321"/>
              <a:gd name="connsiteY7" fmla="*/ 365357 h 442279"/>
              <a:gd name="connsiteX8" fmla="*/ 277509 w 330321"/>
              <a:gd name="connsiteY8" fmla="*/ 372902 h 442279"/>
              <a:gd name="connsiteX9" fmla="*/ 279330 w 330321"/>
              <a:gd name="connsiteY9" fmla="*/ 372902 h 442279"/>
              <a:gd name="connsiteX10" fmla="*/ 294853 w 330321"/>
              <a:gd name="connsiteY10" fmla="*/ 436035 h 442279"/>
              <a:gd name="connsiteX11" fmla="*/ 296847 w 330321"/>
              <a:gd name="connsiteY11" fmla="*/ 442279 h 442279"/>
              <a:gd name="connsiteX12" fmla="*/ 310116 w 330321"/>
              <a:gd name="connsiteY12" fmla="*/ 442279 h 442279"/>
              <a:gd name="connsiteX13" fmla="*/ 327460 w 330321"/>
              <a:gd name="connsiteY13" fmla="*/ 372902 h 442279"/>
              <a:gd name="connsiteX14" fmla="*/ 329541 w 330321"/>
              <a:gd name="connsiteY14" fmla="*/ 372902 h 442279"/>
              <a:gd name="connsiteX15" fmla="*/ 329541 w 330321"/>
              <a:gd name="connsiteY15" fmla="*/ 365357 h 442279"/>
              <a:gd name="connsiteX16" fmla="*/ 330322 w 330321"/>
              <a:gd name="connsiteY16" fmla="*/ 362409 h 442279"/>
              <a:gd name="connsiteX17" fmla="*/ 329541 w 330321"/>
              <a:gd name="connsiteY17" fmla="*/ 361455 h 442279"/>
              <a:gd name="connsiteX18" fmla="*/ 329541 w 330321"/>
              <a:gd name="connsiteY18" fmla="*/ 112738 h 442279"/>
              <a:gd name="connsiteX19" fmla="*/ 277509 w 330321"/>
              <a:gd name="connsiteY19" fmla="*/ 112738 h 442279"/>
              <a:gd name="connsiteX20" fmla="*/ 277509 w 330321"/>
              <a:gd name="connsiteY20" fmla="*/ 361542 h 442279"/>
              <a:gd name="connsiteX21" fmla="*/ 276815 w 330321"/>
              <a:gd name="connsiteY21" fmla="*/ 362495 h 442279"/>
              <a:gd name="connsiteX22" fmla="*/ 303525 w 330321"/>
              <a:gd name="connsiteY22" fmla="*/ 398051 h 442279"/>
              <a:gd name="connsiteX23" fmla="*/ 297281 w 330321"/>
              <a:gd name="connsiteY23" fmla="*/ 372902 h 442279"/>
              <a:gd name="connsiteX24" fmla="*/ 309769 w 330321"/>
              <a:gd name="connsiteY24" fmla="*/ 372902 h 442279"/>
              <a:gd name="connsiteX25" fmla="*/ 294853 w 330321"/>
              <a:gd name="connsiteY25" fmla="*/ 130082 h 442279"/>
              <a:gd name="connsiteX26" fmla="*/ 312197 w 330321"/>
              <a:gd name="connsiteY26" fmla="*/ 130082 h 442279"/>
              <a:gd name="connsiteX27" fmla="*/ 312197 w 330321"/>
              <a:gd name="connsiteY27" fmla="*/ 355558 h 442279"/>
              <a:gd name="connsiteX28" fmla="*/ 294853 w 330321"/>
              <a:gd name="connsiteY28" fmla="*/ 355558 h 442279"/>
              <a:gd name="connsiteX29" fmla="*/ 320869 w 330321"/>
              <a:gd name="connsiteY29" fmla="*/ 104066 h 442279"/>
              <a:gd name="connsiteX30" fmla="*/ 329541 w 330321"/>
              <a:gd name="connsiteY30" fmla="*/ 95394 h 442279"/>
              <a:gd name="connsiteX31" fmla="*/ 320869 w 330321"/>
              <a:gd name="connsiteY31" fmla="*/ 86721 h 442279"/>
              <a:gd name="connsiteX32" fmla="*/ 286181 w 330321"/>
              <a:gd name="connsiteY32" fmla="*/ 86721 h 442279"/>
              <a:gd name="connsiteX33" fmla="*/ 277509 w 330321"/>
              <a:gd name="connsiteY33" fmla="*/ 95394 h 442279"/>
              <a:gd name="connsiteX34" fmla="*/ 286181 w 330321"/>
              <a:gd name="connsiteY34" fmla="*/ 104066 h 442279"/>
              <a:gd name="connsiteX35" fmla="*/ 277509 w 330321"/>
              <a:gd name="connsiteY35" fmla="*/ 17344 h 442279"/>
              <a:gd name="connsiteX36" fmla="*/ 277509 w 330321"/>
              <a:gd name="connsiteY36" fmla="*/ 78049 h 442279"/>
              <a:gd name="connsiteX37" fmla="*/ 329541 w 330321"/>
              <a:gd name="connsiteY37" fmla="*/ 78049 h 442279"/>
              <a:gd name="connsiteX38" fmla="*/ 329541 w 330321"/>
              <a:gd name="connsiteY38" fmla="*/ 17344 h 442279"/>
              <a:gd name="connsiteX39" fmla="*/ 312197 w 330321"/>
              <a:gd name="connsiteY39" fmla="*/ 60705 h 442279"/>
              <a:gd name="connsiteX40" fmla="*/ 294853 w 330321"/>
              <a:gd name="connsiteY40" fmla="*/ 60705 h 442279"/>
              <a:gd name="connsiteX41" fmla="*/ 294853 w 330321"/>
              <a:gd name="connsiteY41" fmla="*/ 34689 h 442279"/>
              <a:gd name="connsiteX42" fmla="*/ 312197 w 330321"/>
              <a:gd name="connsiteY42" fmla="*/ 34689 h 442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0321" h="442279">
                <a:moveTo>
                  <a:pt x="130082" y="0"/>
                </a:moveTo>
                <a:lnTo>
                  <a:pt x="8672" y="0"/>
                </a:lnTo>
                <a:cubicBezTo>
                  <a:pt x="3883" y="0"/>
                  <a:pt x="0" y="3883"/>
                  <a:pt x="0" y="8672"/>
                </a:cubicBezTo>
                <a:cubicBezTo>
                  <a:pt x="0" y="13462"/>
                  <a:pt x="3883" y="17344"/>
                  <a:pt x="8672" y="17344"/>
                </a:cubicBezTo>
                <a:lnTo>
                  <a:pt x="130082" y="17344"/>
                </a:lnTo>
                <a:cubicBezTo>
                  <a:pt x="134872" y="17344"/>
                  <a:pt x="138754" y="13462"/>
                  <a:pt x="138754" y="8672"/>
                </a:cubicBezTo>
                <a:cubicBezTo>
                  <a:pt x="138754" y="3883"/>
                  <a:pt x="134872" y="0"/>
                  <a:pt x="130082" y="0"/>
                </a:cubicBezTo>
                <a:close/>
                <a:moveTo>
                  <a:pt x="277509" y="365357"/>
                </a:moveTo>
                <a:lnTo>
                  <a:pt x="277509" y="372902"/>
                </a:lnTo>
                <a:lnTo>
                  <a:pt x="279330" y="372902"/>
                </a:lnTo>
                <a:lnTo>
                  <a:pt x="294853" y="436035"/>
                </a:lnTo>
                <a:lnTo>
                  <a:pt x="296847" y="442279"/>
                </a:lnTo>
                <a:lnTo>
                  <a:pt x="310116" y="442279"/>
                </a:lnTo>
                <a:lnTo>
                  <a:pt x="327460" y="372902"/>
                </a:lnTo>
                <a:lnTo>
                  <a:pt x="329541" y="372902"/>
                </a:lnTo>
                <a:lnTo>
                  <a:pt x="329541" y="365357"/>
                </a:lnTo>
                <a:lnTo>
                  <a:pt x="330322" y="362409"/>
                </a:lnTo>
                <a:lnTo>
                  <a:pt x="329541" y="361455"/>
                </a:lnTo>
                <a:lnTo>
                  <a:pt x="329541" y="112738"/>
                </a:lnTo>
                <a:lnTo>
                  <a:pt x="277509" y="112738"/>
                </a:lnTo>
                <a:lnTo>
                  <a:pt x="277509" y="361542"/>
                </a:lnTo>
                <a:lnTo>
                  <a:pt x="276815" y="362495"/>
                </a:lnTo>
                <a:close/>
                <a:moveTo>
                  <a:pt x="303525" y="398051"/>
                </a:moveTo>
                <a:lnTo>
                  <a:pt x="297281" y="372902"/>
                </a:lnTo>
                <a:lnTo>
                  <a:pt x="309769" y="372902"/>
                </a:lnTo>
                <a:close/>
                <a:moveTo>
                  <a:pt x="294853" y="130082"/>
                </a:moveTo>
                <a:lnTo>
                  <a:pt x="312197" y="130082"/>
                </a:lnTo>
                <a:lnTo>
                  <a:pt x="312197" y="355558"/>
                </a:lnTo>
                <a:lnTo>
                  <a:pt x="294853" y="355558"/>
                </a:lnTo>
                <a:close/>
                <a:moveTo>
                  <a:pt x="320869" y="104066"/>
                </a:moveTo>
                <a:cubicBezTo>
                  <a:pt x="325659" y="104066"/>
                  <a:pt x="329541" y="100183"/>
                  <a:pt x="329541" y="95394"/>
                </a:cubicBezTo>
                <a:cubicBezTo>
                  <a:pt x="329541" y="90604"/>
                  <a:pt x="325659" y="86721"/>
                  <a:pt x="320869" y="86721"/>
                </a:cubicBezTo>
                <a:lnTo>
                  <a:pt x="286181" y="86721"/>
                </a:lnTo>
                <a:cubicBezTo>
                  <a:pt x="281391" y="86721"/>
                  <a:pt x="277509" y="90604"/>
                  <a:pt x="277509" y="95394"/>
                </a:cubicBezTo>
                <a:cubicBezTo>
                  <a:pt x="277509" y="100183"/>
                  <a:pt x="281391" y="104066"/>
                  <a:pt x="286181" y="104066"/>
                </a:cubicBezTo>
                <a:close/>
                <a:moveTo>
                  <a:pt x="277509" y="17344"/>
                </a:moveTo>
                <a:lnTo>
                  <a:pt x="277509" y="78049"/>
                </a:lnTo>
                <a:lnTo>
                  <a:pt x="329541" y="78049"/>
                </a:lnTo>
                <a:lnTo>
                  <a:pt x="329541" y="17344"/>
                </a:lnTo>
                <a:close/>
                <a:moveTo>
                  <a:pt x="312197" y="60705"/>
                </a:moveTo>
                <a:lnTo>
                  <a:pt x="294853" y="60705"/>
                </a:lnTo>
                <a:lnTo>
                  <a:pt x="294853" y="34689"/>
                </a:lnTo>
                <a:lnTo>
                  <a:pt x="312197" y="34689"/>
                </a:lnTo>
                <a:close/>
              </a:path>
            </a:pathLst>
          </a:custGeom>
          <a:solidFill>
            <a:srgbClr val="373939"/>
          </a:solidFill>
          <a:ln w="8632" cap="flat">
            <a:noFill/>
            <a:prstDash val="solid"/>
            <a:miter/>
          </a:ln>
        </p:spPr>
        <p:txBody>
          <a:bodyPr rtlCol="0" anchor="ctr"/>
          <a:lstStyle/>
          <a:p>
            <a:endParaRPr lang="en-US"/>
          </a:p>
        </p:txBody>
      </p:sp>
      <p:sp>
        <p:nvSpPr>
          <p:cNvPr id="487" name="Freeform 486">
            <a:extLst>
              <a:ext uri="{FF2B5EF4-FFF2-40B4-BE49-F238E27FC236}">
                <a16:creationId xmlns:a16="http://schemas.microsoft.com/office/drawing/2014/main" id="{097C1FE7-8BA3-C79A-EE08-2C6F52F2D669}"/>
              </a:ext>
            </a:extLst>
          </p:cNvPr>
          <p:cNvSpPr/>
          <p:nvPr/>
        </p:nvSpPr>
        <p:spPr>
          <a:xfrm>
            <a:off x="5104454" y="5703283"/>
            <a:ext cx="55675" cy="55675"/>
          </a:xfrm>
          <a:custGeom>
            <a:avLst/>
            <a:gdLst>
              <a:gd name="connsiteX0" fmla="*/ 15610 w 55675"/>
              <a:gd name="connsiteY0" fmla="*/ 27838 h 55675"/>
              <a:gd name="connsiteX1" fmla="*/ 0 w 55675"/>
              <a:gd name="connsiteY1" fmla="*/ 43361 h 55675"/>
              <a:gd name="connsiteX2" fmla="*/ 12314 w 55675"/>
              <a:gd name="connsiteY2" fmla="*/ 55675 h 55675"/>
              <a:gd name="connsiteX3" fmla="*/ 27838 w 55675"/>
              <a:gd name="connsiteY3" fmla="*/ 40065 h 55675"/>
              <a:gd name="connsiteX4" fmla="*/ 43361 w 55675"/>
              <a:gd name="connsiteY4" fmla="*/ 55675 h 55675"/>
              <a:gd name="connsiteX5" fmla="*/ 55675 w 55675"/>
              <a:gd name="connsiteY5" fmla="*/ 43361 h 55675"/>
              <a:gd name="connsiteX6" fmla="*/ 40065 w 55675"/>
              <a:gd name="connsiteY6" fmla="*/ 27838 h 55675"/>
              <a:gd name="connsiteX7" fmla="*/ 55675 w 55675"/>
              <a:gd name="connsiteY7" fmla="*/ 12314 h 55675"/>
              <a:gd name="connsiteX8" fmla="*/ 43361 w 55675"/>
              <a:gd name="connsiteY8" fmla="*/ 0 h 55675"/>
              <a:gd name="connsiteX9" fmla="*/ 27838 w 55675"/>
              <a:gd name="connsiteY9" fmla="*/ 15610 h 55675"/>
              <a:gd name="connsiteX10" fmla="*/ 12314 w 55675"/>
              <a:gd name="connsiteY10" fmla="*/ 0 h 55675"/>
              <a:gd name="connsiteX11" fmla="*/ 0 w 55675"/>
              <a:gd name="connsiteY11" fmla="*/ 12314 h 55675"/>
              <a:gd name="connsiteX12" fmla="*/ 15610 w 55675"/>
              <a:gd name="connsiteY12" fmla="*/ 27838 h 5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675" h="55675">
                <a:moveTo>
                  <a:pt x="15610" y="27838"/>
                </a:moveTo>
                <a:lnTo>
                  <a:pt x="0" y="43361"/>
                </a:lnTo>
                <a:lnTo>
                  <a:pt x="12314" y="55675"/>
                </a:lnTo>
                <a:lnTo>
                  <a:pt x="27838" y="40065"/>
                </a:lnTo>
                <a:lnTo>
                  <a:pt x="43361" y="55675"/>
                </a:lnTo>
                <a:lnTo>
                  <a:pt x="55675" y="43361"/>
                </a:lnTo>
                <a:lnTo>
                  <a:pt x="40065" y="27838"/>
                </a:lnTo>
                <a:lnTo>
                  <a:pt x="55675" y="12314"/>
                </a:lnTo>
                <a:lnTo>
                  <a:pt x="43361" y="0"/>
                </a:lnTo>
                <a:lnTo>
                  <a:pt x="27838" y="15610"/>
                </a:lnTo>
                <a:lnTo>
                  <a:pt x="12314" y="0"/>
                </a:lnTo>
                <a:lnTo>
                  <a:pt x="0" y="12314"/>
                </a:lnTo>
                <a:lnTo>
                  <a:pt x="15610" y="27838"/>
                </a:lnTo>
                <a:close/>
              </a:path>
            </a:pathLst>
          </a:custGeom>
          <a:solidFill>
            <a:srgbClr val="373939"/>
          </a:solidFill>
          <a:ln w="8632" cap="flat">
            <a:noFill/>
            <a:prstDash val="solid"/>
            <a:miter/>
          </a:ln>
        </p:spPr>
        <p:txBody>
          <a:bodyPr rtlCol="0" anchor="ctr"/>
          <a:lstStyle/>
          <a:p>
            <a:endParaRPr lang="en-US"/>
          </a:p>
        </p:txBody>
      </p:sp>
      <p:sp>
        <p:nvSpPr>
          <p:cNvPr id="488" name="Freeform 487">
            <a:extLst>
              <a:ext uri="{FF2B5EF4-FFF2-40B4-BE49-F238E27FC236}">
                <a16:creationId xmlns:a16="http://schemas.microsoft.com/office/drawing/2014/main" id="{0C56B4EF-F233-1CF0-10EC-34546FC5AF9C}"/>
              </a:ext>
            </a:extLst>
          </p:cNvPr>
          <p:cNvSpPr/>
          <p:nvPr/>
        </p:nvSpPr>
        <p:spPr>
          <a:xfrm>
            <a:off x="5217191" y="5980791"/>
            <a:ext cx="55675" cy="55675"/>
          </a:xfrm>
          <a:custGeom>
            <a:avLst/>
            <a:gdLst>
              <a:gd name="connsiteX0" fmla="*/ 43361 w 55675"/>
              <a:gd name="connsiteY0" fmla="*/ 0 h 55675"/>
              <a:gd name="connsiteX1" fmla="*/ 27838 w 55675"/>
              <a:gd name="connsiteY1" fmla="*/ 15610 h 55675"/>
              <a:gd name="connsiteX2" fmla="*/ 12314 w 55675"/>
              <a:gd name="connsiteY2" fmla="*/ 0 h 55675"/>
              <a:gd name="connsiteX3" fmla="*/ 0 w 55675"/>
              <a:gd name="connsiteY3" fmla="*/ 12314 h 55675"/>
              <a:gd name="connsiteX4" fmla="*/ 15610 w 55675"/>
              <a:gd name="connsiteY4" fmla="*/ 27838 h 55675"/>
              <a:gd name="connsiteX5" fmla="*/ 0 w 55675"/>
              <a:gd name="connsiteY5" fmla="*/ 43361 h 55675"/>
              <a:gd name="connsiteX6" fmla="*/ 12314 w 55675"/>
              <a:gd name="connsiteY6" fmla="*/ 55675 h 55675"/>
              <a:gd name="connsiteX7" fmla="*/ 27838 w 55675"/>
              <a:gd name="connsiteY7" fmla="*/ 40065 h 55675"/>
              <a:gd name="connsiteX8" fmla="*/ 43361 w 55675"/>
              <a:gd name="connsiteY8" fmla="*/ 55675 h 55675"/>
              <a:gd name="connsiteX9" fmla="*/ 55675 w 55675"/>
              <a:gd name="connsiteY9" fmla="*/ 43361 h 55675"/>
              <a:gd name="connsiteX10" fmla="*/ 40065 w 55675"/>
              <a:gd name="connsiteY10" fmla="*/ 27838 h 55675"/>
              <a:gd name="connsiteX11" fmla="*/ 55675 w 55675"/>
              <a:gd name="connsiteY11" fmla="*/ 12314 h 55675"/>
              <a:gd name="connsiteX12" fmla="*/ 43361 w 55675"/>
              <a:gd name="connsiteY12" fmla="*/ 0 h 5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675" h="55675">
                <a:moveTo>
                  <a:pt x="43361" y="0"/>
                </a:moveTo>
                <a:lnTo>
                  <a:pt x="27838" y="15610"/>
                </a:lnTo>
                <a:lnTo>
                  <a:pt x="12314" y="0"/>
                </a:lnTo>
                <a:lnTo>
                  <a:pt x="0" y="12314"/>
                </a:lnTo>
                <a:lnTo>
                  <a:pt x="15610" y="27838"/>
                </a:lnTo>
                <a:lnTo>
                  <a:pt x="0" y="43361"/>
                </a:lnTo>
                <a:lnTo>
                  <a:pt x="12314" y="55675"/>
                </a:lnTo>
                <a:lnTo>
                  <a:pt x="27838" y="40065"/>
                </a:lnTo>
                <a:lnTo>
                  <a:pt x="43361" y="55675"/>
                </a:lnTo>
                <a:lnTo>
                  <a:pt x="55675" y="43361"/>
                </a:lnTo>
                <a:lnTo>
                  <a:pt x="40065" y="27838"/>
                </a:lnTo>
                <a:lnTo>
                  <a:pt x="55675" y="12314"/>
                </a:lnTo>
                <a:lnTo>
                  <a:pt x="43361" y="0"/>
                </a:lnTo>
                <a:close/>
              </a:path>
            </a:pathLst>
          </a:custGeom>
          <a:solidFill>
            <a:srgbClr val="373939"/>
          </a:solidFill>
          <a:ln w="8632" cap="flat">
            <a:noFill/>
            <a:prstDash val="solid"/>
            <a:miter/>
          </a:ln>
        </p:spPr>
        <p:txBody>
          <a:bodyPr rtlCol="0" anchor="ctr"/>
          <a:lstStyle/>
          <a:p>
            <a:endParaRPr lang="en-US"/>
          </a:p>
        </p:txBody>
      </p:sp>
      <p:sp>
        <p:nvSpPr>
          <p:cNvPr id="489" name="Freeform 488">
            <a:extLst>
              <a:ext uri="{FF2B5EF4-FFF2-40B4-BE49-F238E27FC236}">
                <a16:creationId xmlns:a16="http://schemas.microsoft.com/office/drawing/2014/main" id="{22C67BD9-062F-6A4F-4252-B0BD0F939A5C}"/>
              </a:ext>
            </a:extLst>
          </p:cNvPr>
          <p:cNvSpPr/>
          <p:nvPr/>
        </p:nvSpPr>
        <p:spPr>
          <a:xfrm>
            <a:off x="5093266" y="5697212"/>
            <a:ext cx="242819" cy="341769"/>
          </a:xfrm>
          <a:custGeom>
            <a:avLst/>
            <a:gdLst>
              <a:gd name="connsiteX0" fmla="*/ 43361 w 242819"/>
              <a:gd name="connsiteY0" fmla="*/ 255048 h 341769"/>
              <a:gd name="connsiteX1" fmla="*/ 0 w 242819"/>
              <a:gd name="connsiteY1" fmla="*/ 298408 h 341769"/>
              <a:gd name="connsiteX2" fmla="*/ 43361 w 242819"/>
              <a:gd name="connsiteY2" fmla="*/ 341769 h 341769"/>
              <a:gd name="connsiteX3" fmla="*/ 86721 w 242819"/>
              <a:gd name="connsiteY3" fmla="*/ 298408 h 341769"/>
              <a:gd name="connsiteX4" fmla="*/ 43361 w 242819"/>
              <a:gd name="connsiteY4" fmla="*/ 255048 h 341769"/>
              <a:gd name="connsiteX5" fmla="*/ 43361 w 242819"/>
              <a:gd name="connsiteY5" fmla="*/ 324425 h 341769"/>
              <a:gd name="connsiteX6" fmla="*/ 17344 w 242819"/>
              <a:gd name="connsiteY6" fmla="*/ 298408 h 341769"/>
              <a:gd name="connsiteX7" fmla="*/ 43361 w 242819"/>
              <a:gd name="connsiteY7" fmla="*/ 272392 h 341769"/>
              <a:gd name="connsiteX8" fmla="*/ 69377 w 242819"/>
              <a:gd name="connsiteY8" fmla="*/ 298408 h 341769"/>
              <a:gd name="connsiteX9" fmla="*/ 43361 w 242819"/>
              <a:gd name="connsiteY9" fmla="*/ 324425 h 341769"/>
              <a:gd name="connsiteX10" fmla="*/ 208131 w 242819"/>
              <a:gd name="connsiteY10" fmla="*/ 168326 h 341769"/>
              <a:gd name="connsiteX11" fmla="*/ 69377 w 242819"/>
              <a:gd name="connsiteY11" fmla="*/ 168326 h 341769"/>
              <a:gd name="connsiteX12" fmla="*/ 34689 w 242819"/>
              <a:gd name="connsiteY12" fmla="*/ 203015 h 341769"/>
              <a:gd name="connsiteX13" fmla="*/ 34689 w 242819"/>
              <a:gd name="connsiteY13" fmla="*/ 229031 h 341769"/>
              <a:gd name="connsiteX14" fmla="*/ 43361 w 242819"/>
              <a:gd name="connsiteY14" fmla="*/ 237703 h 341769"/>
              <a:gd name="connsiteX15" fmla="*/ 52033 w 242819"/>
              <a:gd name="connsiteY15" fmla="*/ 229031 h 341769"/>
              <a:gd name="connsiteX16" fmla="*/ 52033 w 242819"/>
              <a:gd name="connsiteY16" fmla="*/ 203015 h 341769"/>
              <a:gd name="connsiteX17" fmla="*/ 69377 w 242819"/>
              <a:gd name="connsiteY17" fmla="*/ 185671 h 341769"/>
              <a:gd name="connsiteX18" fmla="*/ 208131 w 242819"/>
              <a:gd name="connsiteY18" fmla="*/ 185671 h 341769"/>
              <a:gd name="connsiteX19" fmla="*/ 242820 w 242819"/>
              <a:gd name="connsiteY19" fmla="*/ 150982 h 341769"/>
              <a:gd name="connsiteX20" fmla="*/ 208131 w 242819"/>
              <a:gd name="connsiteY20" fmla="*/ 116293 h 341769"/>
              <a:gd name="connsiteX21" fmla="*/ 182115 w 242819"/>
              <a:gd name="connsiteY21" fmla="*/ 116293 h 341769"/>
              <a:gd name="connsiteX22" fmla="*/ 164771 w 242819"/>
              <a:gd name="connsiteY22" fmla="*/ 98949 h 341769"/>
              <a:gd name="connsiteX23" fmla="*/ 164771 w 242819"/>
              <a:gd name="connsiteY23" fmla="*/ 33128 h 341769"/>
              <a:gd name="connsiteX24" fmla="*/ 175958 w 242819"/>
              <a:gd name="connsiteY24" fmla="*/ 44315 h 341769"/>
              <a:gd name="connsiteX25" fmla="*/ 188185 w 242819"/>
              <a:gd name="connsiteY25" fmla="*/ 43369 h 341769"/>
              <a:gd name="connsiteX26" fmla="*/ 188185 w 242819"/>
              <a:gd name="connsiteY26" fmla="*/ 32087 h 341769"/>
              <a:gd name="connsiteX27" fmla="*/ 162169 w 242819"/>
              <a:gd name="connsiteY27" fmla="*/ 6070 h 341769"/>
              <a:gd name="connsiteX28" fmla="*/ 162169 w 242819"/>
              <a:gd name="connsiteY28" fmla="*/ 6070 h 341769"/>
              <a:gd name="connsiteX29" fmla="*/ 156099 w 242819"/>
              <a:gd name="connsiteY29" fmla="*/ 0 h 341769"/>
              <a:gd name="connsiteX30" fmla="*/ 149941 w 242819"/>
              <a:gd name="connsiteY30" fmla="*/ 6157 h 341769"/>
              <a:gd name="connsiteX31" fmla="*/ 149941 w 242819"/>
              <a:gd name="connsiteY31" fmla="*/ 6157 h 341769"/>
              <a:gd name="connsiteX32" fmla="*/ 123925 w 242819"/>
              <a:gd name="connsiteY32" fmla="*/ 32174 h 341769"/>
              <a:gd name="connsiteX33" fmla="*/ 124871 w 242819"/>
              <a:gd name="connsiteY33" fmla="*/ 44401 h 341769"/>
              <a:gd name="connsiteX34" fmla="*/ 136153 w 242819"/>
              <a:gd name="connsiteY34" fmla="*/ 44401 h 341769"/>
              <a:gd name="connsiteX35" fmla="*/ 147426 w 242819"/>
              <a:gd name="connsiteY35" fmla="*/ 33128 h 341769"/>
              <a:gd name="connsiteX36" fmla="*/ 147426 w 242819"/>
              <a:gd name="connsiteY36" fmla="*/ 98949 h 341769"/>
              <a:gd name="connsiteX37" fmla="*/ 182115 w 242819"/>
              <a:gd name="connsiteY37" fmla="*/ 133638 h 341769"/>
              <a:gd name="connsiteX38" fmla="*/ 208131 w 242819"/>
              <a:gd name="connsiteY38" fmla="*/ 133638 h 341769"/>
              <a:gd name="connsiteX39" fmla="*/ 225476 w 242819"/>
              <a:gd name="connsiteY39" fmla="*/ 150982 h 341769"/>
              <a:gd name="connsiteX40" fmla="*/ 208131 w 242819"/>
              <a:gd name="connsiteY40" fmla="*/ 168326 h 341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42819" h="341769">
                <a:moveTo>
                  <a:pt x="43361" y="255048"/>
                </a:moveTo>
                <a:cubicBezTo>
                  <a:pt x="19413" y="255048"/>
                  <a:pt x="0" y="274461"/>
                  <a:pt x="0" y="298408"/>
                </a:cubicBezTo>
                <a:cubicBezTo>
                  <a:pt x="0" y="322356"/>
                  <a:pt x="19413" y="341769"/>
                  <a:pt x="43361" y="341769"/>
                </a:cubicBezTo>
                <a:cubicBezTo>
                  <a:pt x="67308" y="341769"/>
                  <a:pt x="86721" y="322356"/>
                  <a:pt x="86721" y="298408"/>
                </a:cubicBezTo>
                <a:cubicBezTo>
                  <a:pt x="86721" y="274461"/>
                  <a:pt x="67308" y="255048"/>
                  <a:pt x="43361" y="255048"/>
                </a:cubicBezTo>
                <a:close/>
                <a:moveTo>
                  <a:pt x="43361" y="324425"/>
                </a:moveTo>
                <a:cubicBezTo>
                  <a:pt x="28992" y="324425"/>
                  <a:pt x="17344" y="312777"/>
                  <a:pt x="17344" y="298408"/>
                </a:cubicBezTo>
                <a:cubicBezTo>
                  <a:pt x="17344" y="284040"/>
                  <a:pt x="28992" y="272392"/>
                  <a:pt x="43361" y="272392"/>
                </a:cubicBezTo>
                <a:cubicBezTo>
                  <a:pt x="57730" y="272392"/>
                  <a:pt x="69377" y="284040"/>
                  <a:pt x="69377" y="298408"/>
                </a:cubicBezTo>
                <a:cubicBezTo>
                  <a:pt x="69377" y="312777"/>
                  <a:pt x="57730" y="324425"/>
                  <a:pt x="43361" y="324425"/>
                </a:cubicBezTo>
                <a:close/>
                <a:moveTo>
                  <a:pt x="208131" y="168326"/>
                </a:moveTo>
                <a:lnTo>
                  <a:pt x="69377" y="168326"/>
                </a:lnTo>
                <a:cubicBezTo>
                  <a:pt x="50219" y="168326"/>
                  <a:pt x="34689" y="183857"/>
                  <a:pt x="34689" y="203015"/>
                </a:cubicBezTo>
                <a:lnTo>
                  <a:pt x="34689" y="229031"/>
                </a:lnTo>
                <a:cubicBezTo>
                  <a:pt x="34689" y="233821"/>
                  <a:pt x="38571" y="237703"/>
                  <a:pt x="43361" y="237703"/>
                </a:cubicBezTo>
                <a:cubicBezTo>
                  <a:pt x="48150" y="237703"/>
                  <a:pt x="52033" y="233821"/>
                  <a:pt x="52033" y="229031"/>
                </a:cubicBezTo>
                <a:lnTo>
                  <a:pt x="52033" y="203015"/>
                </a:lnTo>
                <a:cubicBezTo>
                  <a:pt x="52033" y="193436"/>
                  <a:pt x="59798" y="185671"/>
                  <a:pt x="69377" y="185671"/>
                </a:cubicBezTo>
                <a:lnTo>
                  <a:pt x="208131" y="185671"/>
                </a:lnTo>
                <a:cubicBezTo>
                  <a:pt x="227289" y="185671"/>
                  <a:pt x="242820" y="170140"/>
                  <a:pt x="242820" y="150982"/>
                </a:cubicBezTo>
                <a:cubicBezTo>
                  <a:pt x="242820" y="131824"/>
                  <a:pt x="227289" y="116293"/>
                  <a:pt x="208131" y="116293"/>
                </a:cubicBezTo>
                <a:lnTo>
                  <a:pt x="182115" y="116293"/>
                </a:lnTo>
                <a:cubicBezTo>
                  <a:pt x="172536" y="116293"/>
                  <a:pt x="164771" y="108528"/>
                  <a:pt x="164771" y="98949"/>
                </a:cubicBezTo>
                <a:lnTo>
                  <a:pt x="164771" y="33128"/>
                </a:lnTo>
                <a:lnTo>
                  <a:pt x="175958" y="44315"/>
                </a:lnTo>
                <a:cubicBezTo>
                  <a:pt x="179596" y="47430"/>
                  <a:pt x="185070" y="47006"/>
                  <a:pt x="188185" y="43369"/>
                </a:cubicBezTo>
                <a:cubicBezTo>
                  <a:pt x="190966" y="40122"/>
                  <a:pt x="190966" y="35334"/>
                  <a:pt x="188185" y="32087"/>
                </a:cubicBezTo>
                <a:lnTo>
                  <a:pt x="162169" y="6070"/>
                </a:lnTo>
                <a:lnTo>
                  <a:pt x="162169" y="6070"/>
                </a:lnTo>
                <a:lnTo>
                  <a:pt x="156099" y="0"/>
                </a:lnTo>
                <a:lnTo>
                  <a:pt x="149941" y="6157"/>
                </a:lnTo>
                <a:lnTo>
                  <a:pt x="149941" y="6157"/>
                </a:lnTo>
                <a:lnTo>
                  <a:pt x="123925" y="32174"/>
                </a:lnTo>
                <a:cubicBezTo>
                  <a:pt x="120810" y="35812"/>
                  <a:pt x="121233" y="41286"/>
                  <a:pt x="124871" y="44401"/>
                </a:cubicBezTo>
                <a:cubicBezTo>
                  <a:pt x="128118" y="47182"/>
                  <a:pt x="132906" y="47182"/>
                  <a:pt x="136153" y="44401"/>
                </a:cubicBezTo>
                <a:lnTo>
                  <a:pt x="147426" y="33128"/>
                </a:lnTo>
                <a:lnTo>
                  <a:pt x="147426" y="98949"/>
                </a:lnTo>
                <a:cubicBezTo>
                  <a:pt x="147426" y="118107"/>
                  <a:pt x="162957" y="133638"/>
                  <a:pt x="182115" y="133638"/>
                </a:cubicBezTo>
                <a:lnTo>
                  <a:pt x="208131" y="133638"/>
                </a:lnTo>
                <a:cubicBezTo>
                  <a:pt x="217711" y="133638"/>
                  <a:pt x="225476" y="141403"/>
                  <a:pt x="225476" y="150982"/>
                </a:cubicBezTo>
                <a:cubicBezTo>
                  <a:pt x="225476" y="160561"/>
                  <a:pt x="217711" y="168326"/>
                  <a:pt x="208131" y="168326"/>
                </a:cubicBezTo>
                <a:close/>
              </a:path>
            </a:pathLst>
          </a:custGeom>
          <a:solidFill>
            <a:srgbClr val="373939"/>
          </a:solidFill>
          <a:ln w="8632" cap="flat">
            <a:noFill/>
            <a:prstDash val="solid"/>
            <a:miter/>
          </a:ln>
        </p:spPr>
        <p:txBody>
          <a:bodyPr rtlCol="0" anchor="ctr"/>
          <a:lstStyle/>
          <a:p>
            <a:endParaRPr lang="en-US"/>
          </a:p>
        </p:txBody>
      </p:sp>
      <p:sp>
        <p:nvSpPr>
          <p:cNvPr id="490" name="Graphic 50">
            <a:extLst>
              <a:ext uri="{FF2B5EF4-FFF2-40B4-BE49-F238E27FC236}">
                <a16:creationId xmlns:a16="http://schemas.microsoft.com/office/drawing/2014/main" id="{6F1D0E9A-94E1-6832-EF28-E5A9C1A60CD3}"/>
              </a:ext>
            </a:extLst>
          </p:cNvPr>
          <p:cNvSpPr/>
          <p:nvPr/>
        </p:nvSpPr>
        <p:spPr>
          <a:xfrm>
            <a:off x="3878996" y="5677075"/>
            <a:ext cx="444892" cy="385573"/>
          </a:xfrm>
          <a:custGeom>
            <a:avLst/>
            <a:gdLst>
              <a:gd name="connsiteX0" fmla="*/ 360271 w 444892"/>
              <a:gd name="connsiteY0" fmla="*/ 250323 h 385573"/>
              <a:gd name="connsiteX1" fmla="*/ 385574 w 444892"/>
              <a:gd name="connsiteY1" fmla="*/ 177957 h 385573"/>
              <a:gd name="connsiteX2" fmla="*/ 266936 w 444892"/>
              <a:gd name="connsiteY2" fmla="*/ 59319 h 385573"/>
              <a:gd name="connsiteX3" fmla="*/ 148298 w 444892"/>
              <a:gd name="connsiteY3" fmla="*/ 177957 h 385573"/>
              <a:gd name="connsiteX4" fmla="*/ 266936 w 444892"/>
              <a:gd name="connsiteY4" fmla="*/ 296595 h 385573"/>
              <a:gd name="connsiteX5" fmla="*/ 339299 w 444892"/>
              <a:gd name="connsiteY5" fmla="*/ 271293 h 385573"/>
              <a:gd name="connsiteX6" fmla="*/ 419578 w 444892"/>
              <a:gd name="connsiteY6" fmla="*/ 351572 h 385573"/>
              <a:gd name="connsiteX7" fmla="*/ 430063 w 444892"/>
              <a:gd name="connsiteY7" fmla="*/ 355917 h 385573"/>
              <a:gd name="connsiteX8" fmla="*/ 440547 w 444892"/>
              <a:gd name="connsiteY8" fmla="*/ 351572 h 385573"/>
              <a:gd name="connsiteX9" fmla="*/ 440547 w 444892"/>
              <a:gd name="connsiteY9" fmla="*/ 330603 h 385573"/>
              <a:gd name="connsiteX10" fmla="*/ 360271 w 444892"/>
              <a:gd name="connsiteY10" fmla="*/ 250326 h 385573"/>
              <a:gd name="connsiteX11" fmla="*/ 177957 w 444892"/>
              <a:gd name="connsiteY11" fmla="*/ 177957 h 385573"/>
              <a:gd name="connsiteX12" fmla="*/ 266936 w 444892"/>
              <a:gd name="connsiteY12" fmla="*/ 88979 h 385573"/>
              <a:gd name="connsiteX13" fmla="*/ 355914 w 444892"/>
              <a:gd name="connsiteY13" fmla="*/ 177957 h 385573"/>
              <a:gd name="connsiteX14" fmla="*/ 266936 w 444892"/>
              <a:gd name="connsiteY14" fmla="*/ 266936 h 385573"/>
              <a:gd name="connsiteX15" fmla="*/ 177957 w 444892"/>
              <a:gd name="connsiteY15" fmla="*/ 177957 h 385573"/>
              <a:gd name="connsiteX16" fmla="*/ 430063 w 444892"/>
              <a:gd name="connsiteY16" fmla="*/ 0 h 385573"/>
              <a:gd name="connsiteX17" fmla="*/ 14830 w 444892"/>
              <a:gd name="connsiteY17" fmla="*/ 0 h 385573"/>
              <a:gd name="connsiteX18" fmla="*/ 0 w 444892"/>
              <a:gd name="connsiteY18" fmla="*/ 14830 h 385573"/>
              <a:gd name="connsiteX19" fmla="*/ 14830 w 444892"/>
              <a:gd name="connsiteY19" fmla="*/ 29660 h 385573"/>
              <a:gd name="connsiteX20" fmla="*/ 430063 w 444892"/>
              <a:gd name="connsiteY20" fmla="*/ 29660 h 385573"/>
              <a:gd name="connsiteX21" fmla="*/ 444893 w 444892"/>
              <a:gd name="connsiteY21" fmla="*/ 14830 h 385573"/>
              <a:gd name="connsiteX22" fmla="*/ 430063 w 444892"/>
              <a:gd name="connsiteY22" fmla="*/ 0 h 385573"/>
              <a:gd name="connsiteX23" fmla="*/ 14830 w 444892"/>
              <a:gd name="connsiteY23" fmla="*/ 207617 h 385573"/>
              <a:gd name="connsiteX24" fmla="*/ 103808 w 444892"/>
              <a:gd name="connsiteY24" fmla="*/ 207617 h 385573"/>
              <a:gd name="connsiteX25" fmla="*/ 118638 w 444892"/>
              <a:gd name="connsiteY25" fmla="*/ 192787 h 385573"/>
              <a:gd name="connsiteX26" fmla="*/ 103808 w 444892"/>
              <a:gd name="connsiteY26" fmla="*/ 177957 h 385573"/>
              <a:gd name="connsiteX27" fmla="*/ 14830 w 444892"/>
              <a:gd name="connsiteY27" fmla="*/ 177957 h 385573"/>
              <a:gd name="connsiteX28" fmla="*/ 0 w 444892"/>
              <a:gd name="connsiteY28" fmla="*/ 192787 h 385573"/>
              <a:gd name="connsiteX29" fmla="*/ 14830 w 444892"/>
              <a:gd name="connsiteY29" fmla="*/ 207617 h 385573"/>
              <a:gd name="connsiteX30" fmla="*/ 14830 w 444892"/>
              <a:gd name="connsiteY30" fmla="*/ 296595 h 385573"/>
              <a:gd name="connsiteX31" fmla="*/ 103808 w 444892"/>
              <a:gd name="connsiteY31" fmla="*/ 296595 h 385573"/>
              <a:gd name="connsiteX32" fmla="*/ 118638 w 444892"/>
              <a:gd name="connsiteY32" fmla="*/ 281765 h 385573"/>
              <a:gd name="connsiteX33" fmla="*/ 103808 w 444892"/>
              <a:gd name="connsiteY33" fmla="*/ 266936 h 385573"/>
              <a:gd name="connsiteX34" fmla="*/ 14830 w 444892"/>
              <a:gd name="connsiteY34" fmla="*/ 266936 h 385573"/>
              <a:gd name="connsiteX35" fmla="*/ 0 w 444892"/>
              <a:gd name="connsiteY35" fmla="*/ 281765 h 385573"/>
              <a:gd name="connsiteX36" fmla="*/ 14830 w 444892"/>
              <a:gd name="connsiteY36" fmla="*/ 296595 h 385573"/>
              <a:gd name="connsiteX37" fmla="*/ 14830 w 444892"/>
              <a:gd name="connsiteY37" fmla="*/ 385574 h 385573"/>
              <a:gd name="connsiteX38" fmla="*/ 341084 w 444892"/>
              <a:gd name="connsiteY38" fmla="*/ 385574 h 385573"/>
              <a:gd name="connsiteX39" fmla="*/ 355914 w 444892"/>
              <a:gd name="connsiteY39" fmla="*/ 370744 h 385573"/>
              <a:gd name="connsiteX40" fmla="*/ 341084 w 444892"/>
              <a:gd name="connsiteY40" fmla="*/ 355914 h 385573"/>
              <a:gd name="connsiteX41" fmla="*/ 14830 w 444892"/>
              <a:gd name="connsiteY41" fmla="*/ 355914 h 385573"/>
              <a:gd name="connsiteX42" fmla="*/ 0 w 444892"/>
              <a:gd name="connsiteY42" fmla="*/ 370744 h 385573"/>
              <a:gd name="connsiteX43" fmla="*/ 14830 w 444892"/>
              <a:gd name="connsiteY43" fmla="*/ 385574 h 385573"/>
              <a:gd name="connsiteX44" fmla="*/ 14830 w 444892"/>
              <a:gd name="connsiteY44" fmla="*/ 118638 h 385573"/>
              <a:gd name="connsiteX45" fmla="*/ 103808 w 444892"/>
              <a:gd name="connsiteY45" fmla="*/ 118638 h 385573"/>
              <a:gd name="connsiteX46" fmla="*/ 118638 w 444892"/>
              <a:gd name="connsiteY46" fmla="*/ 103808 h 385573"/>
              <a:gd name="connsiteX47" fmla="*/ 103808 w 444892"/>
              <a:gd name="connsiteY47" fmla="*/ 88979 h 385573"/>
              <a:gd name="connsiteX48" fmla="*/ 14830 w 444892"/>
              <a:gd name="connsiteY48" fmla="*/ 88979 h 385573"/>
              <a:gd name="connsiteX49" fmla="*/ 0 w 444892"/>
              <a:gd name="connsiteY49" fmla="*/ 103808 h 385573"/>
              <a:gd name="connsiteX50" fmla="*/ 14830 w 444892"/>
              <a:gd name="connsiteY50" fmla="*/ 118638 h 385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44892" h="385573">
                <a:moveTo>
                  <a:pt x="360271" y="250323"/>
                </a:moveTo>
                <a:cubicBezTo>
                  <a:pt x="375890" y="230232"/>
                  <a:pt x="385574" y="205321"/>
                  <a:pt x="385574" y="177957"/>
                </a:cubicBezTo>
                <a:cubicBezTo>
                  <a:pt x="385574" y="112525"/>
                  <a:pt x="332353" y="59319"/>
                  <a:pt x="266936" y="59319"/>
                </a:cubicBezTo>
                <a:cubicBezTo>
                  <a:pt x="201519" y="59319"/>
                  <a:pt x="148298" y="112525"/>
                  <a:pt x="148298" y="177957"/>
                </a:cubicBezTo>
                <a:cubicBezTo>
                  <a:pt x="148298" y="243389"/>
                  <a:pt x="201519" y="296595"/>
                  <a:pt x="266936" y="296595"/>
                </a:cubicBezTo>
                <a:cubicBezTo>
                  <a:pt x="294296" y="296595"/>
                  <a:pt x="319207" y="286911"/>
                  <a:pt x="339299" y="271293"/>
                </a:cubicBezTo>
                <a:lnTo>
                  <a:pt x="419578" y="351572"/>
                </a:lnTo>
                <a:cubicBezTo>
                  <a:pt x="422476" y="354470"/>
                  <a:pt x="426269" y="355917"/>
                  <a:pt x="430063" y="355917"/>
                </a:cubicBezTo>
                <a:cubicBezTo>
                  <a:pt x="433856" y="355917"/>
                  <a:pt x="437653" y="354470"/>
                  <a:pt x="440547" y="351572"/>
                </a:cubicBezTo>
                <a:cubicBezTo>
                  <a:pt x="446340" y="345779"/>
                  <a:pt x="446340" y="336395"/>
                  <a:pt x="440547" y="330603"/>
                </a:cubicBezTo>
                <a:lnTo>
                  <a:pt x="360271" y="250326"/>
                </a:lnTo>
                <a:close/>
                <a:moveTo>
                  <a:pt x="177957" y="177957"/>
                </a:moveTo>
                <a:cubicBezTo>
                  <a:pt x="177957" y="128891"/>
                  <a:pt x="217870" y="88979"/>
                  <a:pt x="266936" y="88979"/>
                </a:cubicBezTo>
                <a:cubicBezTo>
                  <a:pt x="316001" y="88979"/>
                  <a:pt x="355914" y="128891"/>
                  <a:pt x="355914" y="177957"/>
                </a:cubicBezTo>
                <a:cubicBezTo>
                  <a:pt x="355914" y="227023"/>
                  <a:pt x="316001" y="266936"/>
                  <a:pt x="266936" y="266936"/>
                </a:cubicBezTo>
                <a:cubicBezTo>
                  <a:pt x="217870" y="266936"/>
                  <a:pt x="177957" y="227023"/>
                  <a:pt x="177957" y="177957"/>
                </a:cubicBezTo>
                <a:close/>
                <a:moveTo>
                  <a:pt x="430063" y="0"/>
                </a:moveTo>
                <a:lnTo>
                  <a:pt x="14830" y="0"/>
                </a:lnTo>
                <a:cubicBezTo>
                  <a:pt x="6632" y="0"/>
                  <a:pt x="0" y="6632"/>
                  <a:pt x="0" y="14830"/>
                </a:cubicBezTo>
                <a:cubicBezTo>
                  <a:pt x="0" y="23028"/>
                  <a:pt x="6632" y="29660"/>
                  <a:pt x="14830" y="29660"/>
                </a:cubicBezTo>
                <a:lnTo>
                  <a:pt x="430063" y="29660"/>
                </a:lnTo>
                <a:cubicBezTo>
                  <a:pt x="438261" y="29660"/>
                  <a:pt x="444893" y="23028"/>
                  <a:pt x="444893" y="14830"/>
                </a:cubicBezTo>
                <a:cubicBezTo>
                  <a:pt x="444893" y="6632"/>
                  <a:pt x="438261" y="0"/>
                  <a:pt x="430063" y="0"/>
                </a:cubicBezTo>
                <a:close/>
                <a:moveTo>
                  <a:pt x="14830" y="207617"/>
                </a:moveTo>
                <a:lnTo>
                  <a:pt x="103808" y="207617"/>
                </a:lnTo>
                <a:cubicBezTo>
                  <a:pt x="112006" y="207617"/>
                  <a:pt x="118638" y="200985"/>
                  <a:pt x="118638" y="192787"/>
                </a:cubicBezTo>
                <a:cubicBezTo>
                  <a:pt x="118638" y="184589"/>
                  <a:pt x="112006" y="177957"/>
                  <a:pt x="103808" y="177957"/>
                </a:cubicBezTo>
                <a:lnTo>
                  <a:pt x="14830" y="177957"/>
                </a:lnTo>
                <a:cubicBezTo>
                  <a:pt x="6632" y="177957"/>
                  <a:pt x="0" y="184589"/>
                  <a:pt x="0" y="192787"/>
                </a:cubicBezTo>
                <a:cubicBezTo>
                  <a:pt x="0" y="200985"/>
                  <a:pt x="6632" y="207617"/>
                  <a:pt x="14830" y="207617"/>
                </a:cubicBezTo>
                <a:close/>
                <a:moveTo>
                  <a:pt x="14830" y="296595"/>
                </a:moveTo>
                <a:lnTo>
                  <a:pt x="103808" y="296595"/>
                </a:lnTo>
                <a:cubicBezTo>
                  <a:pt x="112006" y="296595"/>
                  <a:pt x="118638" y="289963"/>
                  <a:pt x="118638" y="281765"/>
                </a:cubicBezTo>
                <a:cubicBezTo>
                  <a:pt x="118638" y="273567"/>
                  <a:pt x="112006" y="266936"/>
                  <a:pt x="103808" y="266936"/>
                </a:cubicBezTo>
                <a:lnTo>
                  <a:pt x="14830" y="266936"/>
                </a:lnTo>
                <a:cubicBezTo>
                  <a:pt x="6632" y="266936"/>
                  <a:pt x="0" y="273567"/>
                  <a:pt x="0" y="281765"/>
                </a:cubicBezTo>
                <a:cubicBezTo>
                  <a:pt x="0" y="289963"/>
                  <a:pt x="6632" y="296595"/>
                  <a:pt x="14830" y="296595"/>
                </a:cubicBezTo>
                <a:close/>
                <a:moveTo>
                  <a:pt x="14830" y="385574"/>
                </a:moveTo>
                <a:lnTo>
                  <a:pt x="341084" y="385574"/>
                </a:lnTo>
                <a:cubicBezTo>
                  <a:pt x="349282" y="385574"/>
                  <a:pt x="355914" y="378942"/>
                  <a:pt x="355914" y="370744"/>
                </a:cubicBezTo>
                <a:cubicBezTo>
                  <a:pt x="355914" y="362546"/>
                  <a:pt x="349282" y="355914"/>
                  <a:pt x="341084" y="355914"/>
                </a:cubicBezTo>
                <a:lnTo>
                  <a:pt x="14830" y="355914"/>
                </a:lnTo>
                <a:cubicBezTo>
                  <a:pt x="6632" y="355914"/>
                  <a:pt x="0" y="362546"/>
                  <a:pt x="0" y="370744"/>
                </a:cubicBezTo>
                <a:cubicBezTo>
                  <a:pt x="0" y="378942"/>
                  <a:pt x="6632" y="385574"/>
                  <a:pt x="14830" y="385574"/>
                </a:cubicBezTo>
                <a:close/>
                <a:moveTo>
                  <a:pt x="14830" y="118638"/>
                </a:moveTo>
                <a:lnTo>
                  <a:pt x="103808" y="118638"/>
                </a:lnTo>
                <a:cubicBezTo>
                  <a:pt x="112006" y="118638"/>
                  <a:pt x="118638" y="112006"/>
                  <a:pt x="118638" y="103808"/>
                </a:cubicBezTo>
                <a:cubicBezTo>
                  <a:pt x="118638" y="95610"/>
                  <a:pt x="112006" y="88979"/>
                  <a:pt x="103808" y="88979"/>
                </a:cubicBezTo>
                <a:lnTo>
                  <a:pt x="14830" y="88979"/>
                </a:lnTo>
                <a:cubicBezTo>
                  <a:pt x="6632" y="88979"/>
                  <a:pt x="0" y="95610"/>
                  <a:pt x="0" y="103808"/>
                </a:cubicBezTo>
                <a:cubicBezTo>
                  <a:pt x="0" y="112006"/>
                  <a:pt x="6632" y="118638"/>
                  <a:pt x="14830" y="118638"/>
                </a:cubicBezTo>
                <a:close/>
              </a:path>
            </a:pathLst>
          </a:custGeom>
          <a:solidFill>
            <a:srgbClr val="373939"/>
          </a:solidFill>
          <a:ln w="29170" cap="flat">
            <a:noFill/>
            <a:prstDash val="solid"/>
            <a:miter/>
          </a:ln>
        </p:spPr>
        <p:txBody>
          <a:bodyPr rtlCol="0" anchor="ctr"/>
          <a:lstStyle/>
          <a:p>
            <a:endParaRPr lang="en-US"/>
          </a:p>
        </p:txBody>
      </p:sp>
      <p:sp>
        <p:nvSpPr>
          <p:cNvPr id="492" name="Freeform 491">
            <a:extLst>
              <a:ext uri="{FF2B5EF4-FFF2-40B4-BE49-F238E27FC236}">
                <a16:creationId xmlns:a16="http://schemas.microsoft.com/office/drawing/2014/main" id="{CEC884F7-F4AD-06AA-F3B2-1C81B69638F5}"/>
              </a:ext>
            </a:extLst>
          </p:cNvPr>
          <p:cNvSpPr/>
          <p:nvPr/>
        </p:nvSpPr>
        <p:spPr>
          <a:xfrm>
            <a:off x="7159130" y="5731497"/>
            <a:ext cx="121126" cy="121129"/>
          </a:xfrm>
          <a:custGeom>
            <a:avLst/>
            <a:gdLst>
              <a:gd name="connsiteX0" fmla="*/ 120080 w 121126"/>
              <a:gd name="connsiteY0" fmla="*/ 44625 h 121129"/>
              <a:gd name="connsiteX1" fmla="*/ 103987 w 121126"/>
              <a:gd name="connsiteY1" fmla="*/ 31080 h 121129"/>
              <a:gd name="connsiteX2" fmla="*/ 86737 w 121126"/>
              <a:gd name="connsiteY2" fmla="*/ 28445 h 121129"/>
              <a:gd name="connsiteX3" fmla="*/ 78839 w 121126"/>
              <a:gd name="connsiteY3" fmla="*/ 11615 h 121129"/>
              <a:gd name="connsiteX4" fmla="*/ 51988 w 121126"/>
              <a:gd name="connsiteY4" fmla="*/ 1917 h 121129"/>
              <a:gd name="connsiteX5" fmla="*/ 42291 w 121126"/>
              <a:gd name="connsiteY5" fmla="*/ 11615 h 121129"/>
              <a:gd name="connsiteX6" fmla="*/ 34393 w 121126"/>
              <a:gd name="connsiteY6" fmla="*/ 28445 h 121129"/>
              <a:gd name="connsiteX7" fmla="*/ 17143 w 121126"/>
              <a:gd name="connsiteY7" fmla="*/ 31080 h 121129"/>
              <a:gd name="connsiteX8" fmla="*/ 234 w 121126"/>
              <a:gd name="connsiteY8" fmla="*/ 54081 h 121129"/>
              <a:gd name="connsiteX9" fmla="*/ 5743 w 121126"/>
              <a:gd name="connsiteY9" fmla="*/ 65135 h 121129"/>
              <a:gd name="connsiteX10" fmla="*/ 18814 w 121126"/>
              <a:gd name="connsiteY10" fmla="*/ 78534 h 121129"/>
              <a:gd name="connsiteX11" fmla="*/ 15690 w 121126"/>
              <a:gd name="connsiteY11" fmla="*/ 97691 h 121129"/>
              <a:gd name="connsiteX12" fmla="*/ 32362 w 121126"/>
              <a:gd name="connsiteY12" fmla="*/ 120866 h 121129"/>
              <a:gd name="connsiteX13" fmla="*/ 45379 w 121126"/>
              <a:gd name="connsiteY13" fmla="*/ 118609 h 121129"/>
              <a:gd name="connsiteX14" fmla="*/ 60565 w 121126"/>
              <a:gd name="connsiteY14" fmla="*/ 110217 h 121129"/>
              <a:gd name="connsiteX15" fmla="*/ 75755 w 121126"/>
              <a:gd name="connsiteY15" fmla="*/ 118609 h 121129"/>
              <a:gd name="connsiteX16" fmla="*/ 103186 w 121126"/>
              <a:gd name="connsiteY16" fmla="*/ 110700 h 121129"/>
              <a:gd name="connsiteX17" fmla="*/ 105440 w 121126"/>
              <a:gd name="connsiteY17" fmla="*/ 97691 h 121129"/>
              <a:gd name="connsiteX18" fmla="*/ 102311 w 121126"/>
              <a:gd name="connsiteY18" fmla="*/ 78534 h 121129"/>
              <a:gd name="connsiteX19" fmla="*/ 115387 w 121126"/>
              <a:gd name="connsiteY19" fmla="*/ 65135 h 121129"/>
              <a:gd name="connsiteX20" fmla="*/ 120080 w 121126"/>
              <a:gd name="connsiteY20" fmla="*/ 44625 h 121129"/>
              <a:gd name="connsiteX21" fmla="*/ 80752 w 121126"/>
              <a:gd name="connsiteY21" fmla="*/ 71726 h 121129"/>
              <a:gd name="connsiteX22" fmla="*/ 85516 w 121126"/>
              <a:gd name="connsiteY22" fmla="*/ 100946 h 121129"/>
              <a:gd name="connsiteX23" fmla="*/ 60565 w 121126"/>
              <a:gd name="connsiteY23" fmla="*/ 87143 h 121129"/>
              <a:gd name="connsiteX24" fmla="*/ 35614 w 121126"/>
              <a:gd name="connsiteY24" fmla="*/ 100936 h 121129"/>
              <a:gd name="connsiteX25" fmla="*/ 40378 w 121126"/>
              <a:gd name="connsiteY25" fmla="*/ 71721 h 121129"/>
              <a:gd name="connsiteX26" fmla="*/ 20191 w 121126"/>
              <a:gd name="connsiteY26" fmla="*/ 51029 h 121129"/>
              <a:gd name="connsiteX27" fmla="*/ 48090 w 121126"/>
              <a:gd name="connsiteY27" fmla="*/ 46770 h 121129"/>
              <a:gd name="connsiteX28" fmla="*/ 60565 w 121126"/>
              <a:gd name="connsiteY28" fmla="*/ 20184 h 121129"/>
              <a:gd name="connsiteX29" fmla="*/ 73040 w 121126"/>
              <a:gd name="connsiteY29" fmla="*/ 46770 h 121129"/>
              <a:gd name="connsiteX30" fmla="*/ 100938 w 121126"/>
              <a:gd name="connsiteY30" fmla="*/ 51029 h 12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126" h="121129">
                <a:moveTo>
                  <a:pt x="120080" y="44625"/>
                </a:moveTo>
                <a:cubicBezTo>
                  <a:pt x="117678" y="37451"/>
                  <a:pt x="111466" y="32222"/>
                  <a:pt x="103987" y="31080"/>
                </a:cubicBezTo>
                <a:lnTo>
                  <a:pt x="86737" y="28445"/>
                </a:lnTo>
                <a:lnTo>
                  <a:pt x="78839" y="11615"/>
                </a:lnTo>
                <a:cubicBezTo>
                  <a:pt x="74102" y="1522"/>
                  <a:pt x="62080" y="-2819"/>
                  <a:pt x="51988" y="1917"/>
                </a:cubicBezTo>
                <a:cubicBezTo>
                  <a:pt x="47723" y="3919"/>
                  <a:pt x="44292" y="7350"/>
                  <a:pt x="42291" y="11615"/>
                </a:cubicBezTo>
                <a:lnTo>
                  <a:pt x="34393" y="28445"/>
                </a:lnTo>
                <a:lnTo>
                  <a:pt x="17143" y="31080"/>
                </a:lnTo>
                <a:cubicBezTo>
                  <a:pt x="6122" y="32762"/>
                  <a:pt x="-1448" y="43060"/>
                  <a:pt x="234" y="54081"/>
                </a:cubicBezTo>
                <a:cubicBezTo>
                  <a:pt x="871" y="58251"/>
                  <a:pt x="2797" y="62116"/>
                  <a:pt x="5743" y="65135"/>
                </a:cubicBezTo>
                <a:lnTo>
                  <a:pt x="18814" y="78534"/>
                </a:lnTo>
                <a:lnTo>
                  <a:pt x="15690" y="97691"/>
                </a:lnTo>
                <a:cubicBezTo>
                  <a:pt x="13894" y="108694"/>
                  <a:pt x="21358" y="119070"/>
                  <a:pt x="32362" y="120866"/>
                </a:cubicBezTo>
                <a:cubicBezTo>
                  <a:pt x="36831" y="121595"/>
                  <a:pt x="41416" y="120801"/>
                  <a:pt x="45379" y="118609"/>
                </a:cubicBezTo>
                <a:lnTo>
                  <a:pt x="60565" y="110217"/>
                </a:lnTo>
                <a:lnTo>
                  <a:pt x="75755" y="118609"/>
                </a:lnTo>
                <a:cubicBezTo>
                  <a:pt x="85514" y="124000"/>
                  <a:pt x="97796" y="120459"/>
                  <a:pt x="103186" y="110700"/>
                </a:cubicBezTo>
                <a:cubicBezTo>
                  <a:pt x="105374" y="106739"/>
                  <a:pt x="106168" y="102157"/>
                  <a:pt x="105440" y="97691"/>
                </a:cubicBezTo>
                <a:lnTo>
                  <a:pt x="102311" y="78534"/>
                </a:lnTo>
                <a:lnTo>
                  <a:pt x="115387" y="65135"/>
                </a:lnTo>
                <a:cubicBezTo>
                  <a:pt x="120672" y="59718"/>
                  <a:pt x="122484" y="51801"/>
                  <a:pt x="120080" y="44625"/>
                </a:cubicBezTo>
                <a:close/>
                <a:moveTo>
                  <a:pt x="80752" y="71726"/>
                </a:moveTo>
                <a:lnTo>
                  <a:pt x="85516" y="100946"/>
                </a:lnTo>
                <a:lnTo>
                  <a:pt x="60565" y="87143"/>
                </a:lnTo>
                <a:lnTo>
                  <a:pt x="35614" y="100936"/>
                </a:lnTo>
                <a:lnTo>
                  <a:pt x="40378" y="71721"/>
                </a:lnTo>
                <a:lnTo>
                  <a:pt x="20191" y="51029"/>
                </a:lnTo>
                <a:lnTo>
                  <a:pt x="48090" y="46770"/>
                </a:lnTo>
                <a:lnTo>
                  <a:pt x="60565" y="20184"/>
                </a:lnTo>
                <a:lnTo>
                  <a:pt x="73040" y="46770"/>
                </a:lnTo>
                <a:lnTo>
                  <a:pt x="100938" y="51029"/>
                </a:lnTo>
                <a:close/>
              </a:path>
            </a:pathLst>
          </a:custGeom>
          <a:solidFill>
            <a:srgbClr val="373939"/>
          </a:solidFill>
          <a:ln w="4986" cap="flat">
            <a:noFill/>
            <a:prstDash val="solid"/>
            <a:miter/>
          </a:ln>
        </p:spPr>
        <p:txBody>
          <a:bodyPr rtlCol="0" anchor="ctr"/>
          <a:lstStyle/>
          <a:p>
            <a:endParaRPr lang="en-US"/>
          </a:p>
        </p:txBody>
      </p:sp>
      <p:sp>
        <p:nvSpPr>
          <p:cNvPr id="493" name="Freeform 492">
            <a:extLst>
              <a:ext uri="{FF2B5EF4-FFF2-40B4-BE49-F238E27FC236}">
                <a16:creationId xmlns:a16="http://schemas.microsoft.com/office/drawing/2014/main" id="{2CDFF04A-1671-ADF8-51A8-B7F43354EE55}"/>
              </a:ext>
            </a:extLst>
          </p:cNvPr>
          <p:cNvSpPr/>
          <p:nvPr/>
        </p:nvSpPr>
        <p:spPr>
          <a:xfrm>
            <a:off x="6957262" y="5847643"/>
            <a:ext cx="524864" cy="318682"/>
          </a:xfrm>
          <a:custGeom>
            <a:avLst/>
            <a:gdLst>
              <a:gd name="connsiteX0" fmla="*/ 497149 w 524864"/>
              <a:gd name="connsiteY0" fmla="*/ 92581 h 318682"/>
              <a:gd name="connsiteX1" fmla="*/ 483528 w 524864"/>
              <a:gd name="connsiteY1" fmla="*/ 88315 h 318682"/>
              <a:gd name="connsiteX2" fmla="*/ 479259 w 524864"/>
              <a:gd name="connsiteY2" fmla="*/ 101938 h 318682"/>
              <a:gd name="connsiteX3" fmla="*/ 501227 w 524864"/>
              <a:gd name="connsiteY3" fmla="*/ 143957 h 318682"/>
              <a:gd name="connsiteX4" fmla="*/ 470109 w 524864"/>
              <a:gd name="connsiteY4" fmla="*/ 160964 h 318682"/>
              <a:gd name="connsiteX5" fmla="*/ 463034 w 524864"/>
              <a:gd name="connsiteY5" fmla="*/ 158839 h 318682"/>
              <a:gd name="connsiteX6" fmla="*/ 404185 w 524864"/>
              <a:gd name="connsiteY6" fmla="*/ 47812 h 318682"/>
              <a:gd name="connsiteX7" fmla="*/ 403932 w 524864"/>
              <a:gd name="connsiteY7" fmla="*/ 44946 h 318682"/>
              <a:gd name="connsiteX8" fmla="*/ 406456 w 524864"/>
              <a:gd name="connsiteY8" fmla="*/ 42286 h 318682"/>
              <a:gd name="connsiteX9" fmla="*/ 454783 w 524864"/>
              <a:gd name="connsiteY9" fmla="*/ 19132 h 318682"/>
              <a:gd name="connsiteX10" fmla="*/ 459325 w 524864"/>
              <a:gd name="connsiteY10" fmla="*/ 5599 h 318682"/>
              <a:gd name="connsiteX11" fmla="*/ 446062 w 524864"/>
              <a:gd name="connsiteY11" fmla="*/ 929 h 318682"/>
              <a:gd name="connsiteX12" fmla="*/ 397775 w 524864"/>
              <a:gd name="connsiteY12" fmla="*/ 24053 h 318682"/>
              <a:gd name="connsiteX13" fmla="*/ 384770 w 524864"/>
              <a:gd name="connsiteY13" fmla="*/ 38577 h 318682"/>
              <a:gd name="connsiteX14" fmla="*/ 385224 w 524864"/>
              <a:gd name="connsiteY14" fmla="*/ 54499 h 318682"/>
              <a:gd name="connsiteX15" fmla="*/ 347303 w 524864"/>
              <a:gd name="connsiteY15" fmla="*/ 53954 h 318682"/>
              <a:gd name="connsiteX16" fmla="*/ 322479 w 524864"/>
              <a:gd name="connsiteY16" fmla="*/ 39334 h 318682"/>
              <a:gd name="connsiteX17" fmla="*/ 299012 w 524864"/>
              <a:gd name="connsiteY17" fmla="*/ 35337 h 318682"/>
              <a:gd name="connsiteX18" fmla="*/ 261767 w 524864"/>
              <a:gd name="connsiteY18" fmla="*/ 35337 h 318682"/>
              <a:gd name="connsiteX19" fmla="*/ 240738 w 524864"/>
              <a:gd name="connsiteY19" fmla="*/ 41898 h 318682"/>
              <a:gd name="connsiteX20" fmla="*/ 240571 w 524864"/>
              <a:gd name="connsiteY20" fmla="*/ 41847 h 318682"/>
              <a:gd name="connsiteX21" fmla="*/ 179870 w 524864"/>
              <a:gd name="connsiteY21" fmla="*/ 54398 h 318682"/>
              <a:gd name="connsiteX22" fmla="*/ 176034 w 524864"/>
              <a:gd name="connsiteY22" fmla="*/ 56351 h 318682"/>
              <a:gd name="connsiteX23" fmla="*/ 144321 w 524864"/>
              <a:gd name="connsiteY23" fmla="*/ 56755 h 318682"/>
              <a:gd name="connsiteX24" fmla="*/ 141192 w 524864"/>
              <a:gd name="connsiteY24" fmla="*/ 55362 h 318682"/>
              <a:gd name="connsiteX25" fmla="*/ 140097 w 524864"/>
              <a:gd name="connsiteY25" fmla="*/ 48670 h 318682"/>
              <a:gd name="connsiteX26" fmla="*/ 127137 w 524864"/>
              <a:gd name="connsiteY26" fmla="*/ 34171 h 318682"/>
              <a:gd name="connsiteX27" fmla="*/ 78805 w 524864"/>
              <a:gd name="connsiteY27" fmla="*/ 11022 h 318682"/>
              <a:gd name="connsiteX28" fmla="*/ 65414 w 524864"/>
              <a:gd name="connsiteY28" fmla="*/ 15964 h 318682"/>
              <a:gd name="connsiteX29" fmla="*/ 70084 w 524864"/>
              <a:gd name="connsiteY29" fmla="*/ 29225 h 318682"/>
              <a:gd name="connsiteX30" fmla="*/ 118467 w 524864"/>
              <a:gd name="connsiteY30" fmla="*/ 52400 h 318682"/>
              <a:gd name="connsiteX31" fmla="*/ 120940 w 524864"/>
              <a:gd name="connsiteY31" fmla="*/ 55039 h 318682"/>
              <a:gd name="connsiteX32" fmla="*/ 120687 w 524864"/>
              <a:gd name="connsiteY32" fmla="*/ 57906 h 318682"/>
              <a:gd name="connsiteX33" fmla="*/ 61828 w 524864"/>
              <a:gd name="connsiteY33" fmla="*/ 168923 h 318682"/>
              <a:gd name="connsiteX34" fmla="*/ 54752 w 524864"/>
              <a:gd name="connsiteY34" fmla="*/ 171062 h 318682"/>
              <a:gd name="connsiteX35" fmla="*/ 23635 w 524864"/>
              <a:gd name="connsiteY35" fmla="*/ 154055 h 318682"/>
              <a:gd name="connsiteX36" fmla="*/ 45603 w 524864"/>
              <a:gd name="connsiteY36" fmla="*/ 112031 h 318682"/>
              <a:gd name="connsiteX37" fmla="*/ 41336 w 524864"/>
              <a:gd name="connsiteY37" fmla="*/ 98408 h 318682"/>
              <a:gd name="connsiteX38" fmla="*/ 27712 w 524864"/>
              <a:gd name="connsiteY38" fmla="*/ 102675 h 318682"/>
              <a:gd name="connsiteX39" fmla="*/ 1152 w 524864"/>
              <a:gd name="connsiteY39" fmla="*/ 153480 h 318682"/>
              <a:gd name="connsiteX40" fmla="*/ 5255 w 524864"/>
              <a:gd name="connsiteY40" fmla="*/ 167015 h 318682"/>
              <a:gd name="connsiteX41" fmla="*/ 45391 w 524864"/>
              <a:gd name="connsiteY41" fmla="*/ 188953 h 318682"/>
              <a:gd name="connsiteX42" fmla="*/ 45911 w 524864"/>
              <a:gd name="connsiteY42" fmla="*/ 189215 h 318682"/>
              <a:gd name="connsiteX43" fmla="*/ 79658 w 524864"/>
              <a:gd name="connsiteY43" fmla="*/ 178385 h 318682"/>
              <a:gd name="connsiteX44" fmla="*/ 134702 w 524864"/>
              <a:gd name="connsiteY44" fmla="*/ 74565 h 318682"/>
              <a:gd name="connsiteX45" fmla="*/ 136176 w 524864"/>
              <a:gd name="connsiteY45" fmla="*/ 75221 h 318682"/>
              <a:gd name="connsiteX46" fmla="*/ 159986 w 524864"/>
              <a:gd name="connsiteY46" fmla="*/ 80293 h 318682"/>
              <a:gd name="connsiteX47" fmla="*/ 185083 w 524864"/>
              <a:gd name="connsiteY47" fmla="*/ 74393 h 318682"/>
              <a:gd name="connsiteX48" fmla="*/ 189085 w 524864"/>
              <a:gd name="connsiteY48" fmla="*/ 72359 h 318682"/>
              <a:gd name="connsiteX49" fmla="*/ 214202 w 524864"/>
              <a:gd name="connsiteY49" fmla="*/ 61988 h 318682"/>
              <a:gd name="connsiteX50" fmla="*/ 171911 w 524864"/>
              <a:gd name="connsiteY50" fmla="*/ 93944 h 318682"/>
              <a:gd name="connsiteX51" fmla="*/ 171184 w 524864"/>
              <a:gd name="connsiteY51" fmla="*/ 94550 h 318682"/>
              <a:gd name="connsiteX52" fmla="*/ 163660 w 524864"/>
              <a:gd name="connsiteY52" fmla="*/ 113752 h 318682"/>
              <a:gd name="connsiteX53" fmla="*/ 178018 w 524864"/>
              <a:gd name="connsiteY53" fmla="*/ 130225 h 318682"/>
              <a:gd name="connsiteX54" fmla="*/ 179133 w 524864"/>
              <a:gd name="connsiteY54" fmla="*/ 130664 h 318682"/>
              <a:gd name="connsiteX55" fmla="*/ 226269 w 524864"/>
              <a:gd name="connsiteY55" fmla="*/ 127817 h 318682"/>
              <a:gd name="connsiteX56" fmla="*/ 227026 w 524864"/>
              <a:gd name="connsiteY56" fmla="*/ 127439 h 318682"/>
              <a:gd name="connsiteX57" fmla="*/ 246698 w 524864"/>
              <a:gd name="connsiteY57" fmla="*/ 116589 h 318682"/>
              <a:gd name="connsiteX58" fmla="*/ 409670 w 524864"/>
              <a:gd name="connsiteY58" fmla="*/ 205990 h 318682"/>
              <a:gd name="connsiteX59" fmla="*/ 415892 w 524864"/>
              <a:gd name="connsiteY59" fmla="*/ 221674 h 318682"/>
              <a:gd name="connsiteX60" fmla="*/ 415474 w 524864"/>
              <a:gd name="connsiteY60" fmla="*/ 222544 h 318682"/>
              <a:gd name="connsiteX61" fmla="*/ 395151 w 524864"/>
              <a:gd name="connsiteY61" fmla="*/ 221802 h 318682"/>
              <a:gd name="connsiteX62" fmla="*/ 324911 w 524864"/>
              <a:gd name="connsiteY62" fmla="*/ 184704 h 318682"/>
              <a:gd name="connsiteX63" fmla="*/ 311268 w 524864"/>
              <a:gd name="connsiteY63" fmla="*/ 188910 h 318682"/>
              <a:gd name="connsiteX64" fmla="*/ 315474 w 524864"/>
              <a:gd name="connsiteY64" fmla="*/ 202554 h 318682"/>
              <a:gd name="connsiteX65" fmla="*/ 368666 w 524864"/>
              <a:gd name="connsiteY65" fmla="*/ 230649 h 318682"/>
              <a:gd name="connsiteX66" fmla="*/ 371811 w 524864"/>
              <a:gd name="connsiteY66" fmla="*/ 244123 h 318682"/>
              <a:gd name="connsiteX67" fmla="*/ 371522 w 524864"/>
              <a:gd name="connsiteY67" fmla="*/ 244562 h 318682"/>
              <a:gd name="connsiteX68" fmla="*/ 357372 w 524864"/>
              <a:gd name="connsiteY68" fmla="*/ 246404 h 318682"/>
              <a:gd name="connsiteX69" fmla="*/ 303125 w 524864"/>
              <a:gd name="connsiteY69" fmla="*/ 216210 h 318682"/>
              <a:gd name="connsiteX70" fmla="*/ 289393 w 524864"/>
              <a:gd name="connsiteY70" fmla="*/ 220126 h 318682"/>
              <a:gd name="connsiteX71" fmla="*/ 293309 w 524864"/>
              <a:gd name="connsiteY71" fmla="*/ 233858 h 318682"/>
              <a:gd name="connsiteX72" fmla="*/ 331644 w 524864"/>
              <a:gd name="connsiteY72" fmla="*/ 255191 h 318682"/>
              <a:gd name="connsiteX73" fmla="*/ 332390 w 524864"/>
              <a:gd name="connsiteY73" fmla="*/ 266647 h 318682"/>
              <a:gd name="connsiteX74" fmla="*/ 316963 w 524864"/>
              <a:gd name="connsiteY74" fmla="*/ 270321 h 318682"/>
              <a:gd name="connsiteX75" fmla="*/ 278325 w 524864"/>
              <a:gd name="connsiteY75" fmla="*/ 247308 h 318682"/>
              <a:gd name="connsiteX76" fmla="*/ 264487 w 524864"/>
              <a:gd name="connsiteY76" fmla="*/ 250820 h 318682"/>
              <a:gd name="connsiteX77" fmla="*/ 268000 w 524864"/>
              <a:gd name="connsiteY77" fmla="*/ 264658 h 318682"/>
              <a:gd name="connsiteX78" fmla="*/ 292860 w 524864"/>
              <a:gd name="connsiteY78" fmla="*/ 279465 h 318682"/>
              <a:gd name="connsiteX79" fmla="*/ 295696 w 524864"/>
              <a:gd name="connsiteY79" fmla="*/ 283482 h 318682"/>
              <a:gd name="connsiteX80" fmla="*/ 294333 w 524864"/>
              <a:gd name="connsiteY80" fmla="*/ 292788 h 318682"/>
              <a:gd name="connsiteX81" fmla="*/ 277715 w 524864"/>
              <a:gd name="connsiteY81" fmla="*/ 296614 h 318682"/>
              <a:gd name="connsiteX82" fmla="*/ 116196 w 524864"/>
              <a:gd name="connsiteY82" fmla="*/ 200510 h 318682"/>
              <a:gd name="connsiteX83" fmla="*/ 102425 w 524864"/>
              <a:gd name="connsiteY83" fmla="*/ 204267 h 318682"/>
              <a:gd name="connsiteX84" fmla="*/ 105875 w 524864"/>
              <a:gd name="connsiteY84" fmla="*/ 217855 h 318682"/>
              <a:gd name="connsiteX85" fmla="*/ 267672 w 524864"/>
              <a:gd name="connsiteY85" fmla="*/ 314126 h 318682"/>
              <a:gd name="connsiteX86" fmla="*/ 268121 w 524864"/>
              <a:gd name="connsiteY86" fmla="*/ 314378 h 318682"/>
              <a:gd name="connsiteX87" fmla="*/ 311966 w 524864"/>
              <a:gd name="connsiteY87" fmla="*/ 302624 h 318682"/>
              <a:gd name="connsiteX88" fmla="*/ 315974 w 524864"/>
              <a:gd name="connsiteY88" fmla="*/ 290891 h 318682"/>
              <a:gd name="connsiteX89" fmla="*/ 321934 w 524864"/>
              <a:gd name="connsiteY89" fmla="*/ 291446 h 318682"/>
              <a:gd name="connsiteX90" fmla="*/ 349716 w 524864"/>
              <a:gd name="connsiteY90" fmla="*/ 277012 h 318682"/>
              <a:gd name="connsiteX91" fmla="*/ 353773 w 524864"/>
              <a:gd name="connsiteY91" fmla="*/ 266475 h 318682"/>
              <a:gd name="connsiteX92" fmla="*/ 363463 w 524864"/>
              <a:gd name="connsiteY92" fmla="*/ 267858 h 318682"/>
              <a:gd name="connsiteX93" fmla="*/ 388848 w 524864"/>
              <a:gd name="connsiteY93" fmla="*/ 254933 h 318682"/>
              <a:gd name="connsiteX94" fmla="*/ 392991 w 524864"/>
              <a:gd name="connsiteY94" fmla="*/ 242811 h 318682"/>
              <a:gd name="connsiteX95" fmla="*/ 407813 w 524864"/>
              <a:gd name="connsiteY95" fmla="*/ 245667 h 318682"/>
              <a:gd name="connsiteX96" fmla="*/ 432663 w 524864"/>
              <a:gd name="connsiteY96" fmla="*/ 233142 h 318682"/>
              <a:gd name="connsiteX97" fmla="*/ 436448 w 524864"/>
              <a:gd name="connsiteY97" fmla="*/ 209634 h 318682"/>
              <a:gd name="connsiteX98" fmla="*/ 433460 w 524864"/>
              <a:gd name="connsiteY98" fmla="*/ 202539 h 318682"/>
              <a:gd name="connsiteX99" fmla="*/ 452638 w 524864"/>
              <a:gd name="connsiteY99" fmla="*/ 176694 h 318682"/>
              <a:gd name="connsiteX100" fmla="*/ 467894 w 524864"/>
              <a:gd name="connsiteY100" fmla="*/ 181600 h 318682"/>
              <a:gd name="connsiteX101" fmla="*/ 478951 w 524864"/>
              <a:gd name="connsiteY101" fmla="*/ 179127 h 318682"/>
              <a:gd name="connsiteX102" fmla="*/ 479471 w 524864"/>
              <a:gd name="connsiteY102" fmla="*/ 178860 h 318682"/>
              <a:gd name="connsiteX103" fmla="*/ 519607 w 524864"/>
              <a:gd name="connsiteY103" fmla="*/ 156922 h 318682"/>
              <a:gd name="connsiteX104" fmla="*/ 523715 w 524864"/>
              <a:gd name="connsiteY104" fmla="*/ 143386 h 318682"/>
              <a:gd name="connsiteX105" fmla="*/ 251528 w 524864"/>
              <a:gd name="connsiteY105" fmla="*/ 96225 h 318682"/>
              <a:gd name="connsiteX106" fmla="*/ 241803 w 524864"/>
              <a:gd name="connsiteY106" fmla="*/ 96240 h 318682"/>
              <a:gd name="connsiteX107" fmla="*/ 217659 w 524864"/>
              <a:gd name="connsiteY107" fmla="*/ 109548 h 318682"/>
              <a:gd name="connsiteX108" fmla="*/ 185850 w 524864"/>
              <a:gd name="connsiteY108" fmla="*/ 111602 h 318682"/>
              <a:gd name="connsiteX109" fmla="*/ 183998 w 524864"/>
              <a:gd name="connsiteY109" fmla="*/ 110492 h 318682"/>
              <a:gd name="connsiteX110" fmla="*/ 184629 w 524864"/>
              <a:gd name="connsiteY110" fmla="*/ 109634 h 318682"/>
              <a:gd name="connsiteX111" fmla="*/ 252431 w 524864"/>
              <a:gd name="connsiteY111" fmla="*/ 58405 h 318682"/>
              <a:gd name="connsiteX112" fmla="*/ 253440 w 524864"/>
              <a:gd name="connsiteY112" fmla="*/ 57522 h 318682"/>
              <a:gd name="connsiteX113" fmla="*/ 260384 w 524864"/>
              <a:gd name="connsiteY113" fmla="*/ 55478 h 318682"/>
              <a:gd name="connsiteX114" fmla="*/ 261394 w 524864"/>
              <a:gd name="connsiteY114" fmla="*/ 55529 h 318682"/>
              <a:gd name="connsiteX115" fmla="*/ 299506 w 524864"/>
              <a:gd name="connsiteY115" fmla="*/ 55514 h 318682"/>
              <a:gd name="connsiteX116" fmla="*/ 312925 w 524864"/>
              <a:gd name="connsiteY116" fmla="*/ 57129 h 318682"/>
              <a:gd name="connsiteX117" fmla="*/ 336721 w 524864"/>
              <a:gd name="connsiteY117" fmla="*/ 71138 h 318682"/>
              <a:gd name="connsiteX118" fmla="*/ 394414 w 524864"/>
              <a:gd name="connsiteY118" fmla="*/ 72476 h 318682"/>
              <a:gd name="connsiteX119" fmla="*/ 440712 w 524864"/>
              <a:gd name="connsiteY119" fmla="*/ 159828 h 318682"/>
              <a:gd name="connsiteX120" fmla="*/ 416539 w 524864"/>
              <a:gd name="connsiteY120" fmla="*/ 186747 h 31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524864" h="318682">
                <a:moveTo>
                  <a:pt x="497149" y="92581"/>
                </a:moveTo>
                <a:cubicBezTo>
                  <a:pt x="494566" y="87641"/>
                  <a:pt x="488464" y="85731"/>
                  <a:pt x="483528" y="88315"/>
                </a:cubicBezTo>
                <a:cubicBezTo>
                  <a:pt x="478588" y="90898"/>
                  <a:pt x="476675" y="96998"/>
                  <a:pt x="479259" y="101938"/>
                </a:cubicBezTo>
                <a:lnTo>
                  <a:pt x="501227" y="143957"/>
                </a:lnTo>
                <a:lnTo>
                  <a:pt x="470109" y="160964"/>
                </a:lnTo>
                <a:cubicBezTo>
                  <a:pt x="467551" y="162134"/>
                  <a:pt x="464523" y="161224"/>
                  <a:pt x="463034" y="158839"/>
                </a:cubicBezTo>
                <a:lnTo>
                  <a:pt x="404185" y="47812"/>
                </a:lnTo>
                <a:cubicBezTo>
                  <a:pt x="403704" y="46934"/>
                  <a:pt x="403612" y="45895"/>
                  <a:pt x="403932" y="44946"/>
                </a:cubicBezTo>
                <a:cubicBezTo>
                  <a:pt x="404370" y="43749"/>
                  <a:pt x="405283" y="42786"/>
                  <a:pt x="406456" y="42286"/>
                </a:cubicBezTo>
                <a:lnTo>
                  <a:pt x="454783" y="19132"/>
                </a:lnTo>
                <a:cubicBezTo>
                  <a:pt x="459774" y="16649"/>
                  <a:pt x="461808" y="10590"/>
                  <a:pt x="459325" y="5599"/>
                </a:cubicBezTo>
                <a:cubicBezTo>
                  <a:pt x="456892" y="714"/>
                  <a:pt x="451018" y="-1355"/>
                  <a:pt x="446062" y="929"/>
                </a:cubicBezTo>
                <a:lnTo>
                  <a:pt x="397775" y="24053"/>
                </a:lnTo>
                <a:cubicBezTo>
                  <a:pt x="391623" y="26894"/>
                  <a:pt x="386918" y="32150"/>
                  <a:pt x="384770" y="38577"/>
                </a:cubicBezTo>
                <a:cubicBezTo>
                  <a:pt x="383063" y="43776"/>
                  <a:pt x="383223" y="49407"/>
                  <a:pt x="385224" y="54499"/>
                </a:cubicBezTo>
                <a:cubicBezTo>
                  <a:pt x="373468" y="61391"/>
                  <a:pt x="358856" y="61182"/>
                  <a:pt x="347303" y="53954"/>
                </a:cubicBezTo>
                <a:lnTo>
                  <a:pt x="322479" y="39334"/>
                </a:lnTo>
                <a:cubicBezTo>
                  <a:pt x="315145" y="35959"/>
                  <a:pt x="307050" y="34579"/>
                  <a:pt x="299012" y="35337"/>
                </a:cubicBezTo>
                <a:lnTo>
                  <a:pt x="261767" y="35337"/>
                </a:lnTo>
                <a:cubicBezTo>
                  <a:pt x="254191" y="34876"/>
                  <a:pt x="246708" y="37210"/>
                  <a:pt x="240738" y="41898"/>
                </a:cubicBezTo>
                <a:cubicBezTo>
                  <a:pt x="240682" y="41888"/>
                  <a:pt x="240632" y="41857"/>
                  <a:pt x="240571" y="41847"/>
                </a:cubicBezTo>
                <a:cubicBezTo>
                  <a:pt x="215424" y="36144"/>
                  <a:pt x="194031" y="47136"/>
                  <a:pt x="179870" y="54398"/>
                </a:cubicBezTo>
                <a:lnTo>
                  <a:pt x="176034" y="56351"/>
                </a:lnTo>
                <a:cubicBezTo>
                  <a:pt x="166072" y="61290"/>
                  <a:pt x="154406" y="61438"/>
                  <a:pt x="144321" y="56755"/>
                </a:cubicBezTo>
                <a:lnTo>
                  <a:pt x="141192" y="55362"/>
                </a:lnTo>
                <a:cubicBezTo>
                  <a:pt x="141150" y="53091"/>
                  <a:pt x="140781" y="50837"/>
                  <a:pt x="140097" y="48670"/>
                </a:cubicBezTo>
                <a:cubicBezTo>
                  <a:pt x="137957" y="42259"/>
                  <a:pt x="133269" y="37014"/>
                  <a:pt x="127137" y="34171"/>
                </a:cubicBezTo>
                <a:lnTo>
                  <a:pt x="78805" y="11022"/>
                </a:lnTo>
                <a:cubicBezTo>
                  <a:pt x="73742" y="8689"/>
                  <a:pt x="67747" y="10902"/>
                  <a:pt x="65414" y="15964"/>
                </a:cubicBezTo>
                <a:cubicBezTo>
                  <a:pt x="63130" y="20921"/>
                  <a:pt x="65199" y="26794"/>
                  <a:pt x="70084" y="29225"/>
                </a:cubicBezTo>
                <a:lnTo>
                  <a:pt x="118467" y="52400"/>
                </a:lnTo>
                <a:cubicBezTo>
                  <a:pt x="119619" y="52902"/>
                  <a:pt x="120513" y="53857"/>
                  <a:pt x="120940" y="55039"/>
                </a:cubicBezTo>
                <a:cubicBezTo>
                  <a:pt x="121258" y="55989"/>
                  <a:pt x="121166" y="57027"/>
                  <a:pt x="120687" y="57906"/>
                </a:cubicBezTo>
                <a:lnTo>
                  <a:pt x="61828" y="168923"/>
                </a:lnTo>
                <a:cubicBezTo>
                  <a:pt x="60344" y="171315"/>
                  <a:pt x="57313" y="172232"/>
                  <a:pt x="54752" y="171062"/>
                </a:cubicBezTo>
                <a:lnTo>
                  <a:pt x="23635" y="154055"/>
                </a:lnTo>
                <a:lnTo>
                  <a:pt x="45603" y="112031"/>
                </a:lnTo>
                <a:cubicBezTo>
                  <a:pt x="48187" y="107091"/>
                  <a:pt x="46276" y="100992"/>
                  <a:pt x="41336" y="98408"/>
                </a:cubicBezTo>
                <a:cubicBezTo>
                  <a:pt x="36396" y="95824"/>
                  <a:pt x="30296" y="97735"/>
                  <a:pt x="27712" y="102675"/>
                </a:cubicBezTo>
                <a:lnTo>
                  <a:pt x="1152" y="153480"/>
                </a:lnTo>
                <a:cubicBezTo>
                  <a:pt x="-1399" y="158356"/>
                  <a:pt x="426" y="164376"/>
                  <a:pt x="5255" y="167015"/>
                </a:cubicBezTo>
                <a:lnTo>
                  <a:pt x="45391" y="188953"/>
                </a:lnTo>
                <a:cubicBezTo>
                  <a:pt x="45562" y="189047"/>
                  <a:pt x="45736" y="189135"/>
                  <a:pt x="45911" y="189215"/>
                </a:cubicBezTo>
                <a:cubicBezTo>
                  <a:pt x="58264" y="194933"/>
                  <a:pt x="72938" y="190224"/>
                  <a:pt x="79658" y="178385"/>
                </a:cubicBezTo>
                <a:lnTo>
                  <a:pt x="134702" y="74565"/>
                </a:lnTo>
                <a:lnTo>
                  <a:pt x="136176" y="75221"/>
                </a:lnTo>
                <a:cubicBezTo>
                  <a:pt x="143673" y="78549"/>
                  <a:pt x="151783" y="80276"/>
                  <a:pt x="159986" y="80293"/>
                </a:cubicBezTo>
                <a:cubicBezTo>
                  <a:pt x="168697" y="80308"/>
                  <a:pt x="177291" y="78288"/>
                  <a:pt x="185083" y="74393"/>
                </a:cubicBezTo>
                <a:lnTo>
                  <a:pt x="189085" y="72359"/>
                </a:lnTo>
                <a:cubicBezTo>
                  <a:pt x="197020" y="67925"/>
                  <a:pt x="205451" y="64444"/>
                  <a:pt x="214202" y="61988"/>
                </a:cubicBezTo>
                <a:lnTo>
                  <a:pt x="171911" y="93944"/>
                </a:lnTo>
                <a:cubicBezTo>
                  <a:pt x="171659" y="94133"/>
                  <a:pt x="171417" y="94336"/>
                  <a:pt x="171184" y="94550"/>
                </a:cubicBezTo>
                <a:cubicBezTo>
                  <a:pt x="165823" y="99430"/>
                  <a:pt x="163041" y="106529"/>
                  <a:pt x="163660" y="113752"/>
                </a:cubicBezTo>
                <a:cubicBezTo>
                  <a:pt x="165211" y="121388"/>
                  <a:pt x="170665" y="127645"/>
                  <a:pt x="178018" y="130225"/>
                </a:cubicBezTo>
                <a:cubicBezTo>
                  <a:pt x="178381" y="130390"/>
                  <a:pt x="178754" y="130537"/>
                  <a:pt x="179133" y="130664"/>
                </a:cubicBezTo>
                <a:cubicBezTo>
                  <a:pt x="194713" y="135086"/>
                  <a:pt x="211334" y="134082"/>
                  <a:pt x="226269" y="127817"/>
                </a:cubicBezTo>
                <a:cubicBezTo>
                  <a:pt x="226527" y="127704"/>
                  <a:pt x="226780" y="127578"/>
                  <a:pt x="227026" y="127439"/>
                </a:cubicBezTo>
                <a:lnTo>
                  <a:pt x="246698" y="116589"/>
                </a:lnTo>
                <a:lnTo>
                  <a:pt x="409670" y="205990"/>
                </a:lnTo>
                <a:cubicBezTo>
                  <a:pt x="415719" y="208603"/>
                  <a:pt x="418505" y="215625"/>
                  <a:pt x="415892" y="221674"/>
                </a:cubicBezTo>
                <a:cubicBezTo>
                  <a:pt x="415765" y="221969"/>
                  <a:pt x="415625" y="222259"/>
                  <a:pt x="415474" y="222544"/>
                </a:cubicBezTo>
                <a:cubicBezTo>
                  <a:pt x="414455" y="223755"/>
                  <a:pt x="409014" y="228943"/>
                  <a:pt x="395151" y="221802"/>
                </a:cubicBezTo>
                <a:lnTo>
                  <a:pt x="324911" y="184704"/>
                </a:lnTo>
                <a:cubicBezTo>
                  <a:pt x="319982" y="182097"/>
                  <a:pt x="313874" y="183981"/>
                  <a:pt x="311268" y="188910"/>
                </a:cubicBezTo>
                <a:cubicBezTo>
                  <a:pt x="308662" y="193839"/>
                  <a:pt x="310545" y="199948"/>
                  <a:pt x="315474" y="202554"/>
                </a:cubicBezTo>
                <a:lnTo>
                  <a:pt x="368666" y="230649"/>
                </a:lnTo>
                <a:cubicBezTo>
                  <a:pt x="373256" y="233500"/>
                  <a:pt x="374664" y="239536"/>
                  <a:pt x="371811" y="244123"/>
                </a:cubicBezTo>
                <a:cubicBezTo>
                  <a:pt x="371718" y="244275"/>
                  <a:pt x="371622" y="244421"/>
                  <a:pt x="371522" y="244562"/>
                </a:cubicBezTo>
                <a:cubicBezTo>
                  <a:pt x="367648" y="248060"/>
                  <a:pt x="362012" y="248791"/>
                  <a:pt x="357372" y="246404"/>
                </a:cubicBezTo>
                <a:lnTo>
                  <a:pt x="303125" y="216210"/>
                </a:lnTo>
                <a:cubicBezTo>
                  <a:pt x="298251" y="213499"/>
                  <a:pt x="292103" y="215253"/>
                  <a:pt x="289393" y="220126"/>
                </a:cubicBezTo>
                <a:cubicBezTo>
                  <a:pt x="286682" y="225000"/>
                  <a:pt x="288435" y="231148"/>
                  <a:pt x="293309" y="233858"/>
                </a:cubicBezTo>
                <a:lnTo>
                  <a:pt x="331644" y="255191"/>
                </a:lnTo>
                <a:cubicBezTo>
                  <a:pt x="335706" y="257451"/>
                  <a:pt x="334298" y="263462"/>
                  <a:pt x="332390" y="266647"/>
                </a:cubicBezTo>
                <a:cubicBezTo>
                  <a:pt x="328554" y="271032"/>
                  <a:pt x="322363" y="272506"/>
                  <a:pt x="316963" y="270321"/>
                </a:cubicBezTo>
                <a:lnTo>
                  <a:pt x="278325" y="247308"/>
                </a:lnTo>
                <a:cubicBezTo>
                  <a:pt x="273534" y="244456"/>
                  <a:pt x="267339" y="246031"/>
                  <a:pt x="264487" y="250820"/>
                </a:cubicBezTo>
                <a:cubicBezTo>
                  <a:pt x="261636" y="255609"/>
                  <a:pt x="263209" y="261807"/>
                  <a:pt x="268000" y="264658"/>
                </a:cubicBezTo>
                <a:lnTo>
                  <a:pt x="292860" y="279465"/>
                </a:lnTo>
                <a:cubicBezTo>
                  <a:pt x="294290" y="280384"/>
                  <a:pt x="295307" y="281827"/>
                  <a:pt x="295696" y="283482"/>
                </a:cubicBezTo>
                <a:cubicBezTo>
                  <a:pt x="296511" y="286641"/>
                  <a:pt x="296020" y="289997"/>
                  <a:pt x="294333" y="292788"/>
                </a:cubicBezTo>
                <a:cubicBezTo>
                  <a:pt x="290167" y="297462"/>
                  <a:pt x="283505" y="298996"/>
                  <a:pt x="277715" y="296614"/>
                </a:cubicBezTo>
                <a:lnTo>
                  <a:pt x="116196" y="200510"/>
                </a:lnTo>
                <a:cubicBezTo>
                  <a:pt x="111355" y="197745"/>
                  <a:pt x="105190" y="199427"/>
                  <a:pt x="102425" y="204267"/>
                </a:cubicBezTo>
                <a:cubicBezTo>
                  <a:pt x="99728" y="208987"/>
                  <a:pt x="101254" y="214994"/>
                  <a:pt x="105875" y="217855"/>
                </a:cubicBezTo>
                <a:lnTo>
                  <a:pt x="267672" y="314126"/>
                </a:lnTo>
                <a:cubicBezTo>
                  <a:pt x="267813" y="314211"/>
                  <a:pt x="267970" y="314297"/>
                  <a:pt x="268121" y="314378"/>
                </a:cubicBezTo>
                <a:cubicBezTo>
                  <a:pt x="283474" y="323240"/>
                  <a:pt x="303103" y="317981"/>
                  <a:pt x="311966" y="302624"/>
                </a:cubicBezTo>
                <a:cubicBezTo>
                  <a:pt x="314052" y="299011"/>
                  <a:pt x="315413" y="295024"/>
                  <a:pt x="315974" y="290891"/>
                </a:cubicBezTo>
                <a:cubicBezTo>
                  <a:pt x="317941" y="291249"/>
                  <a:pt x="319935" y="291431"/>
                  <a:pt x="321934" y="291446"/>
                </a:cubicBezTo>
                <a:cubicBezTo>
                  <a:pt x="333072" y="291784"/>
                  <a:pt x="343589" y="286318"/>
                  <a:pt x="349716" y="277012"/>
                </a:cubicBezTo>
                <a:cubicBezTo>
                  <a:pt x="351658" y="273757"/>
                  <a:pt x="353030" y="270194"/>
                  <a:pt x="353773" y="266475"/>
                </a:cubicBezTo>
                <a:cubicBezTo>
                  <a:pt x="356924" y="267378"/>
                  <a:pt x="360185" y="267843"/>
                  <a:pt x="363463" y="267858"/>
                </a:cubicBezTo>
                <a:cubicBezTo>
                  <a:pt x="373607" y="268302"/>
                  <a:pt x="383241" y="263396"/>
                  <a:pt x="388848" y="254933"/>
                </a:cubicBezTo>
                <a:cubicBezTo>
                  <a:pt x="391027" y="251209"/>
                  <a:pt x="392436" y="247091"/>
                  <a:pt x="392991" y="242811"/>
                </a:cubicBezTo>
                <a:cubicBezTo>
                  <a:pt x="397729" y="244618"/>
                  <a:pt x="402744" y="245582"/>
                  <a:pt x="407813" y="245667"/>
                </a:cubicBezTo>
                <a:cubicBezTo>
                  <a:pt x="417682" y="245965"/>
                  <a:pt x="427032" y="241252"/>
                  <a:pt x="432663" y="233142"/>
                </a:cubicBezTo>
                <a:cubicBezTo>
                  <a:pt x="437058" y="226142"/>
                  <a:pt x="438424" y="217659"/>
                  <a:pt x="436448" y="209634"/>
                </a:cubicBezTo>
                <a:cubicBezTo>
                  <a:pt x="435763" y="207150"/>
                  <a:pt x="434758" y="204765"/>
                  <a:pt x="433460" y="202539"/>
                </a:cubicBezTo>
                <a:cubicBezTo>
                  <a:pt x="434074" y="190851"/>
                  <a:pt x="441630" y="180669"/>
                  <a:pt x="452638" y="176694"/>
                </a:cubicBezTo>
                <a:cubicBezTo>
                  <a:pt x="457089" y="179875"/>
                  <a:pt x="462423" y="181590"/>
                  <a:pt x="467894" y="181600"/>
                </a:cubicBezTo>
                <a:cubicBezTo>
                  <a:pt x="471719" y="181605"/>
                  <a:pt x="475494" y="180761"/>
                  <a:pt x="478951" y="179127"/>
                </a:cubicBezTo>
                <a:lnTo>
                  <a:pt x="479471" y="178860"/>
                </a:lnTo>
                <a:lnTo>
                  <a:pt x="519607" y="156922"/>
                </a:lnTo>
                <a:cubicBezTo>
                  <a:pt x="524437" y="154284"/>
                  <a:pt x="526264" y="148264"/>
                  <a:pt x="523715" y="143386"/>
                </a:cubicBezTo>
                <a:close/>
                <a:moveTo>
                  <a:pt x="251528" y="96225"/>
                </a:moveTo>
                <a:cubicBezTo>
                  <a:pt x="248497" y="94565"/>
                  <a:pt x="244828" y="94571"/>
                  <a:pt x="241803" y="96240"/>
                </a:cubicBezTo>
                <a:lnTo>
                  <a:pt x="217659" y="109548"/>
                </a:lnTo>
                <a:cubicBezTo>
                  <a:pt x="207540" y="113578"/>
                  <a:pt x="196404" y="114297"/>
                  <a:pt x="185850" y="111602"/>
                </a:cubicBezTo>
                <a:cubicBezTo>
                  <a:pt x="185202" y="111286"/>
                  <a:pt x="184582" y="110915"/>
                  <a:pt x="183998" y="110492"/>
                </a:cubicBezTo>
                <a:cubicBezTo>
                  <a:pt x="184188" y="110191"/>
                  <a:pt x="184399" y="109905"/>
                  <a:pt x="184629" y="109634"/>
                </a:cubicBezTo>
                <a:lnTo>
                  <a:pt x="252431" y="58405"/>
                </a:lnTo>
                <a:cubicBezTo>
                  <a:pt x="252787" y="58135"/>
                  <a:pt x="253125" y="57840"/>
                  <a:pt x="253440" y="57522"/>
                </a:cubicBezTo>
                <a:cubicBezTo>
                  <a:pt x="255432" y="56025"/>
                  <a:pt x="257899" y="55299"/>
                  <a:pt x="260384" y="55478"/>
                </a:cubicBezTo>
                <a:cubicBezTo>
                  <a:pt x="260720" y="55512"/>
                  <a:pt x="261057" y="55529"/>
                  <a:pt x="261394" y="55529"/>
                </a:cubicBezTo>
                <a:lnTo>
                  <a:pt x="299506" y="55514"/>
                </a:lnTo>
                <a:cubicBezTo>
                  <a:pt x="304043" y="55110"/>
                  <a:pt x="308614" y="55660"/>
                  <a:pt x="312925" y="57129"/>
                </a:cubicBezTo>
                <a:lnTo>
                  <a:pt x="336721" y="71138"/>
                </a:lnTo>
                <a:cubicBezTo>
                  <a:pt x="354231" y="82195"/>
                  <a:pt x="376410" y="82709"/>
                  <a:pt x="394414" y="72476"/>
                </a:cubicBezTo>
                <a:lnTo>
                  <a:pt x="440712" y="159828"/>
                </a:lnTo>
                <a:cubicBezTo>
                  <a:pt x="429444" y="165294"/>
                  <a:pt x="420765" y="174958"/>
                  <a:pt x="416539" y="186747"/>
                </a:cubicBezTo>
                <a:close/>
              </a:path>
            </a:pathLst>
          </a:custGeom>
          <a:solidFill>
            <a:srgbClr val="373939"/>
          </a:solidFill>
          <a:ln w="4986" cap="flat">
            <a:noFill/>
            <a:prstDash val="solid"/>
            <a:miter/>
          </a:ln>
        </p:spPr>
        <p:txBody>
          <a:bodyPr rtlCol="0" anchor="ctr"/>
          <a:lstStyle/>
          <a:p>
            <a:endParaRPr lang="en-US"/>
          </a:p>
        </p:txBody>
      </p:sp>
      <p:sp>
        <p:nvSpPr>
          <p:cNvPr id="494" name="Freeform 493">
            <a:extLst>
              <a:ext uri="{FF2B5EF4-FFF2-40B4-BE49-F238E27FC236}">
                <a16:creationId xmlns:a16="http://schemas.microsoft.com/office/drawing/2014/main" id="{0C0D5C68-35BF-A376-93CE-4F4ACB5B4918}"/>
              </a:ext>
            </a:extLst>
          </p:cNvPr>
          <p:cNvSpPr/>
          <p:nvPr/>
        </p:nvSpPr>
        <p:spPr>
          <a:xfrm>
            <a:off x="6896708" y="5620467"/>
            <a:ext cx="645975" cy="328049"/>
          </a:xfrm>
          <a:custGeom>
            <a:avLst/>
            <a:gdLst>
              <a:gd name="connsiteX0" fmla="*/ 645849 w 645975"/>
              <a:gd name="connsiteY0" fmla="*/ 300030 h 328049"/>
              <a:gd name="connsiteX1" fmla="*/ 615695 w 645975"/>
              <a:gd name="connsiteY1" fmla="*/ 272879 h 328049"/>
              <a:gd name="connsiteX2" fmla="*/ 586525 w 645975"/>
              <a:gd name="connsiteY2" fmla="*/ 272879 h 328049"/>
              <a:gd name="connsiteX3" fmla="*/ 574040 w 645975"/>
              <a:gd name="connsiteY3" fmla="*/ 226909 h 328049"/>
              <a:gd name="connsiteX4" fmla="*/ 599122 w 645975"/>
              <a:gd name="connsiteY4" fmla="*/ 212677 h 328049"/>
              <a:gd name="connsiteX5" fmla="*/ 613318 w 645975"/>
              <a:gd name="connsiteY5" fmla="*/ 194378 h 328049"/>
              <a:gd name="connsiteX6" fmla="*/ 610234 w 645975"/>
              <a:gd name="connsiteY6" fmla="*/ 171673 h 328049"/>
              <a:gd name="connsiteX7" fmla="*/ 595094 w 645975"/>
              <a:gd name="connsiteY7" fmla="*/ 145900 h 328049"/>
              <a:gd name="connsiteX8" fmla="*/ 553833 w 645975"/>
              <a:gd name="connsiteY8" fmla="*/ 134969 h 328049"/>
              <a:gd name="connsiteX9" fmla="*/ 528478 w 645975"/>
              <a:gd name="connsiteY9" fmla="*/ 149357 h 328049"/>
              <a:gd name="connsiteX10" fmla="*/ 494171 w 645975"/>
              <a:gd name="connsiteY10" fmla="*/ 115605 h 328049"/>
              <a:gd name="connsiteX11" fmla="*/ 508640 w 645975"/>
              <a:gd name="connsiteY11" fmla="*/ 90967 h 328049"/>
              <a:gd name="connsiteX12" fmla="*/ 498012 w 645975"/>
              <a:gd name="connsiteY12" fmla="*/ 50251 h 328049"/>
              <a:gd name="connsiteX13" fmla="*/ 497527 w 645975"/>
              <a:gd name="connsiteY13" fmla="*/ 49973 h 328049"/>
              <a:gd name="connsiteX14" fmla="*/ 471309 w 645975"/>
              <a:gd name="connsiteY14" fmla="*/ 35085 h 328049"/>
              <a:gd name="connsiteX15" fmla="*/ 430043 w 645975"/>
              <a:gd name="connsiteY15" fmla="*/ 46016 h 328049"/>
              <a:gd name="connsiteX16" fmla="*/ 415488 w 645975"/>
              <a:gd name="connsiteY16" fmla="*/ 70805 h 328049"/>
              <a:gd name="connsiteX17" fmla="*/ 368408 w 645975"/>
              <a:gd name="connsiteY17" fmla="*/ 58426 h 328049"/>
              <a:gd name="connsiteX18" fmla="*/ 368408 w 645975"/>
              <a:gd name="connsiteY18" fmla="*/ 29942 h 328049"/>
              <a:gd name="connsiteX19" fmla="*/ 338128 w 645975"/>
              <a:gd name="connsiteY19" fmla="*/ 0 h 328049"/>
              <a:gd name="connsiteX20" fmla="*/ 307847 w 645975"/>
              <a:gd name="connsiteY20" fmla="*/ 0 h 328049"/>
              <a:gd name="connsiteX21" fmla="*/ 277567 w 645975"/>
              <a:gd name="connsiteY21" fmla="*/ 29942 h 328049"/>
              <a:gd name="connsiteX22" fmla="*/ 277567 w 645975"/>
              <a:gd name="connsiteY22" fmla="*/ 58426 h 328049"/>
              <a:gd name="connsiteX23" fmla="*/ 230482 w 645975"/>
              <a:gd name="connsiteY23" fmla="*/ 70805 h 328049"/>
              <a:gd name="connsiteX24" fmla="*/ 215932 w 645975"/>
              <a:gd name="connsiteY24" fmla="*/ 46016 h 328049"/>
              <a:gd name="connsiteX25" fmla="*/ 174666 w 645975"/>
              <a:gd name="connsiteY25" fmla="*/ 35090 h 328049"/>
              <a:gd name="connsiteX26" fmla="*/ 148453 w 645975"/>
              <a:gd name="connsiteY26" fmla="*/ 49962 h 328049"/>
              <a:gd name="connsiteX27" fmla="*/ 134257 w 645975"/>
              <a:gd name="connsiteY27" fmla="*/ 68257 h 328049"/>
              <a:gd name="connsiteX28" fmla="*/ 137335 w 645975"/>
              <a:gd name="connsiteY28" fmla="*/ 90967 h 328049"/>
              <a:gd name="connsiteX29" fmla="*/ 151804 w 645975"/>
              <a:gd name="connsiteY29" fmla="*/ 115600 h 328049"/>
              <a:gd name="connsiteX30" fmla="*/ 117497 w 645975"/>
              <a:gd name="connsiteY30" fmla="*/ 149352 h 328049"/>
              <a:gd name="connsiteX31" fmla="*/ 92142 w 645975"/>
              <a:gd name="connsiteY31" fmla="*/ 134964 h 328049"/>
              <a:gd name="connsiteX32" fmla="*/ 50881 w 645975"/>
              <a:gd name="connsiteY32" fmla="*/ 145895 h 328049"/>
              <a:gd name="connsiteX33" fmla="*/ 35741 w 645975"/>
              <a:gd name="connsiteY33" fmla="*/ 171668 h 328049"/>
              <a:gd name="connsiteX34" fmla="*/ 32657 w 645975"/>
              <a:gd name="connsiteY34" fmla="*/ 194373 h 328049"/>
              <a:gd name="connsiteX35" fmla="*/ 46848 w 645975"/>
              <a:gd name="connsiteY35" fmla="*/ 212672 h 328049"/>
              <a:gd name="connsiteX36" fmla="*/ 71930 w 645975"/>
              <a:gd name="connsiteY36" fmla="*/ 226904 h 328049"/>
              <a:gd name="connsiteX37" fmla="*/ 59450 w 645975"/>
              <a:gd name="connsiteY37" fmla="*/ 272869 h 328049"/>
              <a:gd name="connsiteX38" fmla="*/ 30280 w 645975"/>
              <a:gd name="connsiteY38" fmla="*/ 272869 h 328049"/>
              <a:gd name="connsiteX39" fmla="*/ 505 w 645975"/>
              <a:gd name="connsiteY39" fmla="*/ 297315 h 328049"/>
              <a:gd name="connsiteX40" fmla="*/ 0 w 645975"/>
              <a:gd name="connsiteY40" fmla="*/ 317956 h 328049"/>
              <a:gd name="connsiteX41" fmla="*/ 10093 w 645975"/>
              <a:gd name="connsiteY41" fmla="*/ 328050 h 328049"/>
              <a:gd name="connsiteX42" fmla="*/ 20187 w 645975"/>
              <a:gd name="connsiteY42" fmla="*/ 317956 h 328049"/>
              <a:gd name="connsiteX43" fmla="*/ 20439 w 645975"/>
              <a:gd name="connsiteY43" fmla="*/ 300636 h 328049"/>
              <a:gd name="connsiteX44" fmla="*/ 30280 w 645975"/>
              <a:gd name="connsiteY44" fmla="*/ 293061 h 328049"/>
              <a:gd name="connsiteX45" fmla="*/ 68080 w 645975"/>
              <a:gd name="connsiteY45" fmla="*/ 293061 h 328049"/>
              <a:gd name="connsiteX46" fmla="*/ 78072 w 645975"/>
              <a:gd name="connsiteY46" fmla="*/ 284366 h 328049"/>
              <a:gd name="connsiteX47" fmla="*/ 93858 w 645975"/>
              <a:gd name="connsiteY47" fmla="*/ 226309 h 328049"/>
              <a:gd name="connsiteX48" fmla="*/ 89518 w 645975"/>
              <a:gd name="connsiteY48" fmla="*/ 213672 h 328049"/>
              <a:gd name="connsiteX49" fmla="*/ 56816 w 645975"/>
              <a:gd name="connsiteY49" fmla="*/ 195115 h 328049"/>
              <a:gd name="connsiteX50" fmla="*/ 52157 w 645975"/>
              <a:gd name="connsiteY50" fmla="*/ 189150 h 328049"/>
              <a:gd name="connsiteX51" fmla="*/ 53147 w 645975"/>
              <a:gd name="connsiteY51" fmla="*/ 181893 h 328049"/>
              <a:gd name="connsiteX52" fmla="*/ 68287 w 645975"/>
              <a:gd name="connsiteY52" fmla="*/ 156114 h 328049"/>
              <a:gd name="connsiteX53" fmla="*/ 82175 w 645975"/>
              <a:gd name="connsiteY53" fmla="*/ 152516 h 328049"/>
              <a:gd name="connsiteX54" fmla="*/ 114928 w 645975"/>
              <a:gd name="connsiteY54" fmla="*/ 171108 h 328049"/>
              <a:gd name="connsiteX55" fmla="*/ 127822 w 645975"/>
              <a:gd name="connsiteY55" fmla="*/ 168600 h 328049"/>
              <a:gd name="connsiteX56" fmla="*/ 171088 w 645975"/>
              <a:gd name="connsiteY56" fmla="*/ 126071 h 328049"/>
              <a:gd name="connsiteX57" fmla="*/ 173661 w 645975"/>
              <a:gd name="connsiteY57" fmla="*/ 112950 h 328049"/>
              <a:gd name="connsiteX58" fmla="*/ 154736 w 645975"/>
              <a:gd name="connsiteY58" fmla="*/ 80747 h 328049"/>
              <a:gd name="connsiteX59" fmla="*/ 153747 w 645975"/>
              <a:gd name="connsiteY59" fmla="*/ 73490 h 328049"/>
              <a:gd name="connsiteX60" fmla="*/ 158410 w 645975"/>
              <a:gd name="connsiteY60" fmla="*/ 67530 h 328049"/>
              <a:gd name="connsiteX61" fmla="*/ 184628 w 645975"/>
              <a:gd name="connsiteY61" fmla="*/ 52642 h 328049"/>
              <a:gd name="connsiteX62" fmla="*/ 198521 w 645975"/>
              <a:gd name="connsiteY62" fmla="*/ 56235 h 328049"/>
              <a:gd name="connsiteX63" fmla="*/ 217396 w 645975"/>
              <a:gd name="connsiteY63" fmla="*/ 88383 h 328049"/>
              <a:gd name="connsiteX64" fmla="*/ 229846 w 645975"/>
              <a:gd name="connsiteY64" fmla="*/ 92647 h 328049"/>
              <a:gd name="connsiteX65" fmla="*/ 289008 w 645975"/>
              <a:gd name="connsiteY65" fmla="*/ 77109 h 328049"/>
              <a:gd name="connsiteX66" fmla="*/ 297754 w 645975"/>
              <a:gd name="connsiteY66" fmla="*/ 67106 h 328049"/>
              <a:gd name="connsiteX67" fmla="*/ 297754 w 645975"/>
              <a:gd name="connsiteY67" fmla="*/ 29942 h 328049"/>
              <a:gd name="connsiteX68" fmla="*/ 307847 w 645975"/>
              <a:gd name="connsiteY68" fmla="*/ 20187 h 328049"/>
              <a:gd name="connsiteX69" fmla="*/ 338128 w 645975"/>
              <a:gd name="connsiteY69" fmla="*/ 20187 h 328049"/>
              <a:gd name="connsiteX70" fmla="*/ 348221 w 645975"/>
              <a:gd name="connsiteY70" fmla="*/ 29942 h 328049"/>
              <a:gd name="connsiteX71" fmla="*/ 348221 w 645975"/>
              <a:gd name="connsiteY71" fmla="*/ 67106 h 328049"/>
              <a:gd name="connsiteX72" fmla="*/ 356962 w 645975"/>
              <a:gd name="connsiteY72" fmla="*/ 77109 h 328049"/>
              <a:gd name="connsiteX73" fmla="*/ 416124 w 645975"/>
              <a:gd name="connsiteY73" fmla="*/ 92652 h 328049"/>
              <a:gd name="connsiteX74" fmla="*/ 428574 w 645975"/>
              <a:gd name="connsiteY74" fmla="*/ 88388 h 328049"/>
              <a:gd name="connsiteX75" fmla="*/ 447449 w 645975"/>
              <a:gd name="connsiteY75" fmla="*/ 56241 h 328049"/>
              <a:gd name="connsiteX76" fmla="*/ 461342 w 645975"/>
              <a:gd name="connsiteY76" fmla="*/ 52642 h 328049"/>
              <a:gd name="connsiteX77" fmla="*/ 487565 w 645975"/>
              <a:gd name="connsiteY77" fmla="*/ 67530 h 328049"/>
              <a:gd name="connsiteX78" fmla="*/ 492223 w 645975"/>
              <a:gd name="connsiteY78" fmla="*/ 73490 h 328049"/>
              <a:gd name="connsiteX79" fmla="*/ 491234 w 645975"/>
              <a:gd name="connsiteY79" fmla="*/ 80747 h 328049"/>
              <a:gd name="connsiteX80" fmla="*/ 472319 w 645975"/>
              <a:gd name="connsiteY80" fmla="*/ 112945 h 328049"/>
              <a:gd name="connsiteX81" fmla="*/ 474888 w 645975"/>
              <a:gd name="connsiteY81" fmla="*/ 126066 h 328049"/>
              <a:gd name="connsiteX82" fmla="*/ 518153 w 645975"/>
              <a:gd name="connsiteY82" fmla="*/ 168600 h 328049"/>
              <a:gd name="connsiteX83" fmla="*/ 531047 w 645975"/>
              <a:gd name="connsiteY83" fmla="*/ 171108 h 328049"/>
              <a:gd name="connsiteX84" fmla="*/ 563800 w 645975"/>
              <a:gd name="connsiteY84" fmla="*/ 152516 h 328049"/>
              <a:gd name="connsiteX85" fmla="*/ 577688 w 645975"/>
              <a:gd name="connsiteY85" fmla="*/ 156114 h 328049"/>
              <a:gd name="connsiteX86" fmla="*/ 592828 w 645975"/>
              <a:gd name="connsiteY86" fmla="*/ 181893 h 328049"/>
              <a:gd name="connsiteX87" fmla="*/ 593818 w 645975"/>
              <a:gd name="connsiteY87" fmla="*/ 189150 h 328049"/>
              <a:gd name="connsiteX88" fmla="*/ 589159 w 645975"/>
              <a:gd name="connsiteY88" fmla="*/ 195115 h 328049"/>
              <a:gd name="connsiteX89" fmla="*/ 556457 w 645975"/>
              <a:gd name="connsiteY89" fmla="*/ 213672 h 328049"/>
              <a:gd name="connsiteX90" fmla="*/ 552117 w 645975"/>
              <a:gd name="connsiteY90" fmla="*/ 226309 h 328049"/>
              <a:gd name="connsiteX91" fmla="*/ 567898 w 645975"/>
              <a:gd name="connsiteY91" fmla="*/ 284366 h 328049"/>
              <a:gd name="connsiteX92" fmla="*/ 577890 w 645975"/>
              <a:gd name="connsiteY92" fmla="*/ 293061 h 328049"/>
              <a:gd name="connsiteX93" fmla="*/ 615695 w 645975"/>
              <a:gd name="connsiteY93" fmla="*/ 293061 h 328049"/>
              <a:gd name="connsiteX94" fmla="*/ 625713 w 645975"/>
              <a:gd name="connsiteY94" fmla="*/ 301408 h 328049"/>
              <a:gd name="connsiteX95" fmla="*/ 625788 w 645975"/>
              <a:gd name="connsiteY95" fmla="*/ 317951 h 328049"/>
              <a:gd name="connsiteX96" fmla="*/ 635882 w 645975"/>
              <a:gd name="connsiteY96" fmla="*/ 328045 h 328049"/>
              <a:gd name="connsiteX97" fmla="*/ 645975 w 645975"/>
              <a:gd name="connsiteY97" fmla="*/ 317951 h 328049"/>
              <a:gd name="connsiteX98" fmla="*/ 645849 w 645975"/>
              <a:gd name="connsiteY98" fmla="*/ 300025 h 328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645975" h="328049">
                <a:moveTo>
                  <a:pt x="645849" y="300030"/>
                </a:moveTo>
                <a:cubicBezTo>
                  <a:pt x="644365" y="284526"/>
                  <a:pt x="631269" y="272732"/>
                  <a:pt x="615695" y="272879"/>
                </a:cubicBezTo>
                <a:lnTo>
                  <a:pt x="586525" y="272879"/>
                </a:lnTo>
                <a:cubicBezTo>
                  <a:pt x="583785" y="257204"/>
                  <a:pt x="579606" y="241816"/>
                  <a:pt x="574040" y="226909"/>
                </a:cubicBezTo>
                <a:lnTo>
                  <a:pt x="599122" y="212677"/>
                </a:lnTo>
                <a:cubicBezTo>
                  <a:pt x="606132" y="208745"/>
                  <a:pt x="611249" y="202145"/>
                  <a:pt x="613318" y="194378"/>
                </a:cubicBezTo>
                <a:cubicBezTo>
                  <a:pt x="615397" y="186704"/>
                  <a:pt x="614287" y="178515"/>
                  <a:pt x="610234" y="171673"/>
                </a:cubicBezTo>
                <a:lnTo>
                  <a:pt x="595094" y="145900"/>
                </a:lnTo>
                <a:cubicBezTo>
                  <a:pt x="586596" y="131650"/>
                  <a:pt x="568271" y="126796"/>
                  <a:pt x="553833" y="134969"/>
                </a:cubicBezTo>
                <a:lnTo>
                  <a:pt x="528478" y="149357"/>
                </a:lnTo>
                <a:cubicBezTo>
                  <a:pt x="518082" y="137098"/>
                  <a:pt x="506596" y="125801"/>
                  <a:pt x="494171" y="115605"/>
                </a:cubicBezTo>
                <a:lnTo>
                  <a:pt x="508640" y="90967"/>
                </a:lnTo>
                <a:cubicBezTo>
                  <a:pt x="516947" y="76789"/>
                  <a:pt x="512193" y="58559"/>
                  <a:pt x="498012" y="50251"/>
                </a:cubicBezTo>
                <a:cubicBezTo>
                  <a:pt x="497851" y="50156"/>
                  <a:pt x="497689" y="50064"/>
                  <a:pt x="497527" y="49973"/>
                </a:cubicBezTo>
                <a:lnTo>
                  <a:pt x="471309" y="35085"/>
                </a:lnTo>
                <a:cubicBezTo>
                  <a:pt x="456869" y="26909"/>
                  <a:pt x="438542" y="31764"/>
                  <a:pt x="430043" y="46016"/>
                </a:cubicBezTo>
                <a:lnTo>
                  <a:pt x="415488" y="70805"/>
                </a:lnTo>
                <a:cubicBezTo>
                  <a:pt x="400200" y="65267"/>
                  <a:pt x="384442" y="61123"/>
                  <a:pt x="368408" y="58426"/>
                </a:cubicBezTo>
                <a:lnTo>
                  <a:pt x="368408" y="29942"/>
                </a:lnTo>
                <a:cubicBezTo>
                  <a:pt x="368297" y="13320"/>
                  <a:pt x="354750" y="-75"/>
                  <a:pt x="338128" y="0"/>
                </a:cubicBezTo>
                <a:lnTo>
                  <a:pt x="307847" y="0"/>
                </a:lnTo>
                <a:cubicBezTo>
                  <a:pt x="291225" y="-75"/>
                  <a:pt x="277678" y="13320"/>
                  <a:pt x="277567" y="29942"/>
                </a:cubicBezTo>
                <a:lnTo>
                  <a:pt x="277567" y="58426"/>
                </a:lnTo>
                <a:cubicBezTo>
                  <a:pt x="261531" y="61123"/>
                  <a:pt x="245771" y="65266"/>
                  <a:pt x="230482" y="70805"/>
                </a:cubicBezTo>
                <a:lnTo>
                  <a:pt x="215932" y="46016"/>
                </a:lnTo>
                <a:cubicBezTo>
                  <a:pt x="207426" y="31772"/>
                  <a:pt x="189106" y="26922"/>
                  <a:pt x="174666" y="35090"/>
                </a:cubicBezTo>
                <a:lnTo>
                  <a:pt x="148453" y="49962"/>
                </a:lnTo>
                <a:cubicBezTo>
                  <a:pt x="141444" y="53893"/>
                  <a:pt x="136323" y="60491"/>
                  <a:pt x="134257" y="68257"/>
                </a:cubicBezTo>
                <a:cubicBezTo>
                  <a:pt x="132173" y="75932"/>
                  <a:pt x="133283" y="84123"/>
                  <a:pt x="137335" y="90967"/>
                </a:cubicBezTo>
                <a:lnTo>
                  <a:pt x="151804" y="115600"/>
                </a:lnTo>
                <a:cubicBezTo>
                  <a:pt x="139377" y="125796"/>
                  <a:pt x="127895" y="137093"/>
                  <a:pt x="117497" y="149352"/>
                </a:cubicBezTo>
                <a:lnTo>
                  <a:pt x="92142" y="134964"/>
                </a:lnTo>
                <a:cubicBezTo>
                  <a:pt x="77703" y="126788"/>
                  <a:pt x="59378" y="131643"/>
                  <a:pt x="50881" y="145895"/>
                </a:cubicBezTo>
                <a:lnTo>
                  <a:pt x="35741" y="171668"/>
                </a:lnTo>
                <a:cubicBezTo>
                  <a:pt x="31690" y="178510"/>
                  <a:pt x="30578" y="186699"/>
                  <a:pt x="32657" y="194373"/>
                </a:cubicBezTo>
                <a:cubicBezTo>
                  <a:pt x="34723" y="202139"/>
                  <a:pt x="39841" y="208739"/>
                  <a:pt x="46848" y="212672"/>
                </a:cubicBezTo>
                <a:lnTo>
                  <a:pt x="71930" y="226904"/>
                </a:lnTo>
                <a:cubicBezTo>
                  <a:pt x="66364" y="241809"/>
                  <a:pt x="62186" y="257196"/>
                  <a:pt x="59450" y="272869"/>
                </a:cubicBezTo>
                <a:lnTo>
                  <a:pt x="30280" y="272869"/>
                </a:lnTo>
                <a:cubicBezTo>
                  <a:pt x="15770" y="272803"/>
                  <a:pt x="3265" y="283070"/>
                  <a:pt x="505" y="297315"/>
                </a:cubicBezTo>
                <a:cubicBezTo>
                  <a:pt x="5" y="299990"/>
                  <a:pt x="0" y="317775"/>
                  <a:pt x="0" y="317956"/>
                </a:cubicBezTo>
                <a:cubicBezTo>
                  <a:pt x="0" y="323531"/>
                  <a:pt x="4519" y="328050"/>
                  <a:pt x="10093" y="328050"/>
                </a:cubicBezTo>
                <a:cubicBezTo>
                  <a:pt x="15668" y="328050"/>
                  <a:pt x="20187" y="323531"/>
                  <a:pt x="20187" y="317956"/>
                </a:cubicBezTo>
                <a:cubicBezTo>
                  <a:pt x="20187" y="315933"/>
                  <a:pt x="20298" y="303493"/>
                  <a:pt x="20439" y="300636"/>
                </a:cubicBezTo>
                <a:cubicBezTo>
                  <a:pt x="21567" y="296135"/>
                  <a:pt x="25640" y="292999"/>
                  <a:pt x="30280" y="293061"/>
                </a:cubicBezTo>
                <a:lnTo>
                  <a:pt x="68080" y="293061"/>
                </a:lnTo>
                <a:cubicBezTo>
                  <a:pt x="73113" y="293059"/>
                  <a:pt x="77375" y="289350"/>
                  <a:pt x="78072" y="284366"/>
                </a:cubicBezTo>
                <a:cubicBezTo>
                  <a:pt x="80862" y="264425"/>
                  <a:pt x="86167" y="244917"/>
                  <a:pt x="93858" y="226309"/>
                </a:cubicBezTo>
                <a:cubicBezTo>
                  <a:pt x="95806" y="221605"/>
                  <a:pt x="93945" y="216186"/>
                  <a:pt x="89518" y="213672"/>
                </a:cubicBezTo>
                <a:lnTo>
                  <a:pt x="56816" y="195115"/>
                </a:lnTo>
                <a:cubicBezTo>
                  <a:pt x="54521" y="193837"/>
                  <a:pt x="52841" y="191685"/>
                  <a:pt x="52157" y="189150"/>
                </a:cubicBezTo>
                <a:cubicBezTo>
                  <a:pt x="51493" y="186697"/>
                  <a:pt x="51850" y="184079"/>
                  <a:pt x="53147" y="181893"/>
                </a:cubicBezTo>
                <a:lnTo>
                  <a:pt x="68287" y="156114"/>
                </a:lnTo>
                <a:cubicBezTo>
                  <a:pt x="71170" y="151342"/>
                  <a:pt x="77337" y="149744"/>
                  <a:pt x="82175" y="152516"/>
                </a:cubicBezTo>
                <a:lnTo>
                  <a:pt x="114928" y="171108"/>
                </a:lnTo>
                <a:cubicBezTo>
                  <a:pt x="119257" y="173566"/>
                  <a:pt x="124731" y="172501"/>
                  <a:pt x="127822" y="168600"/>
                </a:cubicBezTo>
                <a:cubicBezTo>
                  <a:pt x="140441" y="152698"/>
                  <a:pt x="154972" y="138415"/>
                  <a:pt x="171088" y="126071"/>
                </a:cubicBezTo>
                <a:cubicBezTo>
                  <a:pt x="175135" y="122975"/>
                  <a:pt x="176239" y="117346"/>
                  <a:pt x="173661" y="112950"/>
                </a:cubicBezTo>
                <a:lnTo>
                  <a:pt x="154736" y="80747"/>
                </a:lnTo>
                <a:cubicBezTo>
                  <a:pt x="153440" y="78561"/>
                  <a:pt x="153083" y="75943"/>
                  <a:pt x="153747" y="73490"/>
                </a:cubicBezTo>
                <a:cubicBezTo>
                  <a:pt x="154432" y="70955"/>
                  <a:pt x="156114" y="68805"/>
                  <a:pt x="158410" y="67530"/>
                </a:cubicBezTo>
                <a:lnTo>
                  <a:pt x="184628" y="52642"/>
                </a:lnTo>
                <a:cubicBezTo>
                  <a:pt x="189465" y="49863"/>
                  <a:pt x="195638" y="51459"/>
                  <a:pt x="198521" y="56235"/>
                </a:cubicBezTo>
                <a:lnTo>
                  <a:pt x="217396" y="88383"/>
                </a:lnTo>
                <a:cubicBezTo>
                  <a:pt x="219918" y="92690"/>
                  <a:pt x="225213" y="94503"/>
                  <a:pt x="229846" y="92647"/>
                </a:cubicBezTo>
                <a:cubicBezTo>
                  <a:pt x="248853" y="85056"/>
                  <a:pt x="268724" y="79837"/>
                  <a:pt x="289008" y="77109"/>
                </a:cubicBezTo>
                <a:cubicBezTo>
                  <a:pt x="294017" y="76434"/>
                  <a:pt x="297754" y="72159"/>
                  <a:pt x="297754" y="67106"/>
                </a:cubicBezTo>
                <a:lnTo>
                  <a:pt x="297754" y="29942"/>
                </a:lnTo>
                <a:cubicBezTo>
                  <a:pt x="297857" y="24465"/>
                  <a:pt x="302370" y="20103"/>
                  <a:pt x="307847" y="20187"/>
                </a:cubicBezTo>
                <a:lnTo>
                  <a:pt x="338128" y="20187"/>
                </a:lnTo>
                <a:cubicBezTo>
                  <a:pt x="343605" y="20103"/>
                  <a:pt x="348118" y="24465"/>
                  <a:pt x="348221" y="29942"/>
                </a:cubicBezTo>
                <a:lnTo>
                  <a:pt x="348221" y="67106"/>
                </a:lnTo>
                <a:cubicBezTo>
                  <a:pt x="348221" y="72158"/>
                  <a:pt x="351955" y="76432"/>
                  <a:pt x="356962" y="77109"/>
                </a:cubicBezTo>
                <a:cubicBezTo>
                  <a:pt x="377246" y="79838"/>
                  <a:pt x="397117" y="85059"/>
                  <a:pt x="416124" y="92652"/>
                </a:cubicBezTo>
                <a:cubicBezTo>
                  <a:pt x="420758" y="94499"/>
                  <a:pt x="426046" y="92688"/>
                  <a:pt x="428574" y="88388"/>
                </a:cubicBezTo>
                <a:lnTo>
                  <a:pt x="447449" y="56241"/>
                </a:lnTo>
                <a:cubicBezTo>
                  <a:pt x="450333" y="51465"/>
                  <a:pt x="456503" y="49867"/>
                  <a:pt x="461342" y="52642"/>
                </a:cubicBezTo>
                <a:lnTo>
                  <a:pt x="487565" y="67530"/>
                </a:lnTo>
                <a:cubicBezTo>
                  <a:pt x="489859" y="68805"/>
                  <a:pt x="491540" y="70955"/>
                  <a:pt x="492223" y="73490"/>
                </a:cubicBezTo>
                <a:cubicBezTo>
                  <a:pt x="492887" y="75943"/>
                  <a:pt x="492530" y="78561"/>
                  <a:pt x="491234" y="80747"/>
                </a:cubicBezTo>
                <a:lnTo>
                  <a:pt x="472319" y="112945"/>
                </a:lnTo>
                <a:cubicBezTo>
                  <a:pt x="469740" y="117340"/>
                  <a:pt x="470842" y="122968"/>
                  <a:pt x="474888" y="126066"/>
                </a:cubicBezTo>
                <a:cubicBezTo>
                  <a:pt x="491004" y="138411"/>
                  <a:pt x="505536" y="152697"/>
                  <a:pt x="518153" y="168600"/>
                </a:cubicBezTo>
                <a:cubicBezTo>
                  <a:pt x="521246" y="172501"/>
                  <a:pt x="526717" y="173566"/>
                  <a:pt x="531047" y="171108"/>
                </a:cubicBezTo>
                <a:lnTo>
                  <a:pt x="563800" y="152516"/>
                </a:lnTo>
                <a:cubicBezTo>
                  <a:pt x="568640" y="149744"/>
                  <a:pt x="574807" y="151342"/>
                  <a:pt x="577688" y="156114"/>
                </a:cubicBezTo>
                <a:lnTo>
                  <a:pt x="592828" y="181893"/>
                </a:lnTo>
                <a:cubicBezTo>
                  <a:pt x="594125" y="184079"/>
                  <a:pt x="594484" y="186697"/>
                  <a:pt x="593818" y="189150"/>
                </a:cubicBezTo>
                <a:cubicBezTo>
                  <a:pt x="593131" y="191685"/>
                  <a:pt x="591456" y="193837"/>
                  <a:pt x="589159" y="195115"/>
                </a:cubicBezTo>
                <a:lnTo>
                  <a:pt x="556457" y="213672"/>
                </a:lnTo>
                <a:cubicBezTo>
                  <a:pt x="552031" y="216186"/>
                  <a:pt x="550169" y="221605"/>
                  <a:pt x="552117" y="226309"/>
                </a:cubicBezTo>
                <a:cubicBezTo>
                  <a:pt x="559808" y="244917"/>
                  <a:pt x="565107" y="264425"/>
                  <a:pt x="567898" y="284366"/>
                </a:cubicBezTo>
                <a:cubicBezTo>
                  <a:pt x="568594" y="289350"/>
                  <a:pt x="572859" y="293059"/>
                  <a:pt x="577890" y="293061"/>
                </a:cubicBezTo>
                <a:lnTo>
                  <a:pt x="615695" y="293061"/>
                </a:lnTo>
                <a:cubicBezTo>
                  <a:pt x="620641" y="292973"/>
                  <a:pt x="624905" y="296526"/>
                  <a:pt x="625713" y="301408"/>
                </a:cubicBezTo>
                <a:cubicBezTo>
                  <a:pt x="625763" y="303043"/>
                  <a:pt x="625788" y="317366"/>
                  <a:pt x="625788" y="317951"/>
                </a:cubicBezTo>
                <a:cubicBezTo>
                  <a:pt x="625788" y="323526"/>
                  <a:pt x="630305" y="328045"/>
                  <a:pt x="635882" y="328045"/>
                </a:cubicBezTo>
                <a:cubicBezTo>
                  <a:pt x="641458" y="328045"/>
                  <a:pt x="645975" y="323526"/>
                  <a:pt x="645975" y="317951"/>
                </a:cubicBezTo>
                <a:cubicBezTo>
                  <a:pt x="645975" y="317790"/>
                  <a:pt x="645975" y="301439"/>
                  <a:pt x="645849" y="300025"/>
                </a:cubicBezTo>
                <a:close/>
              </a:path>
            </a:pathLst>
          </a:custGeom>
          <a:solidFill>
            <a:srgbClr val="373939"/>
          </a:solidFill>
          <a:ln w="4986" cap="flat">
            <a:noFill/>
            <a:prstDash val="solid"/>
            <a:miter/>
          </a:ln>
        </p:spPr>
        <p:txBody>
          <a:bodyPr rtlCol="0" anchor="ctr"/>
          <a:lstStyle/>
          <a:p>
            <a:endParaRPr lang="en-US"/>
          </a:p>
        </p:txBody>
      </p:sp>
      <p:sp>
        <p:nvSpPr>
          <p:cNvPr id="496" name="Freeform 495">
            <a:extLst>
              <a:ext uri="{FF2B5EF4-FFF2-40B4-BE49-F238E27FC236}">
                <a16:creationId xmlns:a16="http://schemas.microsoft.com/office/drawing/2014/main" id="{A5028026-0703-5574-37F2-B42E969C68EA}"/>
              </a:ext>
            </a:extLst>
          </p:cNvPr>
          <p:cNvSpPr/>
          <p:nvPr/>
        </p:nvSpPr>
        <p:spPr>
          <a:xfrm>
            <a:off x="7930833" y="5600974"/>
            <a:ext cx="348307" cy="578330"/>
          </a:xfrm>
          <a:custGeom>
            <a:avLst/>
            <a:gdLst>
              <a:gd name="connsiteX0" fmla="*/ 298739 w 348307"/>
              <a:gd name="connsiteY0" fmla="*/ 578330 h 578330"/>
              <a:gd name="connsiteX1" fmla="*/ 348307 w 348307"/>
              <a:gd name="connsiteY1" fmla="*/ 528763 h 578330"/>
              <a:gd name="connsiteX2" fmla="*/ 348307 w 348307"/>
              <a:gd name="connsiteY2" fmla="*/ 49568 h 578330"/>
              <a:gd name="connsiteX3" fmla="*/ 298739 w 348307"/>
              <a:gd name="connsiteY3" fmla="*/ 0 h 578330"/>
              <a:gd name="connsiteX4" fmla="*/ 49568 w 348307"/>
              <a:gd name="connsiteY4" fmla="*/ 0 h 578330"/>
              <a:gd name="connsiteX5" fmla="*/ 0 w 348307"/>
              <a:gd name="connsiteY5" fmla="*/ 49568 h 578330"/>
              <a:gd name="connsiteX6" fmla="*/ 0 w 348307"/>
              <a:gd name="connsiteY6" fmla="*/ 528641 h 578330"/>
              <a:gd name="connsiteX7" fmla="*/ 49568 w 348307"/>
              <a:gd name="connsiteY7" fmla="*/ 578209 h 578330"/>
              <a:gd name="connsiteX8" fmla="*/ 298739 w 348307"/>
              <a:gd name="connsiteY8" fmla="*/ 578209 h 578330"/>
              <a:gd name="connsiteX9" fmla="*/ 24238 w 348307"/>
              <a:gd name="connsiteY9" fmla="*/ 98529 h 578330"/>
              <a:gd name="connsiteX10" fmla="*/ 323947 w 348307"/>
              <a:gd name="connsiteY10" fmla="*/ 98529 h 578330"/>
              <a:gd name="connsiteX11" fmla="*/ 323947 w 348307"/>
              <a:gd name="connsiteY11" fmla="*/ 481376 h 578330"/>
              <a:gd name="connsiteX12" fmla="*/ 24238 w 348307"/>
              <a:gd name="connsiteY12" fmla="*/ 481376 h 578330"/>
              <a:gd name="connsiteX13" fmla="*/ 24238 w 348307"/>
              <a:gd name="connsiteY13" fmla="*/ 98529 h 578330"/>
              <a:gd name="connsiteX14" fmla="*/ 24238 w 348307"/>
              <a:gd name="connsiteY14" fmla="*/ 49568 h 578330"/>
              <a:gd name="connsiteX15" fmla="*/ 49568 w 348307"/>
              <a:gd name="connsiteY15" fmla="*/ 24238 h 578330"/>
              <a:gd name="connsiteX16" fmla="*/ 298618 w 348307"/>
              <a:gd name="connsiteY16" fmla="*/ 24238 h 578330"/>
              <a:gd name="connsiteX17" fmla="*/ 323947 w 348307"/>
              <a:gd name="connsiteY17" fmla="*/ 49568 h 578330"/>
              <a:gd name="connsiteX18" fmla="*/ 323947 w 348307"/>
              <a:gd name="connsiteY18" fmla="*/ 74291 h 578330"/>
              <a:gd name="connsiteX19" fmla="*/ 24238 w 348307"/>
              <a:gd name="connsiteY19" fmla="*/ 74291 h 578330"/>
              <a:gd name="connsiteX20" fmla="*/ 24238 w 348307"/>
              <a:gd name="connsiteY20" fmla="*/ 49568 h 578330"/>
              <a:gd name="connsiteX21" fmla="*/ 24238 w 348307"/>
              <a:gd name="connsiteY21" fmla="*/ 528763 h 578330"/>
              <a:gd name="connsiteX22" fmla="*/ 24238 w 348307"/>
              <a:gd name="connsiteY22" fmla="*/ 505736 h 578330"/>
              <a:gd name="connsiteX23" fmla="*/ 323947 w 348307"/>
              <a:gd name="connsiteY23" fmla="*/ 505736 h 578330"/>
              <a:gd name="connsiteX24" fmla="*/ 323947 w 348307"/>
              <a:gd name="connsiteY24" fmla="*/ 528763 h 578330"/>
              <a:gd name="connsiteX25" fmla="*/ 298618 w 348307"/>
              <a:gd name="connsiteY25" fmla="*/ 554092 h 578330"/>
              <a:gd name="connsiteX26" fmla="*/ 49568 w 348307"/>
              <a:gd name="connsiteY26" fmla="*/ 554092 h 578330"/>
              <a:gd name="connsiteX27" fmla="*/ 24238 w 348307"/>
              <a:gd name="connsiteY27" fmla="*/ 528763 h 578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48307" h="578330">
                <a:moveTo>
                  <a:pt x="298739" y="578330"/>
                </a:moveTo>
                <a:cubicBezTo>
                  <a:pt x="326129" y="578330"/>
                  <a:pt x="348307" y="556152"/>
                  <a:pt x="348307" y="528763"/>
                </a:cubicBezTo>
                <a:lnTo>
                  <a:pt x="348307" y="49568"/>
                </a:lnTo>
                <a:cubicBezTo>
                  <a:pt x="348307" y="22299"/>
                  <a:pt x="326129" y="0"/>
                  <a:pt x="298739" y="0"/>
                </a:cubicBezTo>
                <a:lnTo>
                  <a:pt x="49568" y="0"/>
                </a:lnTo>
                <a:cubicBezTo>
                  <a:pt x="22299" y="0"/>
                  <a:pt x="0" y="22178"/>
                  <a:pt x="0" y="49568"/>
                </a:cubicBezTo>
                <a:lnTo>
                  <a:pt x="0" y="528641"/>
                </a:lnTo>
                <a:cubicBezTo>
                  <a:pt x="0" y="555910"/>
                  <a:pt x="22178" y="578209"/>
                  <a:pt x="49568" y="578209"/>
                </a:cubicBezTo>
                <a:lnTo>
                  <a:pt x="298739" y="578209"/>
                </a:lnTo>
                <a:close/>
                <a:moveTo>
                  <a:pt x="24238" y="98529"/>
                </a:moveTo>
                <a:lnTo>
                  <a:pt x="323947" y="98529"/>
                </a:lnTo>
                <a:lnTo>
                  <a:pt x="323947" y="481376"/>
                </a:lnTo>
                <a:lnTo>
                  <a:pt x="24238" y="481376"/>
                </a:lnTo>
                <a:lnTo>
                  <a:pt x="24238" y="98529"/>
                </a:lnTo>
                <a:close/>
                <a:moveTo>
                  <a:pt x="24238" y="49568"/>
                </a:moveTo>
                <a:cubicBezTo>
                  <a:pt x="24238" y="35631"/>
                  <a:pt x="35631" y="24238"/>
                  <a:pt x="49568" y="24238"/>
                </a:cubicBezTo>
                <a:lnTo>
                  <a:pt x="298618" y="24238"/>
                </a:lnTo>
                <a:cubicBezTo>
                  <a:pt x="312555" y="24238"/>
                  <a:pt x="323947" y="35631"/>
                  <a:pt x="323947" y="49568"/>
                </a:cubicBezTo>
                <a:lnTo>
                  <a:pt x="323947" y="74291"/>
                </a:lnTo>
                <a:lnTo>
                  <a:pt x="24238" y="74291"/>
                </a:lnTo>
                <a:lnTo>
                  <a:pt x="24238" y="49568"/>
                </a:lnTo>
                <a:close/>
                <a:moveTo>
                  <a:pt x="24238" y="528763"/>
                </a:moveTo>
                <a:lnTo>
                  <a:pt x="24238" y="505736"/>
                </a:lnTo>
                <a:lnTo>
                  <a:pt x="323947" y="505736"/>
                </a:lnTo>
                <a:lnTo>
                  <a:pt x="323947" y="528763"/>
                </a:lnTo>
                <a:cubicBezTo>
                  <a:pt x="323947" y="542700"/>
                  <a:pt x="312555" y="554092"/>
                  <a:pt x="298618" y="554092"/>
                </a:cubicBezTo>
                <a:lnTo>
                  <a:pt x="49568" y="554092"/>
                </a:lnTo>
                <a:cubicBezTo>
                  <a:pt x="35631" y="554092"/>
                  <a:pt x="24238" y="542700"/>
                  <a:pt x="24238" y="528763"/>
                </a:cubicBezTo>
                <a:close/>
              </a:path>
            </a:pathLst>
          </a:custGeom>
          <a:solidFill>
            <a:srgbClr val="373939"/>
          </a:solidFill>
          <a:ln w="12052" cap="flat">
            <a:noFill/>
            <a:prstDash val="solid"/>
            <a:miter/>
          </a:ln>
        </p:spPr>
        <p:txBody>
          <a:bodyPr rtlCol="0" anchor="ctr"/>
          <a:lstStyle/>
          <a:p>
            <a:endParaRPr lang="en-US"/>
          </a:p>
        </p:txBody>
      </p:sp>
      <p:sp>
        <p:nvSpPr>
          <p:cNvPr id="497" name="Freeform 496">
            <a:extLst>
              <a:ext uri="{FF2B5EF4-FFF2-40B4-BE49-F238E27FC236}">
                <a16:creationId xmlns:a16="http://schemas.microsoft.com/office/drawing/2014/main" id="{91E75555-F4EC-8750-A322-F473F3555E22}"/>
              </a:ext>
            </a:extLst>
          </p:cNvPr>
          <p:cNvSpPr/>
          <p:nvPr/>
        </p:nvSpPr>
        <p:spPr>
          <a:xfrm>
            <a:off x="7995914" y="5638180"/>
            <a:ext cx="218267" cy="504766"/>
          </a:xfrm>
          <a:custGeom>
            <a:avLst/>
            <a:gdLst>
              <a:gd name="connsiteX0" fmla="*/ 149794 w 218267"/>
              <a:gd name="connsiteY0" fmla="*/ 0 h 504766"/>
              <a:gd name="connsiteX1" fmla="*/ 68353 w 218267"/>
              <a:gd name="connsiteY1" fmla="*/ 0 h 504766"/>
              <a:gd name="connsiteX2" fmla="*/ 56233 w 218267"/>
              <a:gd name="connsiteY2" fmla="*/ 12119 h 504766"/>
              <a:gd name="connsiteX3" fmla="*/ 68353 w 218267"/>
              <a:gd name="connsiteY3" fmla="*/ 24238 h 504766"/>
              <a:gd name="connsiteX4" fmla="*/ 149794 w 218267"/>
              <a:gd name="connsiteY4" fmla="*/ 24238 h 504766"/>
              <a:gd name="connsiteX5" fmla="*/ 161913 w 218267"/>
              <a:gd name="connsiteY5" fmla="*/ 12119 h 504766"/>
              <a:gd name="connsiteX6" fmla="*/ 149794 w 218267"/>
              <a:gd name="connsiteY6" fmla="*/ 0 h 504766"/>
              <a:gd name="connsiteX7" fmla="*/ 98287 w 218267"/>
              <a:gd name="connsiteY7" fmla="*/ 504767 h 504766"/>
              <a:gd name="connsiteX8" fmla="*/ 119859 w 218267"/>
              <a:gd name="connsiteY8" fmla="*/ 504767 h 504766"/>
              <a:gd name="connsiteX9" fmla="*/ 131979 w 218267"/>
              <a:gd name="connsiteY9" fmla="*/ 492647 h 504766"/>
              <a:gd name="connsiteX10" fmla="*/ 119859 w 218267"/>
              <a:gd name="connsiteY10" fmla="*/ 480528 h 504766"/>
              <a:gd name="connsiteX11" fmla="*/ 98287 w 218267"/>
              <a:gd name="connsiteY11" fmla="*/ 480528 h 504766"/>
              <a:gd name="connsiteX12" fmla="*/ 86168 w 218267"/>
              <a:gd name="connsiteY12" fmla="*/ 492647 h 504766"/>
              <a:gd name="connsiteX13" fmla="*/ 98287 w 218267"/>
              <a:gd name="connsiteY13" fmla="*/ 504767 h 504766"/>
              <a:gd name="connsiteX14" fmla="*/ 206027 w 218267"/>
              <a:gd name="connsiteY14" fmla="*/ 173426 h 504766"/>
              <a:gd name="connsiteX15" fmla="*/ 193908 w 218267"/>
              <a:gd name="connsiteY15" fmla="*/ 185546 h 504766"/>
              <a:gd name="connsiteX16" fmla="*/ 193908 w 218267"/>
              <a:gd name="connsiteY16" fmla="*/ 325281 h 504766"/>
              <a:gd name="connsiteX17" fmla="*/ 190272 w 218267"/>
              <a:gd name="connsiteY17" fmla="*/ 328916 h 504766"/>
              <a:gd name="connsiteX18" fmla="*/ 96227 w 218267"/>
              <a:gd name="connsiteY18" fmla="*/ 328916 h 504766"/>
              <a:gd name="connsiteX19" fmla="*/ 115012 w 218267"/>
              <a:gd name="connsiteY19" fmla="*/ 310131 h 504766"/>
              <a:gd name="connsiteX20" fmla="*/ 115012 w 218267"/>
              <a:gd name="connsiteY20" fmla="*/ 293043 h 504766"/>
              <a:gd name="connsiteX21" fmla="*/ 97924 w 218267"/>
              <a:gd name="connsiteY21" fmla="*/ 293043 h 504766"/>
              <a:gd name="connsiteX22" fmla="*/ 58536 w 218267"/>
              <a:gd name="connsiteY22" fmla="*/ 332431 h 504766"/>
              <a:gd name="connsiteX23" fmla="*/ 58466 w 218267"/>
              <a:gd name="connsiteY23" fmla="*/ 349570 h 504766"/>
              <a:gd name="connsiteX24" fmla="*/ 58536 w 218267"/>
              <a:gd name="connsiteY24" fmla="*/ 349640 h 504766"/>
              <a:gd name="connsiteX25" fmla="*/ 97924 w 218267"/>
              <a:gd name="connsiteY25" fmla="*/ 389028 h 504766"/>
              <a:gd name="connsiteX26" fmla="*/ 106528 w 218267"/>
              <a:gd name="connsiteY26" fmla="*/ 392542 h 504766"/>
              <a:gd name="connsiteX27" fmla="*/ 115133 w 218267"/>
              <a:gd name="connsiteY27" fmla="*/ 389028 h 504766"/>
              <a:gd name="connsiteX28" fmla="*/ 115150 w 218267"/>
              <a:gd name="connsiteY28" fmla="*/ 371957 h 504766"/>
              <a:gd name="connsiteX29" fmla="*/ 115133 w 218267"/>
              <a:gd name="connsiteY29" fmla="*/ 371940 h 504766"/>
              <a:gd name="connsiteX30" fmla="*/ 96348 w 218267"/>
              <a:gd name="connsiteY30" fmla="*/ 353155 h 504766"/>
              <a:gd name="connsiteX31" fmla="*/ 190393 w 218267"/>
              <a:gd name="connsiteY31" fmla="*/ 353155 h 504766"/>
              <a:gd name="connsiteX32" fmla="*/ 218268 w 218267"/>
              <a:gd name="connsiteY32" fmla="*/ 325281 h 504766"/>
              <a:gd name="connsiteX33" fmla="*/ 218268 w 218267"/>
              <a:gd name="connsiteY33" fmla="*/ 185546 h 504766"/>
              <a:gd name="connsiteX34" fmla="*/ 206027 w 218267"/>
              <a:gd name="connsiteY34" fmla="*/ 173426 h 504766"/>
              <a:gd name="connsiteX35" fmla="*/ 103135 w 218267"/>
              <a:gd name="connsiteY35" fmla="*/ 195483 h 504766"/>
              <a:gd name="connsiteX36" fmla="*/ 103141 w 218267"/>
              <a:gd name="connsiteY36" fmla="*/ 212555 h 504766"/>
              <a:gd name="connsiteX37" fmla="*/ 111739 w 218267"/>
              <a:gd name="connsiteY37" fmla="*/ 216086 h 504766"/>
              <a:gd name="connsiteX38" fmla="*/ 120344 w 218267"/>
              <a:gd name="connsiteY38" fmla="*/ 212572 h 504766"/>
              <a:gd name="connsiteX39" fmla="*/ 159610 w 218267"/>
              <a:gd name="connsiteY39" fmla="*/ 173184 h 504766"/>
              <a:gd name="connsiteX40" fmla="*/ 159681 w 218267"/>
              <a:gd name="connsiteY40" fmla="*/ 156045 h 504766"/>
              <a:gd name="connsiteX41" fmla="*/ 159610 w 218267"/>
              <a:gd name="connsiteY41" fmla="*/ 155975 h 504766"/>
              <a:gd name="connsiteX42" fmla="*/ 120223 w 218267"/>
              <a:gd name="connsiteY42" fmla="*/ 116587 h 504766"/>
              <a:gd name="connsiteX43" fmla="*/ 103135 w 218267"/>
              <a:gd name="connsiteY43" fmla="*/ 116587 h 504766"/>
              <a:gd name="connsiteX44" fmla="*/ 103135 w 218267"/>
              <a:gd name="connsiteY44" fmla="*/ 133675 h 504766"/>
              <a:gd name="connsiteX45" fmla="*/ 121920 w 218267"/>
              <a:gd name="connsiteY45" fmla="*/ 152460 h 504766"/>
              <a:gd name="connsiteX46" fmla="*/ 27874 w 218267"/>
              <a:gd name="connsiteY46" fmla="*/ 152460 h 504766"/>
              <a:gd name="connsiteX47" fmla="*/ 0 w 218267"/>
              <a:gd name="connsiteY47" fmla="*/ 180334 h 504766"/>
              <a:gd name="connsiteX48" fmla="*/ 0 w 218267"/>
              <a:gd name="connsiteY48" fmla="*/ 320069 h 504766"/>
              <a:gd name="connsiteX49" fmla="*/ 12119 w 218267"/>
              <a:gd name="connsiteY49" fmla="*/ 332189 h 504766"/>
              <a:gd name="connsiteX50" fmla="*/ 24238 w 218267"/>
              <a:gd name="connsiteY50" fmla="*/ 320069 h 504766"/>
              <a:gd name="connsiteX51" fmla="*/ 24238 w 218267"/>
              <a:gd name="connsiteY51" fmla="*/ 180334 h 504766"/>
              <a:gd name="connsiteX52" fmla="*/ 27874 w 218267"/>
              <a:gd name="connsiteY52" fmla="*/ 176699 h 504766"/>
              <a:gd name="connsiteX53" fmla="*/ 121920 w 218267"/>
              <a:gd name="connsiteY53" fmla="*/ 176699 h 504766"/>
              <a:gd name="connsiteX54" fmla="*/ 103135 w 218267"/>
              <a:gd name="connsiteY54" fmla="*/ 195483 h 50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18267" h="504766">
                <a:moveTo>
                  <a:pt x="149794" y="0"/>
                </a:moveTo>
                <a:lnTo>
                  <a:pt x="68353" y="0"/>
                </a:lnTo>
                <a:cubicBezTo>
                  <a:pt x="61687" y="0"/>
                  <a:pt x="56233" y="5454"/>
                  <a:pt x="56233" y="12119"/>
                </a:cubicBezTo>
                <a:cubicBezTo>
                  <a:pt x="56233" y="18785"/>
                  <a:pt x="61687" y="24238"/>
                  <a:pt x="68353" y="24238"/>
                </a:cubicBezTo>
                <a:lnTo>
                  <a:pt x="149794" y="24238"/>
                </a:lnTo>
                <a:cubicBezTo>
                  <a:pt x="156459" y="24238"/>
                  <a:pt x="161913" y="18785"/>
                  <a:pt x="161913" y="12119"/>
                </a:cubicBezTo>
                <a:cubicBezTo>
                  <a:pt x="161913" y="5454"/>
                  <a:pt x="156459" y="0"/>
                  <a:pt x="149794" y="0"/>
                </a:cubicBezTo>
                <a:close/>
                <a:moveTo>
                  <a:pt x="98287" y="504767"/>
                </a:moveTo>
                <a:lnTo>
                  <a:pt x="119859" y="504767"/>
                </a:lnTo>
                <a:cubicBezTo>
                  <a:pt x="126525" y="504767"/>
                  <a:pt x="131979" y="499313"/>
                  <a:pt x="131979" y="492647"/>
                </a:cubicBezTo>
                <a:cubicBezTo>
                  <a:pt x="131979" y="485982"/>
                  <a:pt x="126525" y="480528"/>
                  <a:pt x="119859" y="480528"/>
                </a:cubicBezTo>
                <a:lnTo>
                  <a:pt x="98287" y="480528"/>
                </a:lnTo>
                <a:cubicBezTo>
                  <a:pt x="91621" y="480528"/>
                  <a:pt x="86168" y="485982"/>
                  <a:pt x="86168" y="492647"/>
                </a:cubicBezTo>
                <a:cubicBezTo>
                  <a:pt x="86168" y="499313"/>
                  <a:pt x="91621" y="504767"/>
                  <a:pt x="98287" y="504767"/>
                </a:cubicBezTo>
                <a:close/>
                <a:moveTo>
                  <a:pt x="206027" y="173426"/>
                </a:moveTo>
                <a:cubicBezTo>
                  <a:pt x="199362" y="173426"/>
                  <a:pt x="193908" y="178880"/>
                  <a:pt x="193908" y="185546"/>
                </a:cubicBezTo>
                <a:lnTo>
                  <a:pt x="193908" y="325281"/>
                </a:lnTo>
                <a:cubicBezTo>
                  <a:pt x="193908" y="327341"/>
                  <a:pt x="192332" y="328916"/>
                  <a:pt x="190272" y="328916"/>
                </a:cubicBezTo>
                <a:lnTo>
                  <a:pt x="96227" y="328916"/>
                </a:lnTo>
                <a:lnTo>
                  <a:pt x="115012" y="310131"/>
                </a:lnTo>
                <a:cubicBezTo>
                  <a:pt x="119731" y="305412"/>
                  <a:pt x="119731" y="297763"/>
                  <a:pt x="115012" y="293043"/>
                </a:cubicBezTo>
                <a:cubicBezTo>
                  <a:pt x="110292" y="288324"/>
                  <a:pt x="102643" y="288324"/>
                  <a:pt x="97924" y="293043"/>
                </a:cubicBezTo>
                <a:lnTo>
                  <a:pt x="58536" y="332431"/>
                </a:lnTo>
                <a:cubicBezTo>
                  <a:pt x="53784" y="337144"/>
                  <a:pt x="53752" y="344818"/>
                  <a:pt x="58466" y="349570"/>
                </a:cubicBezTo>
                <a:cubicBezTo>
                  <a:pt x="58489" y="349593"/>
                  <a:pt x="58513" y="349617"/>
                  <a:pt x="58536" y="349640"/>
                </a:cubicBezTo>
                <a:lnTo>
                  <a:pt x="97924" y="389028"/>
                </a:lnTo>
                <a:cubicBezTo>
                  <a:pt x="100347" y="391452"/>
                  <a:pt x="103377" y="392542"/>
                  <a:pt x="106528" y="392542"/>
                </a:cubicBezTo>
                <a:cubicBezTo>
                  <a:pt x="109679" y="392542"/>
                  <a:pt x="112709" y="391330"/>
                  <a:pt x="115133" y="389028"/>
                </a:cubicBezTo>
                <a:cubicBezTo>
                  <a:pt x="119852" y="384318"/>
                  <a:pt x="119859" y="376676"/>
                  <a:pt x="115150" y="371957"/>
                </a:cubicBezTo>
                <a:cubicBezTo>
                  <a:pt x="115145" y="371952"/>
                  <a:pt x="115139" y="371946"/>
                  <a:pt x="115133" y="371940"/>
                </a:cubicBezTo>
                <a:lnTo>
                  <a:pt x="96348" y="353155"/>
                </a:lnTo>
                <a:lnTo>
                  <a:pt x="190393" y="353155"/>
                </a:lnTo>
                <a:cubicBezTo>
                  <a:pt x="205788" y="353155"/>
                  <a:pt x="218268" y="340676"/>
                  <a:pt x="218268" y="325281"/>
                </a:cubicBezTo>
                <a:lnTo>
                  <a:pt x="218268" y="185546"/>
                </a:lnTo>
                <a:cubicBezTo>
                  <a:pt x="218146" y="178880"/>
                  <a:pt x="212693" y="173426"/>
                  <a:pt x="206027" y="173426"/>
                </a:cubicBezTo>
                <a:close/>
                <a:moveTo>
                  <a:pt x="103135" y="195483"/>
                </a:moveTo>
                <a:cubicBezTo>
                  <a:pt x="98423" y="200199"/>
                  <a:pt x="98425" y="207841"/>
                  <a:pt x="103141" y="212555"/>
                </a:cubicBezTo>
                <a:cubicBezTo>
                  <a:pt x="105420" y="214832"/>
                  <a:pt x="108517" y="216104"/>
                  <a:pt x="111739" y="216086"/>
                </a:cubicBezTo>
                <a:cubicBezTo>
                  <a:pt x="114890" y="216086"/>
                  <a:pt x="117920" y="214874"/>
                  <a:pt x="120344" y="212572"/>
                </a:cubicBezTo>
                <a:lnTo>
                  <a:pt x="159610" y="173184"/>
                </a:lnTo>
                <a:cubicBezTo>
                  <a:pt x="164362" y="168471"/>
                  <a:pt x="164394" y="160797"/>
                  <a:pt x="159681" y="156045"/>
                </a:cubicBezTo>
                <a:cubicBezTo>
                  <a:pt x="159658" y="156022"/>
                  <a:pt x="159633" y="155998"/>
                  <a:pt x="159610" y="155975"/>
                </a:cubicBezTo>
                <a:lnTo>
                  <a:pt x="120223" y="116587"/>
                </a:lnTo>
                <a:cubicBezTo>
                  <a:pt x="115504" y="111868"/>
                  <a:pt x="107854" y="111868"/>
                  <a:pt x="103135" y="116587"/>
                </a:cubicBezTo>
                <a:cubicBezTo>
                  <a:pt x="98416" y="121306"/>
                  <a:pt x="98416" y="128956"/>
                  <a:pt x="103135" y="133675"/>
                </a:cubicBezTo>
                <a:lnTo>
                  <a:pt x="121920" y="152460"/>
                </a:lnTo>
                <a:lnTo>
                  <a:pt x="27874" y="152460"/>
                </a:lnTo>
                <a:cubicBezTo>
                  <a:pt x="12479" y="152460"/>
                  <a:pt x="0" y="164939"/>
                  <a:pt x="0" y="180334"/>
                </a:cubicBezTo>
                <a:lnTo>
                  <a:pt x="0" y="320069"/>
                </a:lnTo>
                <a:cubicBezTo>
                  <a:pt x="0" y="326735"/>
                  <a:pt x="5454" y="332189"/>
                  <a:pt x="12119" y="332189"/>
                </a:cubicBezTo>
                <a:cubicBezTo>
                  <a:pt x="18785" y="332189"/>
                  <a:pt x="24238" y="326735"/>
                  <a:pt x="24238" y="320069"/>
                </a:cubicBezTo>
                <a:lnTo>
                  <a:pt x="24238" y="180334"/>
                </a:lnTo>
                <a:cubicBezTo>
                  <a:pt x="24238" y="178274"/>
                  <a:pt x="25814" y="176699"/>
                  <a:pt x="27874" y="176699"/>
                </a:cubicBezTo>
                <a:lnTo>
                  <a:pt x="121920" y="176699"/>
                </a:lnTo>
                <a:lnTo>
                  <a:pt x="103135" y="195483"/>
                </a:lnTo>
                <a:close/>
              </a:path>
            </a:pathLst>
          </a:custGeom>
          <a:solidFill>
            <a:srgbClr val="373939"/>
          </a:solidFill>
          <a:ln w="12052" cap="flat">
            <a:noFill/>
            <a:prstDash val="solid"/>
            <a:miter/>
          </a:ln>
        </p:spPr>
        <p:txBody>
          <a:bodyPr rtlCol="0" anchor="ctr"/>
          <a:lstStyle/>
          <a:p>
            <a:endParaRPr lang="en-US"/>
          </a:p>
        </p:txBody>
      </p:sp>
      <p:sp>
        <p:nvSpPr>
          <p:cNvPr id="499" name="Freeform 498">
            <a:extLst>
              <a:ext uri="{FF2B5EF4-FFF2-40B4-BE49-F238E27FC236}">
                <a16:creationId xmlns:a16="http://schemas.microsoft.com/office/drawing/2014/main" id="{2DBA5B9C-D228-28EF-ED04-3F33521D2608}"/>
              </a:ext>
            </a:extLst>
          </p:cNvPr>
          <p:cNvSpPr/>
          <p:nvPr/>
        </p:nvSpPr>
        <p:spPr>
          <a:xfrm>
            <a:off x="8705650" y="5768823"/>
            <a:ext cx="571500" cy="381000"/>
          </a:xfrm>
          <a:custGeom>
            <a:avLst/>
            <a:gdLst>
              <a:gd name="connsiteX0" fmla="*/ 552450 w 571500"/>
              <a:gd name="connsiteY0" fmla="*/ 9525 h 381000"/>
              <a:gd name="connsiteX1" fmla="*/ 542925 w 571500"/>
              <a:gd name="connsiteY1" fmla="*/ 0 h 381000"/>
              <a:gd name="connsiteX2" fmla="*/ 447675 w 571500"/>
              <a:gd name="connsiteY2" fmla="*/ 0 h 381000"/>
              <a:gd name="connsiteX3" fmla="*/ 438150 w 571500"/>
              <a:gd name="connsiteY3" fmla="*/ 9525 h 381000"/>
              <a:gd name="connsiteX4" fmla="*/ 438150 w 571500"/>
              <a:gd name="connsiteY4" fmla="*/ 361950 h 381000"/>
              <a:gd name="connsiteX5" fmla="*/ 342900 w 571500"/>
              <a:gd name="connsiteY5" fmla="*/ 361950 h 381000"/>
              <a:gd name="connsiteX6" fmla="*/ 342900 w 571500"/>
              <a:gd name="connsiteY6" fmla="*/ 209550 h 381000"/>
              <a:gd name="connsiteX7" fmla="*/ 333375 w 571500"/>
              <a:gd name="connsiteY7" fmla="*/ 200025 h 381000"/>
              <a:gd name="connsiteX8" fmla="*/ 238125 w 571500"/>
              <a:gd name="connsiteY8" fmla="*/ 200025 h 381000"/>
              <a:gd name="connsiteX9" fmla="*/ 228600 w 571500"/>
              <a:gd name="connsiteY9" fmla="*/ 209550 h 381000"/>
              <a:gd name="connsiteX10" fmla="*/ 228600 w 571500"/>
              <a:gd name="connsiteY10" fmla="*/ 361950 h 381000"/>
              <a:gd name="connsiteX11" fmla="*/ 133188 w 571500"/>
              <a:gd name="connsiteY11" fmla="*/ 361950 h 381000"/>
              <a:gd name="connsiteX12" fmla="*/ 133188 w 571500"/>
              <a:gd name="connsiteY12" fmla="*/ 304800 h 381000"/>
              <a:gd name="connsiteX13" fmla="*/ 123663 w 571500"/>
              <a:gd name="connsiteY13" fmla="*/ 295275 h 381000"/>
              <a:gd name="connsiteX14" fmla="*/ 28413 w 571500"/>
              <a:gd name="connsiteY14" fmla="*/ 295275 h 381000"/>
              <a:gd name="connsiteX15" fmla="*/ 18888 w 571500"/>
              <a:gd name="connsiteY15" fmla="*/ 304800 h 381000"/>
              <a:gd name="connsiteX16" fmla="*/ 18888 w 571500"/>
              <a:gd name="connsiteY16" fmla="*/ 361950 h 381000"/>
              <a:gd name="connsiteX17" fmla="*/ 0 w 571500"/>
              <a:gd name="connsiteY17" fmla="*/ 361950 h 381000"/>
              <a:gd name="connsiteX18" fmla="*/ 0 w 571500"/>
              <a:gd name="connsiteY18" fmla="*/ 381000 h 381000"/>
              <a:gd name="connsiteX19" fmla="*/ 571500 w 571500"/>
              <a:gd name="connsiteY19" fmla="*/ 381000 h 381000"/>
              <a:gd name="connsiteX20" fmla="*/ 571500 w 571500"/>
              <a:gd name="connsiteY20" fmla="*/ 361950 h 381000"/>
              <a:gd name="connsiteX21" fmla="*/ 552450 w 571500"/>
              <a:gd name="connsiteY21" fmla="*/ 361950 h 381000"/>
              <a:gd name="connsiteX22" fmla="*/ 114138 w 571500"/>
              <a:gd name="connsiteY22" fmla="*/ 361950 h 381000"/>
              <a:gd name="connsiteX23" fmla="*/ 37938 w 571500"/>
              <a:gd name="connsiteY23" fmla="*/ 361950 h 381000"/>
              <a:gd name="connsiteX24" fmla="*/ 37938 w 571500"/>
              <a:gd name="connsiteY24" fmla="*/ 314325 h 381000"/>
              <a:gd name="connsiteX25" fmla="*/ 114138 w 571500"/>
              <a:gd name="connsiteY25" fmla="*/ 314325 h 381000"/>
              <a:gd name="connsiteX26" fmla="*/ 323850 w 571500"/>
              <a:gd name="connsiteY26" fmla="*/ 361950 h 381000"/>
              <a:gd name="connsiteX27" fmla="*/ 247650 w 571500"/>
              <a:gd name="connsiteY27" fmla="*/ 361950 h 381000"/>
              <a:gd name="connsiteX28" fmla="*/ 247650 w 571500"/>
              <a:gd name="connsiteY28" fmla="*/ 219075 h 381000"/>
              <a:gd name="connsiteX29" fmla="*/ 323850 w 571500"/>
              <a:gd name="connsiteY29" fmla="*/ 219075 h 381000"/>
              <a:gd name="connsiteX30" fmla="*/ 533400 w 571500"/>
              <a:gd name="connsiteY30" fmla="*/ 361950 h 381000"/>
              <a:gd name="connsiteX31" fmla="*/ 457200 w 571500"/>
              <a:gd name="connsiteY31" fmla="*/ 361950 h 381000"/>
              <a:gd name="connsiteX32" fmla="*/ 457200 w 571500"/>
              <a:gd name="connsiteY32" fmla="*/ 19050 h 381000"/>
              <a:gd name="connsiteX33" fmla="*/ 533400 w 571500"/>
              <a:gd name="connsiteY33" fmla="*/ 1905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71500" h="381000">
                <a:moveTo>
                  <a:pt x="552450" y="9525"/>
                </a:moveTo>
                <a:cubicBezTo>
                  <a:pt x="552450" y="4264"/>
                  <a:pt x="548186" y="0"/>
                  <a:pt x="542925" y="0"/>
                </a:cubicBezTo>
                <a:lnTo>
                  <a:pt x="447675" y="0"/>
                </a:lnTo>
                <a:cubicBezTo>
                  <a:pt x="442414" y="0"/>
                  <a:pt x="438150" y="4264"/>
                  <a:pt x="438150" y="9525"/>
                </a:cubicBezTo>
                <a:lnTo>
                  <a:pt x="438150" y="361950"/>
                </a:lnTo>
                <a:lnTo>
                  <a:pt x="342900" y="361950"/>
                </a:lnTo>
                <a:lnTo>
                  <a:pt x="342900" y="209550"/>
                </a:lnTo>
                <a:cubicBezTo>
                  <a:pt x="342900" y="204289"/>
                  <a:pt x="338636" y="200025"/>
                  <a:pt x="333375" y="200025"/>
                </a:cubicBezTo>
                <a:lnTo>
                  <a:pt x="238125" y="200025"/>
                </a:lnTo>
                <a:cubicBezTo>
                  <a:pt x="232864" y="200025"/>
                  <a:pt x="228600" y="204289"/>
                  <a:pt x="228600" y="209550"/>
                </a:cubicBezTo>
                <a:lnTo>
                  <a:pt x="228600" y="361950"/>
                </a:lnTo>
                <a:lnTo>
                  <a:pt x="133188" y="361950"/>
                </a:lnTo>
                <a:lnTo>
                  <a:pt x="133188" y="304800"/>
                </a:lnTo>
                <a:cubicBezTo>
                  <a:pt x="133188" y="299539"/>
                  <a:pt x="128924" y="295275"/>
                  <a:pt x="123663" y="295275"/>
                </a:cubicBezTo>
                <a:lnTo>
                  <a:pt x="28413" y="295275"/>
                </a:lnTo>
                <a:cubicBezTo>
                  <a:pt x="23153" y="295275"/>
                  <a:pt x="18888" y="299539"/>
                  <a:pt x="18888" y="304800"/>
                </a:cubicBezTo>
                <a:lnTo>
                  <a:pt x="18888" y="361950"/>
                </a:lnTo>
                <a:lnTo>
                  <a:pt x="0" y="361950"/>
                </a:lnTo>
                <a:lnTo>
                  <a:pt x="0" y="381000"/>
                </a:lnTo>
                <a:lnTo>
                  <a:pt x="571500" y="381000"/>
                </a:lnTo>
                <a:lnTo>
                  <a:pt x="571500" y="361950"/>
                </a:lnTo>
                <a:lnTo>
                  <a:pt x="552450" y="361950"/>
                </a:lnTo>
                <a:close/>
                <a:moveTo>
                  <a:pt x="114138" y="361950"/>
                </a:moveTo>
                <a:lnTo>
                  <a:pt x="37938" y="361950"/>
                </a:lnTo>
                <a:lnTo>
                  <a:pt x="37938" y="314325"/>
                </a:lnTo>
                <a:lnTo>
                  <a:pt x="114138" y="314325"/>
                </a:lnTo>
                <a:close/>
                <a:moveTo>
                  <a:pt x="323850" y="361950"/>
                </a:moveTo>
                <a:lnTo>
                  <a:pt x="247650" y="361950"/>
                </a:lnTo>
                <a:lnTo>
                  <a:pt x="247650" y="219075"/>
                </a:lnTo>
                <a:lnTo>
                  <a:pt x="323850" y="219075"/>
                </a:lnTo>
                <a:close/>
                <a:moveTo>
                  <a:pt x="533400" y="361950"/>
                </a:moveTo>
                <a:lnTo>
                  <a:pt x="457200" y="361950"/>
                </a:lnTo>
                <a:lnTo>
                  <a:pt x="457200" y="19050"/>
                </a:lnTo>
                <a:lnTo>
                  <a:pt x="533400" y="19050"/>
                </a:lnTo>
                <a:close/>
              </a:path>
            </a:pathLst>
          </a:custGeom>
          <a:solidFill>
            <a:srgbClr val="373939"/>
          </a:solidFill>
          <a:ln w="9525" cap="flat">
            <a:noFill/>
            <a:prstDash val="solid"/>
            <a:miter/>
          </a:ln>
        </p:spPr>
        <p:txBody>
          <a:bodyPr rtlCol="0" anchor="ctr"/>
          <a:lstStyle/>
          <a:p>
            <a:endParaRPr lang="en-US"/>
          </a:p>
        </p:txBody>
      </p:sp>
      <p:sp>
        <p:nvSpPr>
          <p:cNvPr id="500" name="Freeform 499">
            <a:extLst>
              <a:ext uri="{FF2B5EF4-FFF2-40B4-BE49-F238E27FC236}">
                <a16:creationId xmlns:a16="http://schemas.microsoft.com/office/drawing/2014/main" id="{054859AC-1D73-AE65-C050-53D0E3072494}"/>
              </a:ext>
            </a:extLst>
          </p:cNvPr>
          <p:cNvSpPr/>
          <p:nvPr/>
        </p:nvSpPr>
        <p:spPr>
          <a:xfrm>
            <a:off x="8772319" y="5578314"/>
            <a:ext cx="373652" cy="342909"/>
          </a:xfrm>
          <a:custGeom>
            <a:avLst/>
            <a:gdLst>
              <a:gd name="connsiteX0" fmla="*/ 26342 w 373652"/>
              <a:gd name="connsiteY0" fmla="*/ 95087 h 342909"/>
              <a:gd name="connsiteX1" fmla="*/ 3253 w 373652"/>
              <a:gd name="connsiteY1" fmla="*/ 133253 h 342909"/>
              <a:gd name="connsiteX2" fmla="*/ 796 w 373652"/>
              <a:gd name="connsiteY2" fmla="*/ 150932 h 342909"/>
              <a:gd name="connsiteX3" fmla="*/ 12112 w 373652"/>
              <a:gd name="connsiteY3" fmla="*/ 165219 h 342909"/>
              <a:gd name="connsiteX4" fmla="*/ 20475 w 373652"/>
              <a:gd name="connsiteY4" fmla="*/ 169782 h 342909"/>
              <a:gd name="connsiteX5" fmla="*/ 22684 w 373652"/>
              <a:gd name="connsiteY5" fmla="*/ 173373 h 342909"/>
              <a:gd name="connsiteX6" fmla="*/ 22684 w 373652"/>
              <a:gd name="connsiteY6" fmla="*/ 207586 h 342909"/>
              <a:gd name="connsiteX7" fmla="*/ 22608 w 373652"/>
              <a:gd name="connsiteY7" fmla="*/ 208377 h 342909"/>
              <a:gd name="connsiteX8" fmla="*/ 22465 w 373652"/>
              <a:gd name="connsiteY8" fmla="*/ 208825 h 342909"/>
              <a:gd name="connsiteX9" fmla="*/ 20322 w 373652"/>
              <a:gd name="connsiteY9" fmla="*/ 211263 h 342909"/>
              <a:gd name="connsiteX10" fmla="*/ 11969 w 373652"/>
              <a:gd name="connsiteY10" fmla="*/ 215816 h 342909"/>
              <a:gd name="connsiteX11" fmla="*/ 120 w 373652"/>
              <a:gd name="connsiteY11" fmla="*/ 234228 h 342909"/>
              <a:gd name="connsiteX12" fmla="*/ 19122 w 373652"/>
              <a:gd name="connsiteY12" fmla="*/ 235504 h 342909"/>
              <a:gd name="connsiteX13" fmla="*/ 21179 w 373652"/>
              <a:gd name="connsiteY13" fmla="*/ 232494 h 342909"/>
              <a:gd name="connsiteX14" fmla="*/ 29695 w 373652"/>
              <a:gd name="connsiteY14" fmla="*/ 227846 h 342909"/>
              <a:gd name="connsiteX15" fmla="*/ 40391 w 373652"/>
              <a:gd name="connsiteY15" fmla="*/ 215273 h 342909"/>
              <a:gd name="connsiteX16" fmla="*/ 40868 w 373652"/>
              <a:gd name="connsiteY16" fmla="*/ 214006 h 342909"/>
              <a:gd name="connsiteX17" fmla="*/ 41525 w 373652"/>
              <a:gd name="connsiteY17" fmla="*/ 204786 h 342909"/>
              <a:gd name="connsiteX18" fmla="*/ 41525 w 373652"/>
              <a:gd name="connsiteY18" fmla="*/ 176106 h 342909"/>
              <a:gd name="connsiteX19" fmla="*/ 29609 w 373652"/>
              <a:gd name="connsiteY19" fmla="*/ 153056 h 342909"/>
              <a:gd name="connsiteX20" fmla="*/ 21294 w 373652"/>
              <a:gd name="connsiteY20" fmla="*/ 148522 h 342909"/>
              <a:gd name="connsiteX21" fmla="*/ 19179 w 373652"/>
              <a:gd name="connsiteY21" fmla="*/ 145931 h 342909"/>
              <a:gd name="connsiteX22" fmla="*/ 19579 w 373652"/>
              <a:gd name="connsiteY22" fmla="*/ 143016 h 342909"/>
              <a:gd name="connsiteX23" fmla="*/ 42668 w 373652"/>
              <a:gd name="connsiteY23" fmla="*/ 104850 h 342909"/>
              <a:gd name="connsiteX24" fmla="*/ 49469 w 373652"/>
              <a:gd name="connsiteY24" fmla="*/ 103259 h 342909"/>
              <a:gd name="connsiteX25" fmla="*/ 57927 w 373652"/>
              <a:gd name="connsiteY25" fmla="*/ 107964 h 342909"/>
              <a:gd name="connsiteX26" fmla="*/ 84492 w 373652"/>
              <a:gd name="connsiteY26" fmla="*/ 105945 h 342909"/>
              <a:gd name="connsiteX27" fmla="*/ 109086 w 373652"/>
              <a:gd name="connsiteY27" fmla="*/ 92191 h 342909"/>
              <a:gd name="connsiteX28" fmla="*/ 124592 w 373652"/>
              <a:gd name="connsiteY28" fmla="*/ 70588 h 342909"/>
              <a:gd name="connsiteX29" fmla="*/ 124592 w 373652"/>
              <a:gd name="connsiteY29" fmla="*/ 61349 h 342909"/>
              <a:gd name="connsiteX30" fmla="*/ 129299 w 373652"/>
              <a:gd name="connsiteY30" fmla="*/ 57154 h 342909"/>
              <a:gd name="connsiteX31" fmla="*/ 129355 w 373652"/>
              <a:gd name="connsiteY31" fmla="*/ 57158 h 342909"/>
              <a:gd name="connsiteX32" fmla="*/ 175456 w 373652"/>
              <a:gd name="connsiteY32" fmla="*/ 57158 h 342909"/>
              <a:gd name="connsiteX33" fmla="*/ 180214 w 373652"/>
              <a:gd name="connsiteY33" fmla="*/ 61293 h 342909"/>
              <a:gd name="connsiteX34" fmla="*/ 180218 w 373652"/>
              <a:gd name="connsiteY34" fmla="*/ 61349 h 342909"/>
              <a:gd name="connsiteX35" fmla="*/ 180218 w 373652"/>
              <a:gd name="connsiteY35" fmla="*/ 70588 h 342909"/>
              <a:gd name="connsiteX36" fmla="*/ 195592 w 373652"/>
              <a:gd name="connsiteY36" fmla="*/ 92172 h 342909"/>
              <a:gd name="connsiteX37" fmla="*/ 220357 w 373652"/>
              <a:gd name="connsiteY37" fmla="*/ 106012 h 342909"/>
              <a:gd name="connsiteX38" fmla="*/ 246960 w 373652"/>
              <a:gd name="connsiteY38" fmla="*/ 107917 h 342909"/>
              <a:gd name="connsiteX39" fmla="*/ 255342 w 373652"/>
              <a:gd name="connsiteY39" fmla="*/ 103259 h 342909"/>
              <a:gd name="connsiteX40" fmla="*/ 262181 w 373652"/>
              <a:gd name="connsiteY40" fmla="*/ 104916 h 342909"/>
              <a:gd name="connsiteX41" fmla="*/ 285193 w 373652"/>
              <a:gd name="connsiteY41" fmla="*/ 142950 h 342909"/>
              <a:gd name="connsiteX42" fmla="*/ 285631 w 373652"/>
              <a:gd name="connsiteY42" fmla="*/ 145931 h 342909"/>
              <a:gd name="connsiteX43" fmla="*/ 283584 w 373652"/>
              <a:gd name="connsiteY43" fmla="*/ 148484 h 342909"/>
              <a:gd name="connsiteX44" fmla="*/ 275183 w 373652"/>
              <a:gd name="connsiteY44" fmla="*/ 153065 h 342909"/>
              <a:gd name="connsiteX45" fmla="*/ 263286 w 373652"/>
              <a:gd name="connsiteY45" fmla="*/ 176221 h 342909"/>
              <a:gd name="connsiteX46" fmla="*/ 263286 w 373652"/>
              <a:gd name="connsiteY46" fmla="*/ 204900 h 342909"/>
              <a:gd name="connsiteX47" fmla="*/ 275202 w 373652"/>
              <a:gd name="connsiteY47" fmla="*/ 227951 h 342909"/>
              <a:gd name="connsiteX48" fmla="*/ 283517 w 373652"/>
              <a:gd name="connsiteY48" fmla="*/ 232485 h 342909"/>
              <a:gd name="connsiteX49" fmla="*/ 285631 w 373652"/>
              <a:gd name="connsiteY49" fmla="*/ 235076 h 342909"/>
              <a:gd name="connsiteX50" fmla="*/ 285231 w 373652"/>
              <a:gd name="connsiteY50" fmla="*/ 237990 h 342909"/>
              <a:gd name="connsiteX51" fmla="*/ 262133 w 373652"/>
              <a:gd name="connsiteY51" fmla="*/ 276128 h 342909"/>
              <a:gd name="connsiteX52" fmla="*/ 255332 w 373652"/>
              <a:gd name="connsiteY52" fmla="*/ 277719 h 342909"/>
              <a:gd name="connsiteX53" fmla="*/ 246874 w 373652"/>
              <a:gd name="connsiteY53" fmla="*/ 273014 h 342909"/>
              <a:gd name="connsiteX54" fmla="*/ 220309 w 373652"/>
              <a:gd name="connsiteY54" fmla="*/ 275033 h 342909"/>
              <a:gd name="connsiteX55" fmla="*/ 195715 w 373652"/>
              <a:gd name="connsiteY55" fmla="*/ 288787 h 342909"/>
              <a:gd name="connsiteX56" fmla="*/ 180218 w 373652"/>
              <a:gd name="connsiteY56" fmla="*/ 310428 h 342909"/>
              <a:gd name="connsiteX57" fmla="*/ 180218 w 373652"/>
              <a:gd name="connsiteY57" fmla="*/ 319667 h 342909"/>
              <a:gd name="connsiteX58" fmla="*/ 175512 w 373652"/>
              <a:gd name="connsiteY58" fmla="*/ 323862 h 342909"/>
              <a:gd name="connsiteX59" fmla="*/ 175456 w 373652"/>
              <a:gd name="connsiteY59" fmla="*/ 323858 h 342909"/>
              <a:gd name="connsiteX60" fmla="*/ 129355 w 373652"/>
              <a:gd name="connsiteY60" fmla="*/ 323858 h 342909"/>
              <a:gd name="connsiteX61" fmla="*/ 124596 w 373652"/>
              <a:gd name="connsiteY61" fmla="*/ 319723 h 342909"/>
              <a:gd name="connsiteX62" fmla="*/ 124592 w 373652"/>
              <a:gd name="connsiteY62" fmla="*/ 319667 h 342909"/>
              <a:gd name="connsiteX63" fmla="*/ 124592 w 373652"/>
              <a:gd name="connsiteY63" fmla="*/ 310428 h 342909"/>
              <a:gd name="connsiteX64" fmla="*/ 109219 w 373652"/>
              <a:gd name="connsiteY64" fmla="*/ 288844 h 342909"/>
              <a:gd name="connsiteX65" fmla="*/ 84454 w 373652"/>
              <a:gd name="connsiteY65" fmla="*/ 275014 h 342909"/>
              <a:gd name="connsiteX66" fmla="*/ 73843 w 373652"/>
              <a:gd name="connsiteY66" fmla="*/ 270413 h 342909"/>
              <a:gd name="connsiteX67" fmla="*/ 70128 w 373652"/>
              <a:gd name="connsiteY67" fmla="*/ 289101 h 342909"/>
              <a:gd name="connsiteX68" fmla="*/ 73214 w 373652"/>
              <a:gd name="connsiteY68" fmla="*/ 290397 h 342909"/>
              <a:gd name="connsiteX69" fmla="*/ 102151 w 373652"/>
              <a:gd name="connsiteY69" fmla="*/ 306589 h 342909"/>
              <a:gd name="connsiteX70" fmla="*/ 105514 w 373652"/>
              <a:gd name="connsiteY70" fmla="*/ 310475 h 342909"/>
              <a:gd name="connsiteX71" fmla="*/ 105514 w 373652"/>
              <a:gd name="connsiteY71" fmla="*/ 319715 h 342909"/>
              <a:gd name="connsiteX72" fmla="*/ 129355 w 373652"/>
              <a:gd name="connsiteY72" fmla="*/ 342908 h 342909"/>
              <a:gd name="connsiteX73" fmla="*/ 175456 w 373652"/>
              <a:gd name="connsiteY73" fmla="*/ 342908 h 342909"/>
              <a:gd name="connsiteX74" fmla="*/ 199268 w 373652"/>
              <a:gd name="connsiteY74" fmla="*/ 319667 h 342909"/>
              <a:gd name="connsiteX75" fmla="*/ 199268 w 373652"/>
              <a:gd name="connsiteY75" fmla="*/ 310428 h 342909"/>
              <a:gd name="connsiteX76" fmla="*/ 202764 w 373652"/>
              <a:gd name="connsiteY76" fmla="*/ 306484 h 342909"/>
              <a:gd name="connsiteX77" fmla="*/ 231539 w 373652"/>
              <a:gd name="connsiteY77" fmla="*/ 290416 h 342909"/>
              <a:gd name="connsiteX78" fmla="*/ 237692 w 373652"/>
              <a:gd name="connsiteY78" fmla="*/ 289701 h 342909"/>
              <a:gd name="connsiteX79" fmla="*/ 246074 w 373652"/>
              <a:gd name="connsiteY79" fmla="*/ 294369 h 342909"/>
              <a:gd name="connsiteX80" fmla="*/ 278459 w 373652"/>
              <a:gd name="connsiteY80" fmla="*/ 285930 h 342909"/>
              <a:gd name="connsiteX81" fmla="*/ 301548 w 373652"/>
              <a:gd name="connsiteY81" fmla="*/ 247763 h 342909"/>
              <a:gd name="connsiteX82" fmla="*/ 304005 w 373652"/>
              <a:gd name="connsiteY82" fmla="*/ 230084 h 342909"/>
              <a:gd name="connsiteX83" fmla="*/ 292690 w 373652"/>
              <a:gd name="connsiteY83" fmla="*/ 215797 h 342909"/>
              <a:gd name="connsiteX84" fmla="*/ 284327 w 373652"/>
              <a:gd name="connsiteY84" fmla="*/ 211234 h 342909"/>
              <a:gd name="connsiteX85" fmla="*/ 282117 w 373652"/>
              <a:gd name="connsiteY85" fmla="*/ 207644 h 342909"/>
              <a:gd name="connsiteX86" fmla="*/ 282117 w 373652"/>
              <a:gd name="connsiteY86" fmla="*/ 173468 h 342909"/>
              <a:gd name="connsiteX87" fmla="*/ 284298 w 373652"/>
              <a:gd name="connsiteY87" fmla="*/ 169848 h 342909"/>
              <a:gd name="connsiteX88" fmla="*/ 292747 w 373652"/>
              <a:gd name="connsiteY88" fmla="*/ 165238 h 342909"/>
              <a:gd name="connsiteX89" fmla="*/ 303996 w 373652"/>
              <a:gd name="connsiteY89" fmla="*/ 150951 h 342909"/>
              <a:gd name="connsiteX90" fmla="*/ 301500 w 373652"/>
              <a:gd name="connsiteY90" fmla="*/ 133206 h 342909"/>
              <a:gd name="connsiteX91" fmla="*/ 286260 w 373652"/>
              <a:gd name="connsiteY91" fmla="*/ 108041 h 342909"/>
              <a:gd name="connsiteX92" fmla="*/ 353383 w 373652"/>
              <a:gd name="connsiteY92" fmla="*/ 33346 h 342909"/>
              <a:gd name="connsiteX93" fmla="*/ 354602 w 373652"/>
              <a:gd name="connsiteY93" fmla="*/ 63759 h 342909"/>
              <a:gd name="connsiteX94" fmla="*/ 373652 w 373652"/>
              <a:gd name="connsiteY94" fmla="*/ 62997 h 342909"/>
              <a:gd name="connsiteX95" fmla="*/ 371480 w 373652"/>
              <a:gd name="connsiteY95" fmla="*/ 9152 h 342909"/>
              <a:gd name="connsiteX96" fmla="*/ 361590 w 373652"/>
              <a:gd name="connsiteY96" fmla="*/ 7 h 342909"/>
              <a:gd name="connsiteX97" fmla="*/ 361574 w 373652"/>
              <a:gd name="connsiteY97" fmla="*/ 8 h 342909"/>
              <a:gd name="connsiteX98" fmla="*/ 307739 w 373652"/>
              <a:gd name="connsiteY98" fmla="*/ 2170 h 342909"/>
              <a:gd name="connsiteX99" fmla="*/ 308501 w 373652"/>
              <a:gd name="connsiteY99" fmla="*/ 21220 h 342909"/>
              <a:gd name="connsiteX100" fmla="*/ 339781 w 373652"/>
              <a:gd name="connsiteY100" fmla="*/ 19963 h 342909"/>
              <a:gd name="connsiteX101" fmla="*/ 275668 w 373652"/>
              <a:gd name="connsiteY101" fmla="*/ 91343 h 342909"/>
              <a:gd name="connsiteX102" fmla="*/ 246065 w 373652"/>
              <a:gd name="connsiteY102" fmla="*/ 86666 h 342909"/>
              <a:gd name="connsiteX103" fmla="*/ 237759 w 373652"/>
              <a:gd name="connsiteY103" fmla="*/ 91286 h 342909"/>
              <a:gd name="connsiteX104" fmla="*/ 231568 w 373652"/>
              <a:gd name="connsiteY104" fmla="*/ 90629 h 342909"/>
              <a:gd name="connsiteX105" fmla="*/ 202631 w 373652"/>
              <a:gd name="connsiteY105" fmla="*/ 74436 h 342909"/>
              <a:gd name="connsiteX106" fmla="*/ 199268 w 373652"/>
              <a:gd name="connsiteY106" fmla="*/ 70550 h 342909"/>
              <a:gd name="connsiteX107" fmla="*/ 199268 w 373652"/>
              <a:gd name="connsiteY107" fmla="*/ 61349 h 342909"/>
              <a:gd name="connsiteX108" fmla="*/ 175456 w 373652"/>
              <a:gd name="connsiteY108" fmla="*/ 38108 h 342909"/>
              <a:gd name="connsiteX109" fmla="*/ 129355 w 373652"/>
              <a:gd name="connsiteY109" fmla="*/ 38108 h 342909"/>
              <a:gd name="connsiteX110" fmla="*/ 105542 w 373652"/>
              <a:gd name="connsiteY110" fmla="*/ 61349 h 342909"/>
              <a:gd name="connsiteX111" fmla="*/ 105542 w 373652"/>
              <a:gd name="connsiteY111" fmla="*/ 70588 h 342909"/>
              <a:gd name="connsiteX112" fmla="*/ 102047 w 373652"/>
              <a:gd name="connsiteY112" fmla="*/ 74532 h 342909"/>
              <a:gd name="connsiteX113" fmla="*/ 73272 w 373652"/>
              <a:gd name="connsiteY113" fmla="*/ 90600 h 342909"/>
              <a:gd name="connsiteX114" fmla="*/ 67118 w 373652"/>
              <a:gd name="connsiteY114" fmla="*/ 91315 h 342909"/>
              <a:gd name="connsiteX115" fmla="*/ 58736 w 373652"/>
              <a:gd name="connsiteY115" fmla="*/ 86647 h 342909"/>
              <a:gd name="connsiteX116" fmla="*/ 26342 w 373652"/>
              <a:gd name="connsiteY116" fmla="*/ 95087 h 34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373652" h="342909">
                <a:moveTo>
                  <a:pt x="26342" y="95087"/>
                </a:moveTo>
                <a:lnTo>
                  <a:pt x="3253" y="133253"/>
                </a:lnTo>
                <a:cubicBezTo>
                  <a:pt x="58" y="138564"/>
                  <a:pt x="-830" y="144950"/>
                  <a:pt x="796" y="150932"/>
                </a:cubicBezTo>
                <a:cubicBezTo>
                  <a:pt x="2463" y="157037"/>
                  <a:pt x="6550" y="162198"/>
                  <a:pt x="12112" y="165219"/>
                </a:cubicBezTo>
                <a:lnTo>
                  <a:pt x="20475" y="169782"/>
                </a:lnTo>
                <a:cubicBezTo>
                  <a:pt x="21839" y="170457"/>
                  <a:pt x="22697" y="171851"/>
                  <a:pt x="22684" y="173373"/>
                </a:cubicBezTo>
                <a:cubicBezTo>
                  <a:pt x="21020" y="184717"/>
                  <a:pt x="21020" y="196242"/>
                  <a:pt x="22684" y="207586"/>
                </a:cubicBezTo>
                <a:lnTo>
                  <a:pt x="22608" y="208377"/>
                </a:lnTo>
                <a:lnTo>
                  <a:pt x="22465" y="208825"/>
                </a:lnTo>
                <a:cubicBezTo>
                  <a:pt x="22092" y="209884"/>
                  <a:pt x="21324" y="210757"/>
                  <a:pt x="20322" y="211263"/>
                </a:cubicBezTo>
                <a:lnTo>
                  <a:pt x="11969" y="215816"/>
                </a:lnTo>
                <a:cubicBezTo>
                  <a:pt x="5174" y="219570"/>
                  <a:pt x="721" y="226489"/>
                  <a:pt x="120" y="234228"/>
                </a:cubicBezTo>
                <a:lnTo>
                  <a:pt x="19122" y="235504"/>
                </a:lnTo>
                <a:cubicBezTo>
                  <a:pt x="19286" y="234229"/>
                  <a:pt x="20051" y="233110"/>
                  <a:pt x="21179" y="232494"/>
                </a:cubicBezTo>
                <a:lnTo>
                  <a:pt x="29695" y="227846"/>
                </a:lnTo>
                <a:cubicBezTo>
                  <a:pt x="34666" y="225089"/>
                  <a:pt x="38467" y="220622"/>
                  <a:pt x="40391" y="215273"/>
                </a:cubicBezTo>
                <a:cubicBezTo>
                  <a:pt x="40581" y="214863"/>
                  <a:pt x="40740" y="214440"/>
                  <a:pt x="40868" y="214006"/>
                </a:cubicBezTo>
                <a:cubicBezTo>
                  <a:pt x="41767" y="211019"/>
                  <a:pt x="41992" y="207870"/>
                  <a:pt x="41525" y="204786"/>
                </a:cubicBezTo>
                <a:cubicBezTo>
                  <a:pt x="40133" y="195276"/>
                  <a:pt x="40133" y="185616"/>
                  <a:pt x="41525" y="176106"/>
                </a:cubicBezTo>
                <a:cubicBezTo>
                  <a:pt x="42721" y="166695"/>
                  <a:pt x="37980" y="157522"/>
                  <a:pt x="29609" y="153056"/>
                </a:cubicBezTo>
                <a:lnTo>
                  <a:pt x="21294" y="148522"/>
                </a:lnTo>
                <a:cubicBezTo>
                  <a:pt x="20265" y="147983"/>
                  <a:pt x="19501" y="147046"/>
                  <a:pt x="19179" y="145931"/>
                </a:cubicBezTo>
                <a:cubicBezTo>
                  <a:pt x="18907" y="144946"/>
                  <a:pt x="19051" y="143892"/>
                  <a:pt x="19579" y="143016"/>
                </a:cubicBezTo>
                <a:lnTo>
                  <a:pt x="42668" y="104850"/>
                </a:lnTo>
                <a:cubicBezTo>
                  <a:pt x="44183" y="102642"/>
                  <a:pt x="47131" y="101952"/>
                  <a:pt x="49469" y="103259"/>
                </a:cubicBezTo>
                <a:lnTo>
                  <a:pt x="57927" y="107964"/>
                </a:lnTo>
                <a:cubicBezTo>
                  <a:pt x="66417" y="112534"/>
                  <a:pt x="76790" y="111746"/>
                  <a:pt x="84492" y="105945"/>
                </a:cubicBezTo>
                <a:cubicBezTo>
                  <a:pt x="92098" y="100373"/>
                  <a:pt x="100357" y="95754"/>
                  <a:pt x="109086" y="92191"/>
                </a:cubicBezTo>
                <a:cubicBezTo>
                  <a:pt x="118231" y="88898"/>
                  <a:pt x="124398" y="80307"/>
                  <a:pt x="124592" y="70588"/>
                </a:cubicBezTo>
                <a:lnTo>
                  <a:pt x="124592" y="61349"/>
                </a:lnTo>
                <a:cubicBezTo>
                  <a:pt x="124733" y="58891"/>
                  <a:pt x="126840" y="57013"/>
                  <a:pt x="129299" y="57154"/>
                </a:cubicBezTo>
                <a:cubicBezTo>
                  <a:pt x="129318" y="57156"/>
                  <a:pt x="129336" y="57157"/>
                  <a:pt x="129355" y="57158"/>
                </a:cubicBezTo>
                <a:lnTo>
                  <a:pt x="175456" y="57158"/>
                </a:lnTo>
                <a:cubicBezTo>
                  <a:pt x="177911" y="56986"/>
                  <a:pt x="180042" y="58837"/>
                  <a:pt x="180214" y="61293"/>
                </a:cubicBezTo>
                <a:cubicBezTo>
                  <a:pt x="180216" y="61311"/>
                  <a:pt x="180217" y="61330"/>
                  <a:pt x="180218" y="61349"/>
                </a:cubicBezTo>
                <a:lnTo>
                  <a:pt x="180218" y="70588"/>
                </a:lnTo>
                <a:cubicBezTo>
                  <a:pt x="180381" y="80271"/>
                  <a:pt x="186493" y="88853"/>
                  <a:pt x="195592" y="92172"/>
                </a:cubicBezTo>
                <a:cubicBezTo>
                  <a:pt x="204381" y="95755"/>
                  <a:pt x="212699" y="100403"/>
                  <a:pt x="220357" y="106012"/>
                </a:cubicBezTo>
                <a:cubicBezTo>
                  <a:pt x="228090" y="111792"/>
                  <a:pt x="238482" y="112536"/>
                  <a:pt x="246960" y="107917"/>
                </a:cubicBezTo>
                <a:lnTo>
                  <a:pt x="255342" y="103259"/>
                </a:lnTo>
                <a:cubicBezTo>
                  <a:pt x="257705" y="101942"/>
                  <a:pt x="260684" y="102664"/>
                  <a:pt x="262181" y="104916"/>
                </a:cubicBezTo>
                <a:lnTo>
                  <a:pt x="285193" y="142950"/>
                </a:lnTo>
                <a:cubicBezTo>
                  <a:pt x="285743" y="143841"/>
                  <a:pt x="285901" y="144919"/>
                  <a:pt x="285631" y="145931"/>
                </a:cubicBezTo>
                <a:cubicBezTo>
                  <a:pt x="285322" y="147024"/>
                  <a:pt x="284584" y="147945"/>
                  <a:pt x="283584" y="148484"/>
                </a:cubicBezTo>
                <a:lnTo>
                  <a:pt x="275183" y="153065"/>
                </a:lnTo>
                <a:cubicBezTo>
                  <a:pt x="266781" y="157552"/>
                  <a:pt x="262040" y="166777"/>
                  <a:pt x="263286" y="176221"/>
                </a:cubicBezTo>
                <a:cubicBezTo>
                  <a:pt x="264677" y="185730"/>
                  <a:pt x="264677" y="195391"/>
                  <a:pt x="263286" y="204900"/>
                </a:cubicBezTo>
                <a:cubicBezTo>
                  <a:pt x="262089" y="214312"/>
                  <a:pt x="266831" y="223485"/>
                  <a:pt x="275202" y="227951"/>
                </a:cubicBezTo>
                <a:lnTo>
                  <a:pt x="283517" y="232485"/>
                </a:lnTo>
                <a:cubicBezTo>
                  <a:pt x="284546" y="233024"/>
                  <a:pt x="285310" y="233959"/>
                  <a:pt x="285631" y="235076"/>
                </a:cubicBezTo>
                <a:cubicBezTo>
                  <a:pt x="285904" y="236060"/>
                  <a:pt x="285759" y="237115"/>
                  <a:pt x="285231" y="237990"/>
                </a:cubicBezTo>
                <a:lnTo>
                  <a:pt x="262133" y="276128"/>
                </a:lnTo>
                <a:cubicBezTo>
                  <a:pt x="260621" y="278340"/>
                  <a:pt x="257669" y="279031"/>
                  <a:pt x="255332" y="277719"/>
                </a:cubicBezTo>
                <a:lnTo>
                  <a:pt x="246874" y="273014"/>
                </a:lnTo>
                <a:cubicBezTo>
                  <a:pt x="238384" y="268443"/>
                  <a:pt x="228011" y="269232"/>
                  <a:pt x="220309" y="275033"/>
                </a:cubicBezTo>
                <a:cubicBezTo>
                  <a:pt x="212703" y="280605"/>
                  <a:pt x="204444" y="285224"/>
                  <a:pt x="195715" y="288787"/>
                </a:cubicBezTo>
                <a:cubicBezTo>
                  <a:pt x="186561" y="292088"/>
                  <a:pt x="180395" y="300698"/>
                  <a:pt x="180218" y="310428"/>
                </a:cubicBezTo>
                <a:lnTo>
                  <a:pt x="180218" y="319667"/>
                </a:lnTo>
                <a:cubicBezTo>
                  <a:pt x="180077" y="322124"/>
                  <a:pt x="177970" y="324003"/>
                  <a:pt x="175512" y="323862"/>
                </a:cubicBezTo>
                <a:cubicBezTo>
                  <a:pt x="175493" y="323861"/>
                  <a:pt x="175475" y="323859"/>
                  <a:pt x="175456" y="323858"/>
                </a:cubicBezTo>
                <a:lnTo>
                  <a:pt x="129355" y="323858"/>
                </a:lnTo>
                <a:cubicBezTo>
                  <a:pt x="126899" y="324030"/>
                  <a:pt x="124769" y="322180"/>
                  <a:pt x="124596" y="319723"/>
                </a:cubicBezTo>
                <a:cubicBezTo>
                  <a:pt x="124594" y="319704"/>
                  <a:pt x="124593" y="319686"/>
                  <a:pt x="124592" y="319667"/>
                </a:cubicBezTo>
                <a:lnTo>
                  <a:pt x="124592" y="310428"/>
                </a:lnTo>
                <a:cubicBezTo>
                  <a:pt x="124429" y="300745"/>
                  <a:pt x="118317" y="292163"/>
                  <a:pt x="109219" y="288844"/>
                </a:cubicBezTo>
                <a:cubicBezTo>
                  <a:pt x="100428" y="285266"/>
                  <a:pt x="92111" y="280620"/>
                  <a:pt x="84454" y="275014"/>
                </a:cubicBezTo>
                <a:cubicBezTo>
                  <a:pt x="81289" y="272735"/>
                  <a:pt x="77670" y="271166"/>
                  <a:pt x="73843" y="270413"/>
                </a:cubicBezTo>
                <a:lnTo>
                  <a:pt x="70128" y="289101"/>
                </a:lnTo>
                <a:cubicBezTo>
                  <a:pt x="71238" y="289306"/>
                  <a:pt x="72291" y="289748"/>
                  <a:pt x="73214" y="290397"/>
                </a:cubicBezTo>
                <a:cubicBezTo>
                  <a:pt x="82156" y="296967"/>
                  <a:pt x="91875" y="302406"/>
                  <a:pt x="102151" y="306589"/>
                </a:cubicBezTo>
                <a:cubicBezTo>
                  <a:pt x="103946" y="307100"/>
                  <a:pt x="105266" y="308627"/>
                  <a:pt x="105514" y="310475"/>
                </a:cubicBezTo>
                <a:lnTo>
                  <a:pt x="105514" y="319715"/>
                </a:lnTo>
                <a:cubicBezTo>
                  <a:pt x="105718" y="332692"/>
                  <a:pt x="116377" y="343061"/>
                  <a:pt x="129355" y="342908"/>
                </a:cubicBezTo>
                <a:lnTo>
                  <a:pt x="175456" y="342908"/>
                </a:lnTo>
                <a:cubicBezTo>
                  <a:pt x="188441" y="343046"/>
                  <a:pt x="199090" y="332652"/>
                  <a:pt x="199268" y="319667"/>
                </a:cubicBezTo>
                <a:lnTo>
                  <a:pt x="199268" y="310428"/>
                </a:lnTo>
                <a:cubicBezTo>
                  <a:pt x="199268" y="308523"/>
                  <a:pt x="201011" y="307180"/>
                  <a:pt x="202764" y="306484"/>
                </a:cubicBezTo>
                <a:cubicBezTo>
                  <a:pt x="212981" y="302333"/>
                  <a:pt x="222646" y="296936"/>
                  <a:pt x="231539" y="290416"/>
                </a:cubicBezTo>
                <a:cubicBezTo>
                  <a:pt x="233272" y="288990"/>
                  <a:pt x="235679" y="288711"/>
                  <a:pt x="237692" y="289701"/>
                </a:cubicBezTo>
                <a:lnTo>
                  <a:pt x="246074" y="294369"/>
                </a:lnTo>
                <a:cubicBezTo>
                  <a:pt x="257387" y="300685"/>
                  <a:pt x="271668" y="296963"/>
                  <a:pt x="278459" y="285930"/>
                </a:cubicBezTo>
                <a:lnTo>
                  <a:pt x="301548" y="247763"/>
                </a:lnTo>
                <a:cubicBezTo>
                  <a:pt x="304743" y="242452"/>
                  <a:pt x="305631" y="236066"/>
                  <a:pt x="304005" y="230084"/>
                </a:cubicBezTo>
                <a:cubicBezTo>
                  <a:pt x="302338" y="223979"/>
                  <a:pt x="298251" y="218818"/>
                  <a:pt x="292690" y="215797"/>
                </a:cubicBezTo>
                <a:lnTo>
                  <a:pt x="284327" y="211234"/>
                </a:lnTo>
                <a:cubicBezTo>
                  <a:pt x="282963" y="210559"/>
                  <a:pt x="282104" y="209165"/>
                  <a:pt x="282117" y="207644"/>
                </a:cubicBezTo>
                <a:cubicBezTo>
                  <a:pt x="283774" y="196312"/>
                  <a:pt x="283774" y="184800"/>
                  <a:pt x="282117" y="173468"/>
                </a:cubicBezTo>
                <a:cubicBezTo>
                  <a:pt x="282083" y="171941"/>
                  <a:pt x="282933" y="170532"/>
                  <a:pt x="284298" y="169848"/>
                </a:cubicBezTo>
                <a:lnTo>
                  <a:pt x="292747" y="165238"/>
                </a:lnTo>
                <a:cubicBezTo>
                  <a:pt x="298286" y="162207"/>
                  <a:pt x="302349" y="157047"/>
                  <a:pt x="303996" y="150951"/>
                </a:cubicBezTo>
                <a:cubicBezTo>
                  <a:pt x="305624" y="144943"/>
                  <a:pt x="304721" y="138531"/>
                  <a:pt x="301500" y="133206"/>
                </a:cubicBezTo>
                <a:lnTo>
                  <a:pt x="286260" y="108041"/>
                </a:lnTo>
                <a:lnTo>
                  <a:pt x="353383" y="33346"/>
                </a:lnTo>
                <a:lnTo>
                  <a:pt x="354602" y="63759"/>
                </a:lnTo>
                <a:lnTo>
                  <a:pt x="373652" y="62997"/>
                </a:lnTo>
                <a:lnTo>
                  <a:pt x="371480" y="9152"/>
                </a:lnTo>
                <a:cubicBezTo>
                  <a:pt x="371275" y="3896"/>
                  <a:pt x="366846" y="-199"/>
                  <a:pt x="361590" y="7"/>
                </a:cubicBezTo>
                <a:cubicBezTo>
                  <a:pt x="361585" y="8"/>
                  <a:pt x="361579" y="8"/>
                  <a:pt x="361574" y="8"/>
                </a:cubicBezTo>
                <a:lnTo>
                  <a:pt x="307739" y="2170"/>
                </a:lnTo>
                <a:lnTo>
                  <a:pt x="308501" y="21220"/>
                </a:lnTo>
                <a:lnTo>
                  <a:pt x="339781" y="19963"/>
                </a:lnTo>
                <a:lnTo>
                  <a:pt x="275668" y="91343"/>
                </a:lnTo>
                <a:cubicBezTo>
                  <a:pt x="268043" y="83176"/>
                  <a:pt x="255836" y="81247"/>
                  <a:pt x="246065" y="86666"/>
                </a:cubicBezTo>
                <a:lnTo>
                  <a:pt x="237759" y="91286"/>
                </a:lnTo>
                <a:cubicBezTo>
                  <a:pt x="235746" y="92309"/>
                  <a:pt x="233320" y="92052"/>
                  <a:pt x="231568" y="90629"/>
                </a:cubicBezTo>
                <a:cubicBezTo>
                  <a:pt x="222626" y="84059"/>
                  <a:pt x="212907" y="78620"/>
                  <a:pt x="202631" y="74436"/>
                </a:cubicBezTo>
                <a:cubicBezTo>
                  <a:pt x="200836" y="73926"/>
                  <a:pt x="199516" y="72399"/>
                  <a:pt x="199268" y="70550"/>
                </a:cubicBezTo>
                <a:lnTo>
                  <a:pt x="199268" y="61349"/>
                </a:lnTo>
                <a:cubicBezTo>
                  <a:pt x="199090" y="48364"/>
                  <a:pt x="188441" y="37970"/>
                  <a:pt x="175456" y="38108"/>
                </a:cubicBezTo>
                <a:lnTo>
                  <a:pt x="129355" y="38108"/>
                </a:lnTo>
                <a:cubicBezTo>
                  <a:pt x="116369" y="37970"/>
                  <a:pt x="105720" y="48364"/>
                  <a:pt x="105542" y="61349"/>
                </a:cubicBezTo>
                <a:lnTo>
                  <a:pt x="105542" y="70588"/>
                </a:lnTo>
                <a:cubicBezTo>
                  <a:pt x="105542" y="72493"/>
                  <a:pt x="103799" y="73836"/>
                  <a:pt x="102047" y="74532"/>
                </a:cubicBezTo>
                <a:cubicBezTo>
                  <a:pt x="91830" y="78683"/>
                  <a:pt x="82165" y="84080"/>
                  <a:pt x="73272" y="90600"/>
                </a:cubicBezTo>
                <a:cubicBezTo>
                  <a:pt x="71532" y="92010"/>
                  <a:pt x="69135" y="92288"/>
                  <a:pt x="67118" y="91315"/>
                </a:cubicBezTo>
                <a:lnTo>
                  <a:pt x="58736" y="86647"/>
                </a:lnTo>
                <a:cubicBezTo>
                  <a:pt x="47420" y="80341"/>
                  <a:pt x="33143" y="84059"/>
                  <a:pt x="26342" y="95087"/>
                </a:cubicBezTo>
                <a:close/>
              </a:path>
            </a:pathLst>
          </a:custGeom>
          <a:solidFill>
            <a:srgbClr val="373939"/>
          </a:solidFill>
          <a:ln w="9525" cap="flat">
            <a:noFill/>
            <a:prstDash val="solid"/>
            <a:miter/>
          </a:ln>
        </p:spPr>
        <p:txBody>
          <a:bodyPr rtlCol="0" anchor="ctr"/>
          <a:lstStyle/>
          <a:p>
            <a:endParaRPr lang="en-US"/>
          </a:p>
        </p:txBody>
      </p:sp>
      <p:sp>
        <p:nvSpPr>
          <p:cNvPr id="501" name="Freeform 500">
            <a:extLst>
              <a:ext uri="{FF2B5EF4-FFF2-40B4-BE49-F238E27FC236}">
                <a16:creationId xmlns:a16="http://schemas.microsoft.com/office/drawing/2014/main" id="{A6D56B68-D6FE-AB5E-5FA1-70C529EAF2E2}"/>
              </a:ext>
            </a:extLst>
          </p:cNvPr>
          <p:cNvSpPr/>
          <p:nvPr/>
        </p:nvSpPr>
        <p:spPr>
          <a:xfrm>
            <a:off x="8710469" y="5683034"/>
            <a:ext cx="300022" cy="263763"/>
          </a:xfrm>
          <a:custGeom>
            <a:avLst/>
            <a:gdLst>
              <a:gd name="connsiteX0" fmla="*/ 196082 w 300022"/>
              <a:gd name="connsiteY0" fmla="*/ 72454 h 263763"/>
              <a:gd name="connsiteX1" fmla="*/ 227571 w 300022"/>
              <a:gd name="connsiteY1" fmla="*/ 119698 h 263763"/>
              <a:gd name="connsiteX2" fmla="*/ 234810 w 300022"/>
              <a:gd name="connsiteY2" fmla="*/ 123917 h 263763"/>
              <a:gd name="connsiteX3" fmla="*/ 242583 w 300022"/>
              <a:gd name="connsiteY3" fmla="*/ 120774 h 263763"/>
              <a:gd name="connsiteX4" fmla="*/ 280502 w 300022"/>
              <a:gd name="connsiteY4" fmla="*/ 78597 h 263763"/>
              <a:gd name="connsiteX5" fmla="*/ 222033 w 300022"/>
              <a:gd name="connsiteY5" fmla="*/ 152041 h 263763"/>
              <a:gd name="connsiteX6" fmla="*/ 214255 w 300022"/>
              <a:gd name="connsiteY6" fmla="*/ 152464 h 263763"/>
              <a:gd name="connsiteX7" fmla="*/ 170355 w 300022"/>
              <a:gd name="connsiteY7" fmla="*/ 135881 h 263763"/>
              <a:gd name="connsiteX8" fmla="*/ 157763 w 300022"/>
              <a:gd name="connsiteY8" fmla="*/ 150168 h 263763"/>
              <a:gd name="connsiteX9" fmla="*/ 278738 w 300022"/>
              <a:gd name="connsiteY9" fmla="*/ 142259 h 263763"/>
              <a:gd name="connsiteX10" fmla="*/ 270829 w 300022"/>
              <a:gd name="connsiteY10" fmla="*/ 21284 h 263763"/>
              <a:gd name="connsiteX11" fmla="*/ 169812 w 300022"/>
              <a:gd name="connsiteY11" fmla="*/ 12446 h 263763"/>
              <a:gd name="connsiteX12" fmla="*/ 138570 w 300022"/>
              <a:gd name="connsiteY12" fmla="*/ 45622 h 263763"/>
              <a:gd name="connsiteX13" fmla="*/ 155448 w 300022"/>
              <a:gd name="connsiteY13" fmla="*/ 54461 h 263763"/>
              <a:gd name="connsiteX14" fmla="*/ 179651 w 300022"/>
              <a:gd name="connsiteY14" fmla="*/ 28743 h 263763"/>
              <a:gd name="connsiteX15" fmla="*/ 225943 w 300022"/>
              <a:gd name="connsiteY15" fmla="*/ 20057 h 263763"/>
              <a:gd name="connsiteX16" fmla="*/ 274368 w 300022"/>
              <a:gd name="connsiteY16" fmla="*/ 56823 h 263763"/>
              <a:gd name="connsiteX17" fmla="*/ 236620 w 300022"/>
              <a:gd name="connsiteY17" fmla="*/ 98819 h 263763"/>
              <a:gd name="connsiteX18" fmla="*/ 205321 w 300022"/>
              <a:gd name="connsiteY18" fmla="*/ 51870 h 263763"/>
              <a:gd name="connsiteX19" fmla="*/ 198215 w 300022"/>
              <a:gd name="connsiteY19" fmla="*/ 47689 h 263763"/>
              <a:gd name="connsiteX20" fmla="*/ 190500 w 300022"/>
              <a:gd name="connsiteY20" fmla="*/ 50613 h 263763"/>
              <a:gd name="connsiteX21" fmla="*/ 0 w 300022"/>
              <a:gd name="connsiteY21" fmla="*/ 250638 h 263763"/>
              <a:gd name="connsiteX22" fmla="*/ 13792 w 300022"/>
              <a:gd name="connsiteY22" fmla="*/ 263763 h 26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00022" h="263763">
                <a:moveTo>
                  <a:pt x="196082" y="72454"/>
                </a:moveTo>
                <a:lnTo>
                  <a:pt x="227571" y="119698"/>
                </a:lnTo>
                <a:cubicBezTo>
                  <a:pt x="229203" y="122146"/>
                  <a:pt x="231875" y="123705"/>
                  <a:pt x="234810" y="123917"/>
                </a:cubicBezTo>
                <a:cubicBezTo>
                  <a:pt x="237743" y="124096"/>
                  <a:pt x="240599" y="122941"/>
                  <a:pt x="242583" y="120774"/>
                </a:cubicBezTo>
                <a:lnTo>
                  <a:pt x="280502" y="78597"/>
                </a:lnTo>
                <a:cubicBezTo>
                  <a:pt x="284637" y="115024"/>
                  <a:pt x="258460" y="147906"/>
                  <a:pt x="222033" y="152041"/>
                </a:cubicBezTo>
                <a:cubicBezTo>
                  <a:pt x="219451" y="152334"/>
                  <a:pt x="216854" y="152475"/>
                  <a:pt x="214255" y="152464"/>
                </a:cubicBezTo>
                <a:cubicBezTo>
                  <a:pt x="198091" y="152462"/>
                  <a:pt x="182483" y="146566"/>
                  <a:pt x="170355" y="135881"/>
                </a:cubicBezTo>
                <a:lnTo>
                  <a:pt x="157763" y="150168"/>
                </a:lnTo>
                <a:cubicBezTo>
                  <a:pt x="193353" y="181390"/>
                  <a:pt x="247516" y="177850"/>
                  <a:pt x="278738" y="142259"/>
                </a:cubicBezTo>
                <a:cubicBezTo>
                  <a:pt x="309961" y="106669"/>
                  <a:pt x="306419" y="52506"/>
                  <a:pt x="270829" y="21284"/>
                </a:cubicBezTo>
                <a:cubicBezTo>
                  <a:pt x="242696" y="-3397"/>
                  <a:pt x="201803" y="-6974"/>
                  <a:pt x="169812" y="12446"/>
                </a:cubicBezTo>
                <a:cubicBezTo>
                  <a:pt x="156554" y="20432"/>
                  <a:pt x="145746" y="31908"/>
                  <a:pt x="138570" y="45622"/>
                </a:cubicBezTo>
                <a:lnTo>
                  <a:pt x="155448" y="54461"/>
                </a:lnTo>
                <a:cubicBezTo>
                  <a:pt x="160997" y="43825"/>
                  <a:pt x="169372" y="34927"/>
                  <a:pt x="179651" y="28743"/>
                </a:cubicBezTo>
                <a:cubicBezTo>
                  <a:pt x="193574" y="20478"/>
                  <a:pt x="209970" y="17402"/>
                  <a:pt x="225943" y="20057"/>
                </a:cubicBezTo>
                <a:cubicBezTo>
                  <a:pt x="247078" y="23763"/>
                  <a:pt x="265119" y="37460"/>
                  <a:pt x="274368" y="56823"/>
                </a:cubicBezTo>
                <a:lnTo>
                  <a:pt x="236620" y="98819"/>
                </a:lnTo>
                <a:lnTo>
                  <a:pt x="205321" y="51870"/>
                </a:lnTo>
                <a:cubicBezTo>
                  <a:pt x="203709" y="49470"/>
                  <a:pt x="201096" y="47932"/>
                  <a:pt x="198215" y="47689"/>
                </a:cubicBezTo>
                <a:cubicBezTo>
                  <a:pt x="195336" y="47463"/>
                  <a:pt x="192507" y="48535"/>
                  <a:pt x="190500" y="50613"/>
                </a:cubicBezTo>
                <a:lnTo>
                  <a:pt x="0" y="250638"/>
                </a:lnTo>
                <a:lnTo>
                  <a:pt x="13792" y="263763"/>
                </a:lnTo>
                <a:close/>
              </a:path>
            </a:pathLst>
          </a:custGeom>
          <a:solidFill>
            <a:srgbClr val="373939"/>
          </a:solidFill>
          <a:ln w="9525" cap="flat">
            <a:noFill/>
            <a:prstDash val="solid"/>
            <a:miter/>
          </a:ln>
        </p:spPr>
        <p:txBody>
          <a:bodyPr rtlCol="0" anchor="ctr"/>
          <a:lstStyle/>
          <a:p>
            <a:endParaRPr lang="en-US"/>
          </a:p>
        </p:txBody>
      </p:sp>
      <p:sp>
        <p:nvSpPr>
          <p:cNvPr id="503" name="Freeform 502">
            <a:extLst>
              <a:ext uri="{FF2B5EF4-FFF2-40B4-BE49-F238E27FC236}">
                <a16:creationId xmlns:a16="http://schemas.microsoft.com/office/drawing/2014/main" id="{DF9EAD0D-00C9-B68D-9E56-BAF8DF81C35F}"/>
              </a:ext>
            </a:extLst>
          </p:cNvPr>
          <p:cNvSpPr/>
          <p:nvPr/>
        </p:nvSpPr>
        <p:spPr>
          <a:xfrm>
            <a:off x="9646673" y="5608737"/>
            <a:ext cx="515028" cy="564887"/>
          </a:xfrm>
          <a:custGeom>
            <a:avLst/>
            <a:gdLst>
              <a:gd name="connsiteX0" fmla="*/ 510255 w 515028"/>
              <a:gd name="connsiteY0" fmla="*/ 451294 h 564887"/>
              <a:gd name="connsiteX1" fmla="*/ 459215 w 515028"/>
              <a:gd name="connsiteY1" fmla="*/ 366972 h 564887"/>
              <a:gd name="connsiteX2" fmla="*/ 490407 w 515028"/>
              <a:gd name="connsiteY2" fmla="*/ 233661 h 564887"/>
              <a:gd name="connsiteX3" fmla="*/ 490407 w 515028"/>
              <a:gd name="connsiteY3" fmla="*/ 121050 h 564887"/>
              <a:gd name="connsiteX4" fmla="*/ 481096 w 515028"/>
              <a:gd name="connsiteY4" fmla="*/ 111738 h 564887"/>
              <a:gd name="connsiteX5" fmla="*/ 378669 w 515028"/>
              <a:gd name="connsiteY5" fmla="*/ 9312 h 564887"/>
              <a:gd name="connsiteX6" fmla="*/ 369357 w 515028"/>
              <a:gd name="connsiteY6" fmla="*/ 0 h 564887"/>
              <a:gd name="connsiteX7" fmla="*/ 121050 w 515028"/>
              <a:gd name="connsiteY7" fmla="*/ 0 h 564887"/>
              <a:gd name="connsiteX8" fmla="*/ 111738 w 515028"/>
              <a:gd name="connsiteY8" fmla="*/ 9312 h 564887"/>
              <a:gd name="connsiteX9" fmla="*/ 9312 w 515028"/>
              <a:gd name="connsiteY9" fmla="*/ 111738 h 564887"/>
              <a:gd name="connsiteX10" fmla="*/ 0 w 515028"/>
              <a:gd name="connsiteY10" fmla="*/ 121050 h 564887"/>
              <a:gd name="connsiteX11" fmla="*/ 0 w 515028"/>
              <a:gd name="connsiteY11" fmla="*/ 233661 h 564887"/>
              <a:gd name="connsiteX12" fmla="*/ 135938 w 515028"/>
              <a:gd name="connsiteY12" fmla="*/ 490201 h 564887"/>
              <a:gd name="connsiteX13" fmla="*/ 239856 w 515028"/>
              <a:gd name="connsiteY13" fmla="*/ 563202 h 564887"/>
              <a:gd name="connsiteX14" fmla="*/ 250551 w 515028"/>
              <a:gd name="connsiteY14" fmla="*/ 563215 h 564887"/>
              <a:gd name="connsiteX15" fmla="*/ 336550 w 515028"/>
              <a:gd name="connsiteY15" fmla="*/ 502823 h 564887"/>
              <a:gd name="connsiteX16" fmla="*/ 482223 w 515028"/>
              <a:gd name="connsiteY16" fmla="*/ 502823 h 564887"/>
              <a:gd name="connsiteX17" fmla="*/ 510255 w 515028"/>
              <a:gd name="connsiteY17" fmla="*/ 451294 h 564887"/>
              <a:gd name="connsiteX18" fmla="*/ 245204 w 515028"/>
              <a:gd name="connsiteY18" fmla="*/ 544203 h 564887"/>
              <a:gd name="connsiteX19" fmla="*/ 146644 w 515028"/>
              <a:gd name="connsiteY19" fmla="*/ 474973 h 564887"/>
              <a:gd name="connsiteX20" fmla="*/ 18623 w 515028"/>
              <a:gd name="connsiteY20" fmla="*/ 233661 h 564887"/>
              <a:gd name="connsiteX21" fmla="*/ 18623 w 515028"/>
              <a:gd name="connsiteY21" fmla="*/ 130010 h 564887"/>
              <a:gd name="connsiteX22" fmla="*/ 130010 w 515028"/>
              <a:gd name="connsiteY22" fmla="*/ 18623 h 564887"/>
              <a:gd name="connsiteX23" fmla="*/ 360397 w 515028"/>
              <a:gd name="connsiteY23" fmla="*/ 18623 h 564887"/>
              <a:gd name="connsiteX24" fmla="*/ 471784 w 515028"/>
              <a:gd name="connsiteY24" fmla="*/ 130010 h 564887"/>
              <a:gd name="connsiteX25" fmla="*/ 471784 w 515028"/>
              <a:gd name="connsiteY25" fmla="*/ 233661 h 564887"/>
              <a:gd name="connsiteX26" fmla="*/ 447639 w 515028"/>
              <a:gd name="connsiteY26" fmla="*/ 347847 h 564887"/>
              <a:gd name="connsiteX27" fmla="*/ 435597 w 515028"/>
              <a:gd name="connsiteY27" fmla="*/ 327953 h 564887"/>
              <a:gd name="connsiteX28" fmla="*/ 453161 w 515028"/>
              <a:gd name="connsiteY28" fmla="*/ 233661 h 564887"/>
              <a:gd name="connsiteX29" fmla="*/ 453161 w 515028"/>
              <a:gd name="connsiteY29" fmla="*/ 153579 h 564887"/>
              <a:gd name="connsiteX30" fmla="*/ 446178 w 515028"/>
              <a:gd name="connsiteY30" fmla="*/ 144571 h 564887"/>
              <a:gd name="connsiteX31" fmla="*/ 345836 w 515028"/>
              <a:gd name="connsiteY31" fmla="*/ 44230 h 564887"/>
              <a:gd name="connsiteX32" fmla="*/ 336828 w 515028"/>
              <a:gd name="connsiteY32" fmla="*/ 37246 h 564887"/>
              <a:gd name="connsiteX33" fmla="*/ 153579 w 515028"/>
              <a:gd name="connsiteY33" fmla="*/ 37246 h 564887"/>
              <a:gd name="connsiteX34" fmla="*/ 144571 w 515028"/>
              <a:gd name="connsiteY34" fmla="*/ 44230 h 564887"/>
              <a:gd name="connsiteX35" fmla="*/ 44230 w 515028"/>
              <a:gd name="connsiteY35" fmla="*/ 144571 h 564887"/>
              <a:gd name="connsiteX36" fmla="*/ 37246 w 515028"/>
              <a:gd name="connsiteY36" fmla="*/ 153579 h 564887"/>
              <a:gd name="connsiteX37" fmla="*/ 37246 w 515028"/>
              <a:gd name="connsiteY37" fmla="*/ 233661 h 564887"/>
              <a:gd name="connsiteX38" fmla="*/ 157290 w 515028"/>
              <a:gd name="connsiteY38" fmla="*/ 459793 h 564887"/>
              <a:gd name="connsiteX39" fmla="*/ 239856 w 515028"/>
              <a:gd name="connsiteY39" fmla="*/ 517652 h 564887"/>
              <a:gd name="connsiteX40" fmla="*/ 250551 w 515028"/>
              <a:gd name="connsiteY40" fmla="*/ 517652 h 564887"/>
              <a:gd name="connsiteX41" fmla="*/ 301182 w 515028"/>
              <a:gd name="connsiteY41" fmla="*/ 482140 h 564887"/>
              <a:gd name="connsiteX42" fmla="*/ 312687 w 515028"/>
              <a:gd name="connsiteY42" fmla="*/ 496817 h 564887"/>
              <a:gd name="connsiteX43" fmla="*/ 245204 w 515028"/>
              <a:gd name="connsiteY43" fmla="*/ 544203 h 564887"/>
              <a:gd name="connsiteX44" fmla="*/ 302953 w 515028"/>
              <a:gd name="connsiteY44" fmla="*/ 451294 h 564887"/>
              <a:gd name="connsiteX45" fmla="*/ 299188 w 515028"/>
              <a:gd name="connsiteY45" fmla="*/ 460786 h 564887"/>
              <a:gd name="connsiteX46" fmla="*/ 254515 w 515028"/>
              <a:gd name="connsiteY46" fmla="*/ 492121 h 564887"/>
              <a:gd name="connsiteX47" fmla="*/ 254515 w 515028"/>
              <a:gd name="connsiteY47" fmla="*/ 266931 h 564887"/>
              <a:gd name="connsiteX48" fmla="*/ 431998 w 515028"/>
              <a:gd name="connsiteY48" fmla="*/ 266931 h 564887"/>
              <a:gd name="connsiteX49" fmla="*/ 420746 w 515028"/>
              <a:gd name="connsiteY49" fmla="*/ 314005 h 564887"/>
              <a:gd name="connsiteX50" fmla="*/ 378572 w 515028"/>
              <a:gd name="connsiteY50" fmla="*/ 326352 h 564887"/>
              <a:gd name="connsiteX51" fmla="*/ 302953 w 515028"/>
              <a:gd name="connsiteY51" fmla="*/ 451294 h 564887"/>
              <a:gd name="connsiteX52" fmla="*/ 55869 w 515028"/>
              <a:gd name="connsiteY52" fmla="*/ 233661 h 564887"/>
              <a:gd name="connsiteX53" fmla="*/ 55869 w 515028"/>
              <a:gd name="connsiteY53" fmla="*/ 160612 h 564887"/>
              <a:gd name="connsiteX54" fmla="*/ 160612 w 515028"/>
              <a:gd name="connsiteY54" fmla="*/ 55869 h 564887"/>
              <a:gd name="connsiteX55" fmla="*/ 235892 w 515028"/>
              <a:gd name="connsiteY55" fmla="*/ 55869 h 564887"/>
              <a:gd name="connsiteX56" fmla="*/ 235892 w 515028"/>
              <a:gd name="connsiteY56" fmla="*/ 248308 h 564887"/>
              <a:gd name="connsiteX57" fmla="*/ 56332 w 515028"/>
              <a:gd name="connsiteY57" fmla="*/ 248308 h 564887"/>
              <a:gd name="connsiteX58" fmla="*/ 55869 w 515028"/>
              <a:gd name="connsiteY58" fmla="*/ 233661 h 564887"/>
              <a:gd name="connsiteX59" fmla="*/ 434538 w 515028"/>
              <a:gd name="connsiteY59" fmla="*/ 233661 h 564887"/>
              <a:gd name="connsiteX60" fmla="*/ 433838 w 515028"/>
              <a:gd name="connsiteY60" fmla="*/ 248308 h 564887"/>
              <a:gd name="connsiteX61" fmla="*/ 254515 w 515028"/>
              <a:gd name="connsiteY61" fmla="*/ 248308 h 564887"/>
              <a:gd name="connsiteX62" fmla="*/ 254515 w 515028"/>
              <a:gd name="connsiteY62" fmla="*/ 55869 h 564887"/>
              <a:gd name="connsiteX63" fmla="*/ 329796 w 515028"/>
              <a:gd name="connsiteY63" fmla="*/ 55869 h 564887"/>
              <a:gd name="connsiteX64" fmla="*/ 434538 w 515028"/>
              <a:gd name="connsiteY64" fmla="*/ 160612 h 564887"/>
              <a:gd name="connsiteX65" fmla="*/ 434538 w 515028"/>
              <a:gd name="connsiteY65" fmla="*/ 233661 h 564887"/>
              <a:gd name="connsiteX66" fmla="*/ 235892 w 515028"/>
              <a:gd name="connsiteY66" fmla="*/ 266931 h 564887"/>
              <a:gd name="connsiteX67" fmla="*/ 235892 w 515028"/>
              <a:gd name="connsiteY67" fmla="*/ 492127 h 564887"/>
              <a:gd name="connsiteX68" fmla="*/ 167995 w 515028"/>
              <a:gd name="connsiteY68" fmla="*/ 444552 h 564887"/>
              <a:gd name="connsiteX69" fmla="*/ 58205 w 515028"/>
              <a:gd name="connsiteY69" fmla="*/ 266931 h 564887"/>
              <a:gd name="connsiteX70" fmla="*/ 235892 w 515028"/>
              <a:gd name="connsiteY70" fmla="*/ 266931 h 564887"/>
              <a:gd name="connsiteX71" fmla="*/ 494261 w 515028"/>
              <a:gd name="connsiteY71" fmla="*/ 476636 h 564887"/>
              <a:gd name="connsiteX72" fmla="*/ 482223 w 515028"/>
              <a:gd name="connsiteY72" fmla="*/ 484200 h 564887"/>
              <a:gd name="connsiteX73" fmla="*/ 330984 w 515028"/>
              <a:gd name="connsiteY73" fmla="*/ 484200 h 564887"/>
              <a:gd name="connsiteX74" fmla="*/ 318884 w 515028"/>
              <a:gd name="connsiteY74" fmla="*/ 460944 h 564887"/>
              <a:gd name="connsiteX75" fmla="*/ 394504 w 515028"/>
              <a:gd name="connsiteY75" fmla="*/ 336004 h 564887"/>
              <a:gd name="connsiteX76" fmla="*/ 418704 w 515028"/>
              <a:gd name="connsiteY76" fmla="*/ 336004 h 564887"/>
              <a:gd name="connsiteX77" fmla="*/ 494323 w 515028"/>
              <a:gd name="connsiteY77" fmla="*/ 460944 h 564887"/>
              <a:gd name="connsiteX78" fmla="*/ 494261 w 515028"/>
              <a:gd name="connsiteY78" fmla="*/ 476636 h 564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15028" h="564887">
                <a:moveTo>
                  <a:pt x="510255" y="451294"/>
                </a:moveTo>
                <a:cubicBezTo>
                  <a:pt x="510255" y="451294"/>
                  <a:pt x="481293" y="403446"/>
                  <a:pt x="459215" y="366972"/>
                </a:cubicBezTo>
                <a:cubicBezTo>
                  <a:pt x="479570" y="325032"/>
                  <a:pt x="490407" y="279079"/>
                  <a:pt x="490407" y="233661"/>
                </a:cubicBezTo>
                <a:lnTo>
                  <a:pt x="490407" y="121050"/>
                </a:lnTo>
                <a:cubicBezTo>
                  <a:pt x="490407" y="115909"/>
                  <a:pt x="486237" y="111738"/>
                  <a:pt x="481096" y="111738"/>
                </a:cubicBezTo>
                <a:cubicBezTo>
                  <a:pt x="424621" y="111738"/>
                  <a:pt x="378669" y="65787"/>
                  <a:pt x="378669" y="9312"/>
                </a:cubicBezTo>
                <a:cubicBezTo>
                  <a:pt x="378669" y="4171"/>
                  <a:pt x="374499" y="0"/>
                  <a:pt x="369357" y="0"/>
                </a:cubicBezTo>
                <a:lnTo>
                  <a:pt x="121050" y="0"/>
                </a:lnTo>
                <a:cubicBezTo>
                  <a:pt x="115909" y="0"/>
                  <a:pt x="111738" y="4171"/>
                  <a:pt x="111738" y="9312"/>
                </a:cubicBezTo>
                <a:cubicBezTo>
                  <a:pt x="111738" y="65787"/>
                  <a:pt x="65787" y="111738"/>
                  <a:pt x="9312" y="111738"/>
                </a:cubicBezTo>
                <a:cubicBezTo>
                  <a:pt x="4171" y="111738"/>
                  <a:pt x="0" y="115909"/>
                  <a:pt x="0" y="121050"/>
                </a:cubicBezTo>
                <a:lnTo>
                  <a:pt x="0" y="233661"/>
                </a:lnTo>
                <a:cubicBezTo>
                  <a:pt x="0" y="334500"/>
                  <a:pt x="50813" y="430404"/>
                  <a:pt x="135938" y="490201"/>
                </a:cubicBezTo>
                <a:cubicBezTo>
                  <a:pt x="135938" y="490201"/>
                  <a:pt x="239856" y="563202"/>
                  <a:pt x="239856" y="563202"/>
                </a:cubicBezTo>
                <a:cubicBezTo>
                  <a:pt x="243052" y="565453"/>
                  <a:pt x="247355" y="565441"/>
                  <a:pt x="250551" y="563215"/>
                </a:cubicBezTo>
                <a:lnTo>
                  <a:pt x="336550" y="502823"/>
                </a:lnTo>
                <a:cubicBezTo>
                  <a:pt x="363679" y="502823"/>
                  <a:pt x="482067" y="502823"/>
                  <a:pt x="482223" y="502823"/>
                </a:cubicBezTo>
                <a:cubicBezTo>
                  <a:pt x="508079" y="502823"/>
                  <a:pt x="523334" y="472919"/>
                  <a:pt x="510255" y="451294"/>
                </a:cubicBezTo>
                <a:close/>
                <a:moveTo>
                  <a:pt x="245204" y="544203"/>
                </a:moveTo>
                <a:lnTo>
                  <a:pt x="146644" y="474973"/>
                </a:lnTo>
                <a:cubicBezTo>
                  <a:pt x="66478" y="418643"/>
                  <a:pt x="18623" y="328438"/>
                  <a:pt x="18623" y="233661"/>
                </a:cubicBezTo>
                <a:lnTo>
                  <a:pt x="18623" y="130010"/>
                </a:lnTo>
                <a:cubicBezTo>
                  <a:pt x="77960" y="125476"/>
                  <a:pt x="125476" y="77960"/>
                  <a:pt x="130010" y="18623"/>
                </a:cubicBezTo>
                <a:lnTo>
                  <a:pt x="360397" y="18623"/>
                </a:lnTo>
                <a:cubicBezTo>
                  <a:pt x="364933" y="77960"/>
                  <a:pt x="412447" y="125476"/>
                  <a:pt x="471784" y="130010"/>
                </a:cubicBezTo>
                <a:lnTo>
                  <a:pt x="471784" y="233661"/>
                </a:lnTo>
                <a:cubicBezTo>
                  <a:pt x="471784" y="272333"/>
                  <a:pt x="463471" y="311476"/>
                  <a:pt x="447639" y="347847"/>
                </a:cubicBezTo>
                <a:cubicBezTo>
                  <a:pt x="441846" y="338276"/>
                  <a:pt x="437437" y="330995"/>
                  <a:pt x="435597" y="327953"/>
                </a:cubicBezTo>
                <a:cubicBezTo>
                  <a:pt x="447132" y="297512"/>
                  <a:pt x="453161" y="265842"/>
                  <a:pt x="453161" y="233661"/>
                </a:cubicBezTo>
                <a:lnTo>
                  <a:pt x="453161" y="153579"/>
                </a:lnTo>
                <a:cubicBezTo>
                  <a:pt x="453161" y="149336"/>
                  <a:pt x="450288" y="145626"/>
                  <a:pt x="446178" y="144571"/>
                </a:cubicBezTo>
                <a:cubicBezTo>
                  <a:pt x="397013" y="131840"/>
                  <a:pt x="358567" y="93394"/>
                  <a:pt x="345836" y="44230"/>
                </a:cubicBezTo>
                <a:cubicBezTo>
                  <a:pt x="344781" y="40120"/>
                  <a:pt x="341071" y="37246"/>
                  <a:pt x="336828" y="37246"/>
                </a:cubicBezTo>
                <a:lnTo>
                  <a:pt x="153579" y="37246"/>
                </a:lnTo>
                <a:cubicBezTo>
                  <a:pt x="149336" y="37246"/>
                  <a:pt x="145626" y="40120"/>
                  <a:pt x="144571" y="44230"/>
                </a:cubicBezTo>
                <a:cubicBezTo>
                  <a:pt x="131840" y="93394"/>
                  <a:pt x="93395" y="131840"/>
                  <a:pt x="44230" y="144571"/>
                </a:cubicBezTo>
                <a:cubicBezTo>
                  <a:pt x="40120" y="145626"/>
                  <a:pt x="37246" y="149336"/>
                  <a:pt x="37246" y="153579"/>
                </a:cubicBezTo>
                <a:lnTo>
                  <a:pt x="37246" y="233661"/>
                </a:lnTo>
                <a:cubicBezTo>
                  <a:pt x="37246" y="322314"/>
                  <a:pt x="82119" y="406846"/>
                  <a:pt x="157290" y="459793"/>
                </a:cubicBezTo>
                <a:cubicBezTo>
                  <a:pt x="157290" y="459793"/>
                  <a:pt x="239819" y="517624"/>
                  <a:pt x="239856" y="517652"/>
                </a:cubicBezTo>
                <a:cubicBezTo>
                  <a:pt x="242886" y="519773"/>
                  <a:pt x="247302" y="519940"/>
                  <a:pt x="250551" y="517652"/>
                </a:cubicBezTo>
                <a:lnTo>
                  <a:pt x="301182" y="482140"/>
                </a:lnTo>
                <a:cubicBezTo>
                  <a:pt x="303644" y="487990"/>
                  <a:pt x="307528" y="493124"/>
                  <a:pt x="312687" y="496817"/>
                </a:cubicBezTo>
                <a:lnTo>
                  <a:pt x="245204" y="544203"/>
                </a:lnTo>
                <a:close/>
                <a:moveTo>
                  <a:pt x="302953" y="451294"/>
                </a:moveTo>
                <a:cubicBezTo>
                  <a:pt x="301115" y="454331"/>
                  <a:pt x="299959" y="457535"/>
                  <a:pt x="299188" y="460786"/>
                </a:cubicBezTo>
                <a:lnTo>
                  <a:pt x="254515" y="492121"/>
                </a:lnTo>
                <a:lnTo>
                  <a:pt x="254515" y="266931"/>
                </a:lnTo>
                <a:lnTo>
                  <a:pt x="431998" y="266931"/>
                </a:lnTo>
                <a:cubicBezTo>
                  <a:pt x="429813" y="282874"/>
                  <a:pt x="426053" y="298591"/>
                  <a:pt x="420746" y="314005"/>
                </a:cubicBezTo>
                <a:cubicBezTo>
                  <a:pt x="406340" y="307212"/>
                  <a:pt x="387724" y="311221"/>
                  <a:pt x="378572" y="326352"/>
                </a:cubicBezTo>
                <a:cubicBezTo>
                  <a:pt x="378572" y="326352"/>
                  <a:pt x="303010" y="451198"/>
                  <a:pt x="302953" y="451294"/>
                </a:cubicBezTo>
                <a:close/>
                <a:moveTo>
                  <a:pt x="55869" y="233661"/>
                </a:moveTo>
                <a:lnTo>
                  <a:pt x="55869" y="160612"/>
                </a:lnTo>
                <a:cubicBezTo>
                  <a:pt x="105918" y="145189"/>
                  <a:pt x="145189" y="105919"/>
                  <a:pt x="160612" y="55869"/>
                </a:cubicBezTo>
                <a:lnTo>
                  <a:pt x="235892" y="55869"/>
                </a:lnTo>
                <a:lnTo>
                  <a:pt x="235892" y="248308"/>
                </a:lnTo>
                <a:lnTo>
                  <a:pt x="56332" y="248308"/>
                </a:lnTo>
                <a:cubicBezTo>
                  <a:pt x="56040" y="243441"/>
                  <a:pt x="55869" y="238559"/>
                  <a:pt x="55869" y="233661"/>
                </a:cubicBezTo>
                <a:close/>
                <a:moveTo>
                  <a:pt x="434538" y="233661"/>
                </a:moveTo>
                <a:cubicBezTo>
                  <a:pt x="434538" y="238564"/>
                  <a:pt x="434130" y="243431"/>
                  <a:pt x="433838" y="248308"/>
                </a:cubicBezTo>
                <a:lnTo>
                  <a:pt x="254515" y="248308"/>
                </a:lnTo>
                <a:lnTo>
                  <a:pt x="254515" y="55869"/>
                </a:lnTo>
                <a:lnTo>
                  <a:pt x="329796" y="55869"/>
                </a:lnTo>
                <a:cubicBezTo>
                  <a:pt x="345218" y="105919"/>
                  <a:pt x="384489" y="145189"/>
                  <a:pt x="434538" y="160612"/>
                </a:cubicBezTo>
                <a:lnTo>
                  <a:pt x="434538" y="233661"/>
                </a:lnTo>
                <a:close/>
                <a:moveTo>
                  <a:pt x="235892" y="266931"/>
                </a:moveTo>
                <a:lnTo>
                  <a:pt x="235892" y="492127"/>
                </a:lnTo>
                <a:lnTo>
                  <a:pt x="167995" y="444552"/>
                </a:lnTo>
                <a:cubicBezTo>
                  <a:pt x="107290" y="401793"/>
                  <a:pt x="67803" y="337061"/>
                  <a:pt x="58205" y="266931"/>
                </a:cubicBezTo>
                <a:lnTo>
                  <a:pt x="235892" y="266931"/>
                </a:lnTo>
                <a:close/>
                <a:moveTo>
                  <a:pt x="494261" y="476636"/>
                </a:moveTo>
                <a:cubicBezTo>
                  <a:pt x="491902" y="480980"/>
                  <a:pt x="487666" y="484200"/>
                  <a:pt x="482223" y="484200"/>
                </a:cubicBezTo>
                <a:cubicBezTo>
                  <a:pt x="482223" y="484200"/>
                  <a:pt x="331114" y="484200"/>
                  <a:pt x="330984" y="484200"/>
                </a:cubicBezTo>
                <a:cubicBezTo>
                  <a:pt x="319500" y="484200"/>
                  <a:pt x="313057" y="470575"/>
                  <a:pt x="318884" y="460944"/>
                </a:cubicBezTo>
                <a:cubicBezTo>
                  <a:pt x="318884" y="460944"/>
                  <a:pt x="394366" y="336232"/>
                  <a:pt x="394504" y="336004"/>
                </a:cubicBezTo>
                <a:cubicBezTo>
                  <a:pt x="400044" y="326848"/>
                  <a:pt x="413175" y="326863"/>
                  <a:pt x="418704" y="336004"/>
                </a:cubicBezTo>
                <a:cubicBezTo>
                  <a:pt x="418704" y="336004"/>
                  <a:pt x="494126" y="460618"/>
                  <a:pt x="494323" y="460944"/>
                </a:cubicBezTo>
                <a:cubicBezTo>
                  <a:pt x="497185" y="465673"/>
                  <a:pt x="496865" y="471840"/>
                  <a:pt x="494261" y="476636"/>
                </a:cubicBezTo>
                <a:close/>
              </a:path>
            </a:pathLst>
          </a:custGeom>
          <a:solidFill>
            <a:srgbClr val="373939"/>
          </a:solidFill>
          <a:ln w="12303" cap="flat">
            <a:noFill/>
            <a:prstDash val="solid"/>
            <a:miter/>
          </a:ln>
        </p:spPr>
        <p:txBody>
          <a:bodyPr rtlCol="0" anchor="ctr"/>
          <a:lstStyle/>
          <a:p>
            <a:endParaRPr lang="en-US"/>
          </a:p>
        </p:txBody>
      </p:sp>
      <p:sp>
        <p:nvSpPr>
          <p:cNvPr id="504" name="Freeform 503">
            <a:extLst>
              <a:ext uri="{FF2B5EF4-FFF2-40B4-BE49-F238E27FC236}">
                <a16:creationId xmlns:a16="http://schemas.microsoft.com/office/drawing/2014/main" id="{4B562DA6-6BE2-4E6F-9DB8-80FD4879470E}"/>
              </a:ext>
            </a:extLst>
          </p:cNvPr>
          <p:cNvSpPr/>
          <p:nvPr/>
        </p:nvSpPr>
        <p:spPr>
          <a:xfrm>
            <a:off x="10043965" y="6055690"/>
            <a:ext cx="18623" cy="18623"/>
          </a:xfrm>
          <a:custGeom>
            <a:avLst/>
            <a:gdLst>
              <a:gd name="connsiteX0" fmla="*/ 18623 w 18623"/>
              <a:gd name="connsiteY0" fmla="*/ 9312 h 18623"/>
              <a:gd name="connsiteX1" fmla="*/ 9312 w 18623"/>
              <a:gd name="connsiteY1" fmla="*/ 18623 h 18623"/>
              <a:gd name="connsiteX2" fmla="*/ 0 w 18623"/>
              <a:gd name="connsiteY2" fmla="*/ 9312 h 18623"/>
              <a:gd name="connsiteX3" fmla="*/ 9312 w 18623"/>
              <a:gd name="connsiteY3" fmla="*/ 0 h 18623"/>
              <a:gd name="connsiteX4" fmla="*/ 18623 w 18623"/>
              <a:gd name="connsiteY4" fmla="*/ 9312 h 186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23" h="18623">
                <a:moveTo>
                  <a:pt x="18623" y="9312"/>
                </a:moveTo>
                <a:cubicBezTo>
                  <a:pt x="18623" y="14454"/>
                  <a:pt x="14454" y="18623"/>
                  <a:pt x="9312" y="18623"/>
                </a:cubicBezTo>
                <a:cubicBezTo>
                  <a:pt x="4169" y="18623"/>
                  <a:pt x="0" y="14454"/>
                  <a:pt x="0" y="9312"/>
                </a:cubicBezTo>
                <a:cubicBezTo>
                  <a:pt x="0" y="4169"/>
                  <a:pt x="4169" y="0"/>
                  <a:pt x="9312" y="0"/>
                </a:cubicBezTo>
                <a:cubicBezTo>
                  <a:pt x="14454" y="0"/>
                  <a:pt x="18623" y="4169"/>
                  <a:pt x="18623" y="9312"/>
                </a:cubicBezTo>
                <a:close/>
              </a:path>
            </a:pathLst>
          </a:custGeom>
          <a:solidFill>
            <a:srgbClr val="373939"/>
          </a:solidFill>
          <a:ln w="12303" cap="flat">
            <a:noFill/>
            <a:prstDash val="solid"/>
            <a:miter/>
          </a:ln>
        </p:spPr>
        <p:txBody>
          <a:bodyPr rtlCol="0" anchor="ctr"/>
          <a:lstStyle/>
          <a:p>
            <a:endParaRPr lang="en-US"/>
          </a:p>
        </p:txBody>
      </p:sp>
      <p:sp>
        <p:nvSpPr>
          <p:cNvPr id="505" name="Freeform 504">
            <a:extLst>
              <a:ext uri="{FF2B5EF4-FFF2-40B4-BE49-F238E27FC236}">
                <a16:creationId xmlns:a16="http://schemas.microsoft.com/office/drawing/2014/main" id="{7E0F6AAA-87C6-2395-41BE-60B7AA23DD9C}"/>
              </a:ext>
            </a:extLst>
          </p:cNvPr>
          <p:cNvSpPr/>
          <p:nvPr/>
        </p:nvSpPr>
        <p:spPr>
          <a:xfrm>
            <a:off x="10043965" y="5969093"/>
            <a:ext cx="18623" cy="67276"/>
          </a:xfrm>
          <a:custGeom>
            <a:avLst/>
            <a:gdLst>
              <a:gd name="connsiteX0" fmla="*/ 0 w 18623"/>
              <a:gd name="connsiteY0" fmla="*/ 9001 h 67276"/>
              <a:gd name="connsiteX1" fmla="*/ 0 w 18623"/>
              <a:gd name="connsiteY1" fmla="*/ 58661 h 67276"/>
              <a:gd name="connsiteX2" fmla="*/ 18623 w 18623"/>
              <a:gd name="connsiteY2" fmla="*/ 58661 h 67276"/>
              <a:gd name="connsiteX3" fmla="*/ 18623 w 18623"/>
              <a:gd name="connsiteY3" fmla="*/ 9001 h 67276"/>
              <a:gd name="connsiteX4" fmla="*/ 0 w 18623"/>
              <a:gd name="connsiteY4" fmla="*/ 9001 h 67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23" h="67276">
                <a:moveTo>
                  <a:pt x="0" y="9001"/>
                </a:moveTo>
                <a:cubicBezTo>
                  <a:pt x="0" y="9185"/>
                  <a:pt x="0" y="58533"/>
                  <a:pt x="0" y="58661"/>
                </a:cubicBezTo>
                <a:cubicBezTo>
                  <a:pt x="0" y="69968"/>
                  <a:pt x="18623" y="70328"/>
                  <a:pt x="18623" y="58661"/>
                </a:cubicBezTo>
                <a:cubicBezTo>
                  <a:pt x="18623" y="58398"/>
                  <a:pt x="18623" y="9001"/>
                  <a:pt x="18623" y="9001"/>
                </a:cubicBezTo>
                <a:cubicBezTo>
                  <a:pt x="18623" y="-3023"/>
                  <a:pt x="0" y="-2977"/>
                  <a:pt x="0" y="9001"/>
                </a:cubicBezTo>
                <a:close/>
              </a:path>
            </a:pathLst>
          </a:custGeom>
          <a:solidFill>
            <a:srgbClr val="373939"/>
          </a:solidFill>
          <a:ln w="12303" cap="flat">
            <a:noFill/>
            <a:prstDash val="solid"/>
            <a:miter/>
          </a:ln>
        </p:spPr>
        <p:txBody>
          <a:bodyPr rtlCol="0" anchor="ctr"/>
          <a:lstStyle/>
          <a:p>
            <a:endParaRPr lang="en-US"/>
          </a:p>
        </p:txBody>
      </p:sp>
      <p:sp>
        <p:nvSpPr>
          <p:cNvPr id="507" name="Freeform 506">
            <a:extLst>
              <a:ext uri="{FF2B5EF4-FFF2-40B4-BE49-F238E27FC236}">
                <a16:creationId xmlns:a16="http://schemas.microsoft.com/office/drawing/2014/main" id="{43DCB300-2747-C282-9B26-43E71AC5E428}"/>
              </a:ext>
            </a:extLst>
          </p:cNvPr>
          <p:cNvSpPr/>
          <p:nvPr/>
        </p:nvSpPr>
        <p:spPr>
          <a:xfrm>
            <a:off x="10708450" y="6040716"/>
            <a:ext cx="218973" cy="110309"/>
          </a:xfrm>
          <a:custGeom>
            <a:avLst/>
            <a:gdLst>
              <a:gd name="connsiteX0" fmla="*/ 209472 w 218973"/>
              <a:gd name="connsiteY0" fmla="*/ 110309 h 110309"/>
              <a:gd name="connsiteX1" fmla="*/ 9514 w 218973"/>
              <a:gd name="connsiteY1" fmla="*/ 110309 h 110309"/>
              <a:gd name="connsiteX2" fmla="*/ 0 w 218973"/>
              <a:gd name="connsiteY2" fmla="*/ 100754 h 110309"/>
              <a:gd name="connsiteX3" fmla="*/ 2284 w 218973"/>
              <a:gd name="connsiteY3" fmla="*/ 94583 h 110309"/>
              <a:gd name="connsiteX4" fmla="*/ 14438 w 218973"/>
              <a:gd name="connsiteY4" fmla="*/ 80429 h 110309"/>
              <a:gd name="connsiteX5" fmla="*/ 27783 w 218973"/>
              <a:gd name="connsiteY5" fmla="*/ 12449 h 110309"/>
              <a:gd name="connsiteX6" fmla="*/ 33946 w 218973"/>
              <a:gd name="connsiteY6" fmla="*/ 456 h 110309"/>
              <a:gd name="connsiteX7" fmla="*/ 36850 w 218973"/>
              <a:gd name="connsiteY7" fmla="*/ 0 h 110309"/>
              <a:gd name="connsiteX8" fmla="*/ 181126 w 218973"/>
              <a:gd name="connsiteY8" fmla="*/ 0 h 110309"/>
              <a:gd name="connsiteX9" fmla="*/ 190650 w 218973"/>
              <a:gd name="connsiteY9" fmla="*/ 9545 h 110309"/>
              <a:gd name="connsiteX10" fmla="*/ 190193 w 218973"/>
              <a:gd name="connsiteY10" fmla="*/ 12449 h 110309"/>
              <a:gd name="connsiteX11" fmla="*/ 204347 w 218973"/>
              <a:gd name="connsiteY11" fmla="*/ 80191 h 110309"/>
              <a:gd name="connsiteX12" fmla="*/ 216701 w 218973"/>
              <a:gd name="connsiteY12" fmla="*/ 94583 h 110309"/>
              <a:gd name="connsiteX13" fmla="*/ 215612 w 218973"/>
              <a:gd name="connsiteY13" fmla="*/ 108036 h 110309"/>
              <a:gd name="connsiteX14" fmla="*/ 209472 w 218973"/>
              <a:gd name="connsiteY14" fmla="*/ 110309 h 110309"/>
              <a:gd name="connsiteX15" fmla="*/ 30192 w 218973"/>
              <a:gd name="connsiteY15" fmla="*/ 91259 h 110309"/>
              <a:gd name="connsiteX16" fmla="*/ 188688 w 218973"/>
              <a:gd name="connsiteY16" fmla="*/ 91259 h 110309"/>
              <a:gd name="connsiteX17" fmla="*/ 169000 w 218973"/>
              <a:gd name="connsiteY17" fmla="*/ 19050 h 110309"/>
              <a:gd name="connsiteX18" fmla="*/ 48957 w 218973"/>
              <a:gd name="connsiteY18" fmla="*/ 19050 h 110309"/>
              <a:gd name="connsiteX19" fmla="*/ 30192 w 218973"/>
              <a:gd name="connsiteY19" fmla="*/ 91259 h 110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8973" h="110309">
                <a:moveTo>
                  <a:pt x="209472" y="110309"/>
                </a:moveTo>
                <a:lnTo>
                  <a:pt x="9514" y="110309"/>
                </a:lnTo>
                <a:cubicBezTo>
                  <a:pt x="4248" y="110298"/>
                  <a:pt x="-11" y="106019"/>
                  <a:pt x="0" y="100754"/>
                </a:cubicBezTo>
                <a:cubicBezTo>
                  <a:pt x="6" y="98490"/>
                  <a:pt x="815" y="96303"/>
                  <a:pt x="2284" y="94583"/>
                </a:cubicBezTo>
                <a:lnTo>
                  <a:pt x="14438" y="80429"/>
                </a:lnTo>
                <a:cubicBezTo>
                  <a:pt x="30145" y="61827"/>
                  <a:pt x="35279" y="35757"/>
                  <a:pt x="27783" y="12449"/>
                </a:cubicBezTo>
                <a:cubicBezTo>
                  <a:pt x="26173" y="7435"/>
                  <a:pt x="28932" y="2066"/>
                  <a:pt x="33946" y="456"/>
                </a:cubicBezTo>
                <a:cubicBezTo>
                  <a:pt x="34884" y="155"/>
                  <a:pt x="35865" y="1"/>
                  <a:pt x="36850" y="0"/>
                </a:cubicBezTo>
                <a:lnTo>
                  <a:pt x="181126" y="0"/>
                </a:lnTo>
                <a:cubicBezTo>
                  <a:pt x="186391" y="6"/>
                  <a:pt x="190655" y="4279"/>
                  <a:pt x="190650" y="9545"/>
                </a:cubicBezTo>
                <a:cubicBezTo>
                  <a:pt x="190649" y="10531"/>
                  <a:pt x="190494" y="11510"/>
                  <a:pt x="190193" y="12449"/>
                </a:cubicBezTo>
                <a:cubicBezTo>
                  <a:pt x="182507" y="36328"/>
                  <a:pt x="187936" y="62284"/>
                  <a:pt x="204347" y="80191"/>
                </a:cubicBezTo>
                <a:lnTo>
                  <a:pt x="216701" y="94583"/>
                </a:lnTo>
                <a:cubicBezTo>
                  <a:pt x="220115" y="98599"/>
                  <a:pt x="219627" y="104623"/>
                  <a:pt x="215612" y="108036"/>
                </a:cubicBezTo>
                <a:cubicBezTo>
                  <a:pt x="213897" y="109495"/>
                  <a:pt x="211723" y="110300"/>
                  <a:pt x="209472" y="110309"/>
                </a:cubicBezTo>
                <a:close/>
                <a:moveTo>
                  <a:pt x="30192" y="91259"/>
                </a:moveTo>
                <a:lnTo>
                  <a:pt x="188688" y="91259"/>
                </a:lnTo>
                <a:cubicBezTo>
                  <a:pt x="171686" y="71742"/>
                  <a:pt x="164543" y="45053"/>
                  <a:pt x="169000" y="19050"/>
                </a:cubicBezTo>
                <a:lnTo>
                  <a:pt x="48957" y="19050"/>
                </a:lnTo>
                <a:cubicBezTo>
                  <a:pt x="53262" y="44693"/>
                  <a:pt x="46437" y="70957"/>
                  <a:pt x="30192" y="91259"/>
                </a:cubicBezTo>
                <a:close/>
              </a:path>
            </a:pathLst>
          </a:custGeom>
          <a:solidFill>
            <a:srgbClr val="373939"/>
          </a:solidFill>
          <a:ln w="9525" cap="flat">
            <a:noFill/>
            <a:prstDash val="solid"/>
            <a:miter/>
          </a:ln>
        </p:spPr>
        <p:txBody>
          <a:bodyPr rtlCol="0" anchor="ctr"/>
          <a:lstStyle/>
          <a:p>
            <a:endParaRPr lang="en-US"/>
          </a:p>
        </p:txBody>
      </p:sp>
      <p:sp>
        <p:nvSpPr>
          <p:cNvPr id="508" name="Freeform 507">
            <a:extLst>
              <a:ext uri="{FF2B5EF4-FFF2-40B4-BE49-F238E27FC236}">
                <a16:creationId xmlns:a16="http://schemas.microsoft.com/office/drawing/2014/main" id="{075332C3-368D-B034-74F3-B4B32E5327CC}"/>
              </a:ext>
            </a:extLst>
          </p:cNvPr>
          <p:cNvSpPr/>
          <p:nvPr/>
        </p:nvSpPr>
        <p:spPr>
          <a:xfrm>
            <a:off x="10522168" y="5945266"/>
            <a:ext cx="590045" cy="113976"/>
          </a:xfrm>
          <a:custGeom>
            <a:avLst/>
            <a:gdLst>
              <a:gd name="connsiteX0" fmla="*/ 559251 w 590045"/>
              <a:gd name="connsiteY0" fmla="*/ 113976 h 113976"/>
              <a:gd name="connsiteX1" fmla="*/ 30785 w 590045"/>
              <a:gd name="connsiteY1" fmla="*/ 113976 h 113976"/>
              <a:gd name="connsiteX2" fmla="*/ 0 w 590045"/>
              <a:gd name="connsiteY2" fmla="*/ 82420 h 113976"/>
              <a:gd name="connsiteX3" fmla="*/ 0 w 590045"/>
              <a:gd name="connsiteY3" fmla="*/ 9525 h 113976"/>
              <a:gd name="connsiteX4" fmla="*/ 9525 w 590045"/>
              <a:gd name="connsiteY4" fmla="*/ 0 h 113976"/>
              <a:gd name="connsiteX5" fmla="*/ 580520 w 590045"/>
              <a:gd name="connsiteY5" fmla="*/ 0 h 113976"/>
              <a:gd name="connsiteX6" fmla="*/ 590045 w 590045"/>
              <a:gd name="connsiteY6" fmla="*/ 9525 h 113976"/>
              <a:gd name="connsiteX7" fmla="*/ 590045 w 590045"/>
              <a:gd name="connsiteY7" fmla="*/ 82420 h 113976"/>
              <a:gd name="connsiteX8" fmla="*/ 559251 w 590045"/>
              <a:gd name="connsiteY8" fmla="*/ 113976 h 113976"/>
              <a:gd name="connsiteX9" fmla="*/ 19040 w 590045"/>
              <a:gd name="connsiteY9" fmla="*/ 19040 h 113976"/>
              <a:gd name="connsiteX10" fmla="*/ 19040 w 590045"/>
              <a:gd name="connsiteY10" fmla="*/ 82410 h 113976"/>
              <a:gd name="connsiteX11" fmla="*/ 30775 w 590045"/>
              <a:gd name="connsiteY11" fmla="*/ 94917 h 113976"/>
              <a:gd name="connsiteX12" fmla="*/ 559241 w 590045"/>
              <a:gd name="connsiteY12" fmla="*/ 94917 h 113976"/>
              <a:gd name="connsiteX13" fmla="*/ 570976 w 590045"/>
              <a:gd name="connsiteY13" fmla="*/ 82410 h 113976"/>
              <a:gd name="connsiteX14" fmla="*/ 570976 w 590045"/>
              <a:gd name="connsiteY14" fmla="*/ 19040 h 113976"/>
              <a:gd name="connsiteX15" fmla="*/ 19040 w 590045"/>
              <a:gd name="connsiteY15" fmla="*/ 19040 h 113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0045" h="113976">
                <a:moveTo>
                  <a:pt x="559251" y="113976"/>
                </a:moveTo>
                <a:lnTo>
                  <a:pt x="30785" y="113976"/>
                </a:lnTo>
                <a:cubicBezTo>
                  <a:pt x="13811" y="113976"/>
                  <a:pt x="0" y="99822"/>
                  <a:pt x="0" y="82420"/>
                </a:cubicBezTo>
                <a:lnTo>
                  <a:pt x="0" y="9525"/>
                </a:lnTo>
                <a:cubicBezTo>
                  <a:pt x="0" y="4264"/>
                  <a:pt x="4265" y="0"/>
                  <a:pt x="9525" y="0"/>
                </a:cubicBezTo>
                <a:lnTo>
                  <a:pt x="580520" y="0"/>
                </a:lnTo>
                <a:cubicBezTo>
                  <a:pt x="585781" y="0"/>
                  <a:pt x="590045" y="4264"/>
                  <a:pt x="590045" y="9525"/>
                </a:cubicBezTo>
                <a:lnTo>
                  <a:pt x="590045" y="82420"/>
                </a:lnTo>
                <a:cubicBezTo>
                  <a:pt x="590045" y="99822"/>
                  <a:pt x="576224" y="113976"/>
                  <a:pt x="559251" y="113976"/>
                </a:cubicBezTo>
                <a:close/>
                <a:moveTo>
                  <a:pt x="19040" y="19040"/>
                </a:moveTo>
                <a:lnTo>
                  <a:pt x="19040" y="82410"/>
                </a:lnTo>
                <a:cubicBezTo>
                  <a:pt x="19040" y="89192"/>
                  <a:pt x="24413" y="94917"/>
                  <a:pt x="30775" y="94917"/>
                </a:cubicBezTo>
                <a:lnTo>
                  <a:pt x="559241" y="94917"/>
                </a:lnTo>
                <a:cubicBezTo>
                  <a:pt x="565604" y="94917"/>
                  <a:pt x="570976" y="89183"/>
                  <a:pt x="570976" y="82410"/>
                </a:cubicBezTo>
                <a:lnTo>
                  <a:pt x="570976" y="19040"/>
                </a:lnTo>
                <a:lnTo>
                  <a:pt x="19040" y="19040"/>
                </a:lnTo>
                <a:close/>
              </a:path>
            </a:pathLst>
          </a:custGeom>
          <a:solidFill>
            <a:srgbClr val="373939"/>
          </a:solidFill>
          <a:ln w="9525" cap="flat">
            <a:noFill/>
            <a:prstDash val="solid"/>
            <a:miter/>
          </a:ln>
        </p:spPr>
        <p:txBody>
          <a:bodyPr rtlCol="0" anchor="ctr"/>
          <a:lstStyle/>
          <a:p>
            <a:endParaRPr lang="en-US"/>
          </a:p>
        </p:txBody>
      </p:sp>
      <p:sp>
        <p:nvSpPr>
          <p:cNvPr id="509" name="Freeform 508">
            <a:extLst>
              <a:ext uri="{FF2B5EF4-FFF2-40B4-BE49-F238E27FC236}">
                <a16:creationId xmlns:a16="http://schemas.microsoft.com/office/drawing/2014/main" id="{F38E501A-13B9-5D0B-81C3-517A406D0699}"/>
              </a:ext>
            </a:extLst>
          </p:cNvPr>
          <p:cNvSpPr/>
          <p:nvPr/>
        </p:nvSpPr>
        <p:spPr>
          <a:xfrm>
            <a:off x="10521911" y="5598576"/>
            <a:ext cx="590550" cy="365731"/>
          </a:xfrm>
          <a:custGeom>
            <a:avLst/>
            <a:gdLst>
              <a:gd name="connsiteX0" fmla="*/ 581025 w 590550"/>
              <a:gd name="connsiteY0" fmla="*/ 365731 h 365731"/>
              <a:gd name="connsiteX1" fmla="*/ 9525 w 590550"/>
              <a:gd name="connsiteY1" fmla="*/ 365731 h 365731"/>
              <a:gd name="connsiteX2" fmla="*/ 0 w 590550"/>
              <a:gd name="connsiteY2" fmla="*/ 356206 h 365731"/>
              <a:gd name="connsiteX3" fmla="*/ 0 w 590550"/>
              <a:gd name="connsiteY3" fmla="*/ 31556 h 365731"/>
              <a:gd name="connsiteX4" fmla="*/ 30785 w 590550"/>
              <a:gd name="connsiteY4" fmla="*/ 0 h 365731"/>
              <a:gd name="connsiteX5" fmla="*/ 559260 w 590550"/>
              <a:gd name="connsiteY5" fmla="*/ 0 h 365731"/>
              <a:gd name="connsiteX6" fmla="*/ 590541 w 590550"/>
              <a:gd name="connsiteY6" fmla="*/ 31699 h 365731"/>
              <a:gd name="connsiteX7" fmla="*/ 590550 w 590550"/>
              <a:gd name="connsiteY7" fmla="*/ 356206 h 365731"/>
              <a:gd name="connsiteX8" fmla="*/ 581025 w 590550"/>
              <a:gd name="connsiteY8" fmla="*/ 365731 h 365731"/>
              <a:gd name="connsiteX9" fmla="*/ 19050 w 590550"/>
              <a:gd name="connsiteY9" fmla="*/ 346681 h 365731"/>
              <a:gd name="connsiteX10" fmla="*/ 571500 w 590550"/>
              <a:gd name="connsiteY10" fmla="*/ 346681 h 365731"/>
              <a:gd name="connsiteX11" fmla="*/ 571500 w 590550"/>
              <a:gd name="connsiteY11" fmla="*/ 32080 h 365731"/>
              <a:gd name="connsiteX12" fmla="*/ 559260 w 590550"/>
              <a:gd name="connsiteY12" fmla="*/ 19050 h 365731"/>
              <a:gd name="connsiteX13" fmla="*/ 30785 w 590550"/>
              <a:gd name="connsiteY13" fmla="*/ 19050 h 365731"/>
              <a:gd name="connsiteX14" fmla="*/ 19050 w 590550"/>
              <a:gd name="connsiteY14" fmla="*/ 31556 h 365731"/>
              <a:gd name="connsiteX15" fmla="*/ 19050 w 590550"/>
              <a:gd name="connsiteY15" fmla="*/ 346681 h 365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0550" h="365731">
                <a:moveTo>
                  <a:pt x="581025" y="365731"/>
                </a:moveTo>
                <a:lnTo>
                  <a:pt x="9525" y="365731"/>
                </a:lnTo>
                <a:cubicBezTo>
                  <a:pt x="4265" y="365731"/>
                  <a:pt x="0" y="361467"/>
                  <a:pt x="0" y="356206"/>
                </a:cubicBezTo>
                <a:lnTo>
                  <a:pt x="0" y="31556"/>
                </a:lnTo>
                <a:cubicBezTo>
                  <a:pt x="0" y="14154"/>
                  <a:pt x="13811" y="0"/>
                  <a:pt x="30785" y="0"/>
                </a:cubicBezTo>
                <a:lnTo>
                  <a:pt x="559260" y="0"/>
                </a:lnTo>
                <a:cubicBezTo>
                  <a:pt x="576367" y="0"/>
                  <a:pt x="589817" y="13630"/>
                  <a:pt x="590541" y="31699"/>
                </a:cubicBezTo>
                <a:lnTo>
                  <a:pt x="590550" y="356206"/>
                </a:lnTo>
                <a:cubicBezTo>
                  <a:pt x="590550" y="361467"/>
                  <a:pt x="586286" y="365731"/>
                  <a:pt x="581025" y="365731"/>
                </a:cubicBezTo>
                <a:close/>
                <a:moveTo>
                  <a:pt x="19050" y="346681"/>
                </a:moveTo>
                <a:lnTo>
                  <a:pt x="571500" y="346681"/>
                </a:lnTo>
                <a:lnTo>
                  <a:pt x="571500" y="32080"/>
                </a:lnTo>
                <a:cubicBezTo>
                  <a:pt x="571195" y="24689"/>
                  <a:pt x="566042" y="19050"/>
                  <a:pt x="559260" y="19050"/>
                </a:cubicBezTo>
                <a:lnTo>
                  <a:pt x="30785" y="19050"/>
                </a:lnTo>
                <a:cubicBezTo>
                  <a:pt x="24422" y="19050"/>
                  <a:pt x="19050" y="24775"/>
                  <a:pt x="19050" y="31556"/>
                </a:cubicBezTo>
                <a:lnTo>
                  <a:pt x="19050" y="346681"/>
                </a:lnTo>
                <a:close/>
              </a:path>
            </a:pathLst>
          </a:custGeom>
          <a:solidFill>
            <a:srgbClr val="373939"/>
          </a:solidFill>
          <a:ln w="9525" cap="flat">
            <a:noFill/>
            <a:prstDash val="solid"/>
            <a:miter/>
          </a:ln>
        </p:spPr>
        <p:txBody>
          <a:bodyPr rtlCol="0" anchor="ctr"/>
          <a:lstStyle/>
          <a:p>
            <a:endParaRPr lang="en-US"/>
          </a:p>
        </p:txBody>
      </p:sp>
      <p:sp>
        <p:nvSpPr>
          <p:cNvPr id="510" name="Freeform 509">
            <a:extLst>
              <a:ext uri="{FF2B5EF4-FFF2-40B4-BE49-F238E27FC236}">
                <a16:creationId xmlns:a16="http://schemas.microsoft.com/office/drawing/2014/main" id="{3F934BE1-C09C-2442-0A72-66D230C9B1F1}"/>
              </a:ext>
            </a:extLst>
          </p:cNvPr>
          <p:cNvSpPr/>
          <p:nvPr/>
        </p:nvSpPr>
        <p:spPr>
          <a:xfrm>
            <a:off x="10676168" y="5743336"/>
            <a:ext cx="271519" cy="114300"/>
          </a:xfrm>
          <a:custGeom>
            <a:avLst/>
            <a:gdLst>
              <a:gd name="connsiteX0" fmla="*/ 25241 w 271519"/>
              <a:gd name="connsiteY0" fmla="*/ 74000 h 114300"/>
              <a:gd name="connsiteX1" fmla="*/ 29670 w 271519"/>
              <a:gd name="connsiteY1" fmla="*/ 68961 h 114300"/>
              <a:gd name="connsiteX2" fmla="*/ 33995 w 271519"/>
              <a:gd name="connsiteY2" fmla="*/ 64570 h 114300"/>
              <a:gd name="connsiteX3" fmla="*/ 40643 w 271519"/>
              <a:gd name="connsiteY3" fmla="*/ 57712 h 114300"/>
              <a:gd name="connsiteX4" fmla="*/ 46863 w 271519"/>
              <a:gd name="connsiteY4" fmla="*/ 50292 h 114300"/>
              <a:gd name="connsiteX5" fmla="*/ 51521 w 271519"/>
              <a:gd name="connsiteY5" fmla="*/ 42272 h 114300"/>
              <a:gd name="connsiteX6" fmla="*/ 53407 w 271519"/>
              <a:gd name="connsiteY6" fmla="*/ 33166 h 114300"/>
              <a:gd name="connsiteX7" fmla="*/ 46263 w 271519"/>
              <a:gd name="connsiteY7" fmla="*/ 14754 h 114300"/>
              <a:gd name="connsiteX8" fmla="*/ 25822 w 271519"/>
              <a:gd name="connsiteY8" fmla="*/ 8201 h 114300"/>
              <a:gd name="connsiteX9" fmla="*/ 17440 w 271519"/>
              <a:gd name="connsiteY9" fmla="*/ 9344 h 114300"/>
              <a:gd name="connsiteX10" fmla="*/ 10620 w 271519"/>
              <a:gd name="connsiteY10" fmla="*/ 12049 h 114300"/>
              <a:gd name="connsiteX11" fmla="*/ 5296 w 271519"/>
              <a:gd name="connsiteY11" fmla="*/ 15478 h 114300"/>
              <a:gd name="connsiteX12" fmla="*/ 1924 w 271519"/>
              <a:gd name="connsiteY12" fmla="*/ 18574 h 114300"/>
              <a:gd name="connsiteX13" fmla="*/ 0 w 271519"/>
              <a:gd name="connsiteY13" fmla="*/ 20698 h 114300"/>
              <a:gd name="connsiteX14" fmla="*/ 8982 w 271519"/>
              <a:gd name="connsiteY14" fmla="*/ 33661 h 114300"/>
              <a:gd name="connsiteX15" fmla="*/ 14249 w 271519"/>
              <a:gd name="connsiteY15" fmla="*/ 29070 h 114300"/>
              <a:gd name="connsiteX16" fmla="*/ 17135 w 271519"/>
              <a:gd name="connsiteY16" fmla="*/ 27089 h 114300"/>
              <a:gd name="connsiteX17" fmla="*/ 21250 w 271519"/>
              <a:gd name="connsiteY17" fmla="*/ 25308 h 114300"/>
              <a:gd name="connsiteX18" fmla="*/ 29870 w 271519"/>
              <a:gd name="connsiteY18" fmla="*/ 25165 h 114300"/>
              <a:gd name="connsiteX19" fmla="*/ 32661 w 271519"/>
              <a:gd name="connsiteY19" fmla="*/ 26689 h 114300"/>
              <a:gd name="connsiteX20" fmla="*/ 34566 w 271519"/>
              <a:gd name="connsiteY20" fmla="*/ 29337 h 114300"/>
              <a:gd name="connsiteX21" fmla="*/ 35290 w 271519"/>
              <a:gd name="connsiteY21" fmla="*/ 33499 h 114300"/>
              <a:gd name="connsiteX22" fmla="*/ 34423 w 271519"/>
              <a:gd name="connsiteY22" fmla="*/ 37967 h 114300"/>
              <a:gd name="connsiteX23" fmla="*/ 31775 w 271519"/>
              <a:gd name="connsiteY23" fmla="*/ 42567 h 114300"/>
              <a:gd name="connsiteX24" fmla="*/ 27661 w 271519"/>
              <a:gd name="connsiteY24" fmla="*/ 47425 h 114300"/>
              <a:gd name="connsiteX25" fmla="*/ 22489 w 271519"/>
              <a:gd name="connsiteY25" fmla="*/ 52626 h 114300"/>
              <a:gd name="connsiteX26" fmla="*/ 15745 w 271519"/>
              <a:gd name="connsiteY26" fmla="*/ 59531 h 114300"/>
              <a:gd name="connsiteX27" fmla="*/ 9220 w 271519"/>
              <a:gd name="connsiteY27" fmla="*/ 67494 h 114300"/>
              <a:gd name="connsiteX28" fmla="*/ 4372 w 271519"/>
              <a:gd name="connsiteY28" fmla="*/ 76724 h 114300"/>
              <a:gd name="connsiteX29" fmla="*/ 2419 w 271519"/>
              <a:gd name="connsiteY29" fmla="*/ 87697 h 114300"/>
              <a:gd name="connsiteX30" fmla="*/ 2419 w 271519"/>
              <a:gd name="connsiteY30" fmla="*/ 88906 h 114300"/>
              <a:gd name="connsiteX31" fmla="*/ 2572 w 271519"/>
              <a:gd name="connsiteY31" fmla="*/ 90802 h 114300"/>
              <a:gd name="connsiteX32" fmla="*/ 3058 w 271519"/>
              <a:gd name="connsiteY32" fmla="*/ 93850 h 114300"/>
              <a:gd name="connsiteX33" fmla="*/ 55931 w 271519"/>
              <a:gd name="connsiteY33" fmla="*/ 93850 h 114300"/>
              <a:gd name="connsiteX34" fmla="*/ 55931 w 271519"/>
              <a:gd name="connsiteY34" fmla="*/ 77886 h 114300"/>
              <a:gd name="connsiteX35" fmla="*/ 22469 w 271519"/>
              <a:gd name="connsiteY35" fmla="*/ 77886 h 114300"/>
              <a:gd name="connsiteX36" fmla="*/ 25241 w 271519"/>
              <a:gd name="connsiteY36" fmla="*/ 74000 h 114300"/>
              <a:gd name="connsiteX37" fmla="*/ 122063 w 271519"/>
              <a:gd name="connsiteY37" fmla="*/ 9963 h 114300"/>
              <a:gd name="connsiteX38" fmla="*/ 107156 w 271519"/>
              <a:gd name="connsiteY38" fmla="*/ 9963 h 114300"/>
              <a:gd name="connsiteX39" fmla="*/ 106099 w 271519"/>
              <a:gd name="connsiteY39" fmla="*/ 11030 h 114300"/>
              <a:gd name="connsiteX40" fmla="*/ 95326 w 271519"/>
              <a:gd name="connsiteY40" fmla="*/ 23279 h 114300"/>
              <a:gd name="connsiteX41" fmla="*/ 77048 w 271519"/>
              <a:gd name="connsiteY41" fmla="*/ 50568 h 114300"/>
              <a:gd name="connsiteX42" fmla="*/ 71161 w 271519"/>
              <a:gd name="connsiteY42" fmla="*/ 62255 h 114300"/>
              <a:gd name="connsiteX43" fmla="*/ 70866 w 271519"/>
              <a:gd name="connsiteY43" fmla="*/ 74257 h 114300"/>
              <a:gd name="connsiteX44" fmla="*/ 104946 w 271519"/>
              <a:gd name="connsiteY44" fmla="*/ 74257 h 114300"/>
              <a:gd name="connsiteX45" fmla="*/ 104946 w 271519"/>
              <a:gd name="connsiteY45" fmla="*/ 93840 h 114300"/>
              <a:gd name="connsiteX46" fmla="*/ 122063 w 271519"/>
              <a:gd name="connsiteY46" fmla="*/ 93840 h 114300"/>
              <a:gd name="connsiteX47" fmla="*/ 122063 w 271519"/>
              <a:gd name="connsiteY47" fmla="*/ 74257 h 114300"/>
              <a:gd name="connsiteX48" fmla="*/ 131083 w 271519"/>
              <a:gd name="connsiteY48" fmla="*/ 74257 h 114300"/>
              <a:gd name="connsiteX49" fmla="*/ 131083 w 271519"/>
              <a:gd name="connsiteY49" fmla="*/ 58626 h 114300"/>
              <a:gd name="connsiteX50" fmla="*/ 122063 w 271519"/>
              <a:gd name="connsiteY50" fmla="*/ 58626 h 114300"/>
              <a:gd name="connsiteX51" fmla="*/ 122063 w 271519"/>
              <a:gd name="connsiteY51" fmla="*/ 9963 h 114300"/>
              <a:gd name="connsiteX52" fmla="*/ 90173 w 271519"/>
              <a:gd name="connsiteY52" fmla="*/ 58626 h 114300"/>
              <a:gd name="connsiteX53" fmla="*/ 98374 w 271519"/>
              <a:gd name="connsiteY53" fmla="*/ 44796 h 114300"/>
              <a:gd name="connsiteX54" fmla="*/ 104785 w 271519"/>
              <a:gd name="connsiteY54" fmla="*/ 35852 h 114300"/>
              <a:gd name="connsiteX55" fmla="*/ 104946 w 271519"/>
              <a:gd name="connsiteY55" fmla="*/ 35633 h 114300"/>
              <a:gd name="connsiteX56" fmla="*/ 104946 w 271519"/>
              <a:gd name="connsiteY56" fmla="*/ 58636 h 114300"/>
              <a:gd name="connsiteX57" fmla="*/ 90173 w 271519"/>
              <a:gd name="connsiteY57" fmla="*/ 58626 h 114300"/>
              <a:gd name="connsiteX58" fmla="*/ 143627 w 271519"/>
              <a:gd name="connsiteY58" fmla="*/ 114300 h 114300"/>
              <a:gd name="connsiteX59" fmla="*/ 161735 w 271519"/>
              <a:gd name="connsiteY59" fmla="*/ 114300 h 114300"/>
              <a:gd name="connsiteX60" fmla="*/ 201282 w 271519"/>
              <a:gd name="connsiteY60" fmla="*/ 0 h 114300"/>
              <a:gd name="connsiteX61" fmla="*/ 183423 w 271519"/>
              <a:gd name="connsiteY61" fmla="*/ 0 h 114300"/>
              <a:gd name="connsiteX62" fmla="*/ 215827 w 271519"/>
              <a:gd name="connsiteY62" fmla="*/ 9963 h 114300"/>
              <a:gd name="connsiteX63" fmla="*/ 215827 w 271519"/>
              <a:gd name="connsiteY63" fmla="*/ 26146 h 114300"/>
              <a:gd name="connsiteX64" fmla="*/ 249326 w 271519"/>
              <a:gd name="connsiteY64" fmla="*/ 26146 h 114300"/>
              <a:gd name="connsiteX65" fmla="*/ 244802 w 271519"/>
              <a:gd name="connsiteY65" fmla="*/ 33680 h 114300"/>
              <a:gd name="connsiteX66" fmla="*/ 236630 w 271519"/>
              <a:gd name="connsiteY66" fmla="*/ 51244 h 114300"/>
              <a:gd name="connsiteX67" fmla="*/ 230381 w 271519"/>
              <a:gd name="connsiteY67" fmla="*/ 70704 h 114300"/>
              <a:gd name="connsiteX68" fmla="*/ 227152 w 271519"/>
              <a:gd name="connsiteY68" fmla="*/ 89954 h 114300"/>
              <a:gd name="connsiteX69" fmla="*/ 226857 w 271519"/>
              <a:gd name="connsiteY69" fmla="*/ 93840 h 114300"/>
              <a:gd name="connsiteX70" fmla="*/ 244812 w 271519"/>
              <a:gd name="connsiteY70" fmla="*/ 93840 h 114300"/>
              <a:gd name="connsiteX71" fmla="*/ 245021 w 271519"/>
              <a:gd name="connsiteY71" fmla="*/ 90459 h 114300"/>
              <a:gd name="connsiteX72" fmla="*/ 248364 w 271519"/>
              <a:gd name="connsiteY72" fmla="*/ 70552 h 114300"/>
              <a:gd name="connsiteX73" fmla="*/ 254908 w 271519"/>
              <a:gd name="connsiteY73" fmla="*/ 51559 h 114300"/>
              <a:gd name="connsiteX74" fmla="*/ 262985 w 271519"/>
              <a:gd name="connsiteY74" fmla="*/ 35509 h 114300"/>
              <a:gd name="connsiteX75" fmla="*/ 270643 w 271519"/>
              <a:gd name="connsiteY75" fmla="*/ 24460 h 114300"/>
              <a:gd name="connsiteX76" fmla="*/ 271520 w 271519"/>
              <a:gd name="connsiteY76" fmla="*/ 23441 h 114300"/>
              <a:gd name="connsiteX77" fmla="*/ 271520 w 271519"/>
              <a:gd name="connsiteY77" fmla="*/ 9963 h 114300"/>
              <a:gd name="connsiteX78" fmla="*/ 215827 w 271519"/>
              <a:gd name="connsiteY78" fmla="*/ 9963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71519" h="114300">
                <a:moveTo>
                  <a:pt x="25241" y="74000"/>
                </a:moveTo>
                <a:cubicBezTo>
                  <a:pt x="26632" y="72247"/>
                  <a:pt x="28108" y="70571"/>
                  <a:pt x="29670" y="68961"/>
                </a:cubicBezTo>
                <a:lnTo>
                  <a:pt x="33995" y="64570"/>
                </a:lnTo>
                <a:cubicBezTo>
                  <a:pt x="36214" y="62332"/>
                  <a:pt x="38433" y="60046"/>
                  <a:pt x="40643" y="57712"/>
                </a:cubicBezTo>
                <a:cubicBezTo>
                  <a:pt x="42929" y="55312"/>
                  <a:pt x="45015" y="52807"/>
                  <a:pt x="46863" y="50292"/>
                </a:cubicBezTo>
                <a:cubicBezTo>
                  <a:pt x="48768" y="47701"/>
                  <a:pt x="50340" y="45006"/>
                  <a:pt x="51521" y="42272"/>
                </a:cubicBezTo>
                <a:cubicBezTo>
                  <a:pt x="52769" y="39357"/>
                  <a:pt x="53407" y="36290"/>
                  <a:pt x="53407" y="33166"/>
                </a:cubicBezTo>
                <a:cubicBezTo>
                  <a:pt x="53407" y="25365"/>
                  <a:pt x="51006" y="19174"/>
                  <a:pt x="46263" y="14754"/>
                </a:cubicBezTo>
                <a:cubicBezTo>
                  <a:pt x="41586" y="10411"/>
                  <a:pt x="34709" y="8201"/>
                  <a:pt x="25822" y="8201"/>
                </a:cubicBezTo>
                <a:cubicBezTo>
                  <a:pt x="22841" y="8201"/>
                  <a:pt x="20022" y="8582"/>
                  <a:pt x="17440" y="9344"/>
                </a:cubicBezTo>
                <a:cubicBezTo>
                  <a:pt x="14964" y="10068"/>
                  <a:pt x="12668" y="10973"/>
                  <a:pt x="10620" y="12049"/>
                </a:cubicBezTo>
                <a:cubicBezTo>
                  <a:pt x="8741" y="13022"/>
                  <a:pt x="6959" y="14170"/>
                  <a:pt x="5296" y="15478"/>
                </a:cubicBezTo>
                <a:cubicBezTo>
                  <a:pt x="4095" y="16423"/>
                  <a:pt x="2968" y="17457"/>
                  <a:pt x="1924" y="18574"/>
                </a:cubicBezTo>
                <a:lnTo>
                  <a:pt x="0" y="20698"/>
                </a:lnTo>
                <a:lnTo>
                  <a:pt x="8982" y="33661"/>
                </a:lnTo>
                <a:lnTo>
                  <a:pt x="14249" y="29070"/>
                </a:lnTo>
                <a:cubicBezTo>
                  <a:pt x="15021" y="28384"/>
                  <a:pt x="15992" y="27727"/>
                  <a:pt x="17135" y="27089"/>
                </a:cubicBezTo>
                <a:cubicBezTo>
                  <a:pt x="18449" y="26369"/>
                  <a:pt x="19826" y="25773"/>
                  <a:pt x="21250" y="25308"/>
                </a:cubicBezTo>
                <a:cubicBezTo>
                  <a:pt x="24048" y="24421"/>
                  <a:pt x="27044" y="24371"/>
                  <a:pt x="29870" y="25165"/>
                </a:cubicBezTo>
                <a:cubicBezTo>
                  <a:pt x="30900" y="25464"/>
                  <a:pt x="31853" y="25984"/>
                  <a:pt x="32661" y="26689"/>
                </a:cubicBezTo>
                <a:cubicBezTo>
                  <a:pt x="33479" y="27424"/>
                  <a:pt x="34129" y="28327"/>
                  <a:pt x="34566" y="29337"/>
                </a:cubicBezTo>
                <a:cubicBezTo>
                  <a:pt x="35042" y="30413"/>
                  <a:pt x="35290" y="31814"/>
                  <a:pt x="35290" y="33499"/>
                </a:cubicBezTo>
                <a:cubicBezTo>
                  <a:pt x="35290" y="35071"/>
                  <a:pt x="34995" y="36576"/>
                  <a:pt x="34423" y="37967"/>
                </a:cubicBezTo>
                <a:cubicBezTo>
                  <a:pt x="33729" y="39601"/>
                  <a:pt x="32840" y="41146"/>
                  <a:pt x="31775" y="42567"/>
                </a:cubicBezTo>
                <a:cubicBezTo>
                  <a:pt x="30575" y="44186"/>
                  <a:pt x="29204" y="45815"/>
                  <a:pt x="27661" y="47425"/>
                </a:cubicBezTo>
                <a:cubicBezTo>
                  <a:pt x="26041" y="49120"/>
                  <a:pt x="24346" y="50835"/>
                  <a:pt x="22489" y="52626"/>
                </a:cubicBezTo>
                <a:cubicBezTo>
                  <a:pt x="20279" y="54854"/>
                  <a:pt x="18031" y="57150"/>
                  <a:pt x="15745" y="59531"/>
                </a:cubicBezTo>
                <a:cubicBezTo>
                  <a:pt x="13359" y="62006"/>
                  <a:pt x="11177" y="64668"/>
                  <a:pt x="9220" y="67494"/>
                </a:cubicBezTo>
                <a:cubicBezTo>
                  <a:pt x="7229" y="70380"/>
                  <a:pt x="5591" y="73495"/>
                  <a:pt x="4372" y="76724"/>
                </a:cubicBezTo>
                <a:cubicBezTo>
                  <a:pt x="3053" y="80230"/>
                  <a:pt x="2391" y="83950"/>
                  <a:pt x="2419" y="87697"/>
                </a:cubicBezTo>
                <a:lnTo>
                  <a:pt x="2419" y="88906"/>
                </a:lnTo>
                <a:cubicBezTo>
                  <a:pt x="2419" y="89535"/>
                  <a:pt x="2467" y="90173"/>
                  <a:pt x="2572" y="90802"/>
                </a:cubicBezTo>
                <a:lnTo>
                  <a:pt x="3058" y="93850"/>
                </a:lnTo>
                <a:lnTo>
                  <a:pt x="55931" y="93850"/>
                </a:lnTo>
                <a:lnTo>
                  <a:pt x="55931" y="77886"/>
                </a:lnTo>
                <a:lnTo>
                  <a:pt x="22469" y="77886"/>
                </a:lnTo>
                <a:cubicBezTo>
                  <a:pt x="23251" y="76629"/>
                  <a:pt x="24174" y="75343"/>
                  <a:pt x="25241" y="74000"/>
                </a:cubicBezTo>
                <a:close/>
                <a:moveTo>
                  <a:pt x="122063" y="9963"/>
                </a:moveTo>
                <a:lnTo>
                  <a:pt x="107156" y="9963"/>
                </a:lnTo>
                <a:lnTo>
                  <a:pt x="106099" y="11030"/>
                </a:lnTo>
                <a:cubicBezTo>
                  <a:pt x="102499" y="14659"/>
                  <a:pt x="98870" y="18783"/>
                  <a:pt x="95326" y="23279"/>
                </a:cubicBezTo>
                <a:cubicBezTo>
                  <a:pt x="88545" y="31895"/>
                  <a:pt x="82434" y="41018"/>
                  <a:pt x="77048" y="50568"/>
                </a:cubicBezTo>
                <a:cubicBezTo>
                  <a:pt x="74581" y="54978"/>
                  <a:pt x="72600" y="58912"/>
                  <a:pt x="71161" y="62255"/>
                </a:cubicBezTo>
                <a:lnTo>
                  <a:pt x="70866" y="74257"/>
                </a:lnTo>
                <a:lnTo>
                  <a:pt x="104946" y="74257"/>
                </a:lnTo>
                <a:lnTo>
                  <a:pt x="104946" y="93840"/>
                </a:lnTo>
                <a:lnTo>
                  <a:pt x="122063" y="93840"/>
                </a:lnTo>
                <a:lnTo>
                  <a:pt x="122063" y="74257"/>
                </a:lnTo>
                <a:lnTo>
                  <a:pt x="131083" y="74257"/>
                </a:lnTo>
                <a:lnTo>
                  <a:pt x="131083" y="58626"/>
                </a:lnTo>
                <a:lnTo>
                  <a:pt x="122063" y="58626"/>
                </a:lnTo>
                <a:lnTo>
                  <a:pt x="122063" y="9963"/>
                </a:lnTo>
                <a:close/>
                <a:moveTo>
                  <a:pt x="90173" y="58626"/>
                </a:moveTo>
                <a:cubicBezTo>
                  <a:pt x="92644" y="53866"/>
                  <a:pt x="95382" y="49248"/>
                  <a:pt x="98374" y="44796"/>
                </a:cubicBezTo>
                <a:cubicBezTo>
                  <a:pt x="100460" y="41691"/>
                  <a:pt x="102594" y="38710"/>
                  <a:pt x="104785" y="35852"/>
                </a:cubicBezTo>
                <a:lnTo>
                  <a:pt x="104946" y="35633"/>
                </a:lnTo>
                <a:lnTo>
                  <a:pt x="104946" y="58636"/>
                </a:lnTo>
                <a:lnTo>
                  <a:pt x="90173" y="58626"/>
                </a:lnTo>
                <a:close/>
                <a:moveTo>
                  <a:pt x="143627" y="114300"/>
                </a:moveTo>
                <a:lnTo>
                  <a:pt x="161735" y="114300"/>
                </a:lnTo>
                <a:lnTo>
                  <a:pt x="201282" y="0"/>
                </a:lnTo>
                <a:lnTo>
                  <a:pt x="183423" y="0"/>
                </a:lnTo>
                <a:close/>
                <a:moveTo>
                  <a:pt x="215827" y="9963"/>
                </a:moveTo>
                <a:lnTo>
                  <a:pt x="215827" y="26146"/>
                </a:lnTo>
                <a:lnTo>
                  <a:pt x="249326" y="26146"/>
                </a:lnTo>
                <a:cubicBezTo>
                  <a:pt x="247821" y="28413"/>
                  <a:pt x="246307" y="30937"/>
                  <a:pt x="244802" y="33680"/>
                </a:cubicBezTo>
                <a:cubicBezTo>
                  <a:pt x="241711" y="39357"/>
                  <a:pt x="238982" y="45224"/>
                  <a:pt x="236630" y="51244"/>
                </a:cubicBezTo>
                <a:cubicBezTo>
                  <a:pt x="234144" y="57595"/>
                  <a:pt x="232057" y="64094"/>
                  <a:pt x="230381" y="70704"/>
                </a:cubicBezTo>
                <a:cubicBezTo>
                  <a:pt x="228759" y="77017"/>
                  <a:pt x="227679" y="83457"/>
                  <a:pt x="227152" y="89954"/>
                </a:cubicBezTo>
                <a:lnTo>
                  <a:pt x="226857" y="93840"/>
                </a:lnTo>
                <a:lnTo>
                  <a:pt x="244812" y="93840"/>
                </a:lnTo>
                <a:lnTo>
                  <a:pt x="245021" y="90459"/>
                </a:lnTo>
                <a:cubicBezTo>
                  <a:pt x="245440" y="83868"/>
                  <a:pt x="246574" y="77172"/>
                  <a:pt x="248364" y="70552"/>
                </a:cubicBezTo>
                <a:cubicBezTo>
                  <a:pt x="250102" y="64077"/>
                  <a:pt x="252288" y="57730"/>
                  <a:pt x="254908" y="51559"/>
                </a:cubicBezTo>
                <a:cubicBezTo>
                  <a:pt x="257413" y="45682"/>
                  <a:pt x="260128" y="40291"/>
                  <a:pt x="262985" y="35509"/>
                </a:cubicBezTo>
                <a:cubicBezTo>
                  <a:pt x="265795" y="30804"/>
                  <a:pt x="268376" y="27089"/>
                  <a:pt x="270643" y="24460"/>
                </a:cubicBezTo>
                <a:lnTo>
                  <a:pt x="271520" y="23441"/>
                </a:lnTo>
                <a:lnTo>
                  <a:pt x="271520" y="9963"/>
                </a:lnTo>
                <a:lnTo>
                  <a:pt x="215827" y="9963"/>
                </a:lnTo>
                <a:close/>
              </a:path>
            </a:pathLst>
          </a:custGeom>
          <a:solidFill>
            <a:srgbClr val="373939"/>
          </a:solidFill>
          <a:ln w="9525" cap="flat">
            <a:noFill/>
            <a:prstDash val="solid"/>
            <a:miter/>
          </a:ln>
        </p:spPr>
        <p:txBody>
          <a:bodyPr rtlCol="0" anchor="ctr"/>
          <a:lstStyle/>
          <a:p>
            <a:endParaRPr lang="en-US"/>
          </a:p>
        </p:txBody>
      </p:sp>
      <p:sp>
        <p:nvSpPr>
          <p:cNvPr id="511" name="Graphic 56">
            <a:extLst>
              <a:ext uri="{FF2B5EF4-FFF2-40B4-BE49-F238E27FC236}">
                <a16:creationId xmlns:a16="http://schemas.microsoft.com/office/drawing/2014/main" id="{D14B0FDE-A5A3-509A-7C8D-07F3F2270FFE}"/>
              </a:ext>
            </a:extLst>
          </p:cNvPr>
          <p:cNvSpPr/>
          <p:nvPr/>
        </p:nvSpPr>
        <p:spPr>
          <a:xfrm>
            <a:off x="4855669" y="542714"/>
            <a:ext cx="494849" cy="495111"/>
          </a:xfrm>
          <a:custGeom>
            <a:avLst/>
            <a:gdLst>
              <a:gd name="connsiteX0" fmla="*/ 309273 w 494849"/>
              <a:gd name="connsiteY0" fmla="*/ 99217 h 495111"/>
              <a:gd name="connsiteX1" fmla="*/ 452612 w 494849"/>
              <a:gd name="connsiteY1" fmla="*/ 99217 h 495111"/>
              <a:gd name="connsiteX2" fmla="*/ 399500 w 494849"/>
              <a:gd name="connsiteY2" fmla="*/ 152328 h 495111"/>
              <a:gd name="connsiteX3" fmla="*/ 395878 w 494849"/>
              <a:gd name="connsiteY3" fmla="*/ 161074 h 495111"/>
              <a:gd name="connsiteX4" fmla="*/ 408247 w 494849"/>
              <a:gd name="connsiteY4" fmla="*/ 173447 h 495111"/>
              <a:gd name="connsiteX5" fmla="*/ 416994 w 494849"/>
              <a:gd name="connsiteY5" fmla="*/ 169822 h 495111"/>
              <a:gd name="connsiteX6" fmla="*/ 491224 w 494849"/>
              <a:gd name="connsiteY6" fmla="*/ 95592 h 495111"/>
              <a:gd name="connsiteX7" fmla="*/ 491226 w 494849"/>
              <a:gd name="connsiteY7" fmla="*/ 95589 h 495111"/>
              <a:gd name="connsiteX8" fmla="*/ 491224 w 494849"/>
              <a:gd name="connsiteY8" fmla="*/ 78099 h 495111"/>
              <a:gd name="connsiteX9" fmla="*/ 416994 w 494849"/>
              <a:gd name="connsiteY9" fmla="*/ 3869 h 495111"/>
              <a:gd name="connsiteX10" fmla="*/ 399804 w 494849"/>
              <a:gd name="connsiteY10" fmla="*/ 3869 h 495111"/>
              <a:gd name="connsiteX11" fmla="*/ 399500 w 494849"/>
              <a:gd name="connsiteY11" fmla="*/ 21362 h 495111"/>
              <a:gd name="connsiteX12" fmla="*/ 452612 w 494849"/>
              <a:gd name="connsiteY12" fmla="*/ 74473 h 495111"/>
              <a:gd name="connsiteX13" fmla="*/ 309273 w 494849"/>
              <a:gd name="connsiteY13" fmla="*/ 74473 h 495111"/>
              <a:gd name="connsiteX14" fmla="*/ 296901 w 494849"/>
              <a:gd name="connsiteY14" fmla="*/ 86845 h 495111"/>
              <a:gd name="connsiteX15" fmla="*/ 309273 w 494849"/>
              <a:gd name="connsiteY15" fmla="*/ 99217 h 495111"/>
              <a:gd name="connsiteX16" fmla="*/ 434658 w 494849"/>
              <a:gd name="connsiteY16" fmla="*/ 270632 h 495111"/>
              <a:gd name="connsiteX17" fmla="*/ 420087 w 494849"/>
              <a:gd name="connsiteY17" fmla="*/ 267492 h 495111"/>
              <a:gd name="connsiteX18" fmla="*/ 390147 w 494849"/>
              <a:gd name="connsiteY18" fmla="*/ 258238 h 495111"/>
              <a:gd name="connsiteX19" fmla="*/ 328434 w 494849"/>
              <a:gd name="connsiteY19" fmla="*/ 281674 h 495111"/>
              <a:gd name="connsiteX20" fmla="*/ 309877 w 494849"/>
              <a:gd name="connsiteY20" fmla="*/ 317340 h 495111"/>
              <a:gd name="connsiteX21" fmla="*/ 234897 w 494849"/>
              <a:gd name="connsiteY21" fmla="*/ 260121 h 495111"/>
              <a:gd name="connsiteX22" fmla="*/ 177871 w 494849"/>
              <a:gd name="connsiteY22" fmla="*/ 184973 h 495111"/>
              <a:gd name="connsiteX23" fmla="*/ 213343 w 494849"/>
              <a:gd name="connsiteY23" fmla="*/ 166512 h 495111"/>
              <a:gd name="connsiteX24" fmla="*/ 236782 w 494849"/>
              <a:gd name="connsiteY24" fmla="*/ 104822 h 495111"/>
              <a:gd name="connsiteX25" fmla="*/ 227504 w 494849"/>
              <a:gd name="connsiteY25" fmla="*/ 74811 h 495111"/>
              <a:gd name="connsiteX26" fmla="*/ 224364 w 494849"/>
              <a:gd name="connsiteY26" fmla="*/ 60217 h 495111"/>
              <a:gd name="connsiteX27" fmla="*/ 151171 w 494849"/>
              <a:gd name="connsiteY27" fmla="*/ 1 h 495111"/>
              <a:gd name="connsiteX28" fmla="*/ 75056 w 494849"/>
              <a:gd name="connsiteY28" fmla="*/ 1 h 495111"/>
              <a:gd name="connsiteX29" fmla="*/ 18055 w 494849"/>
              <a:gd name="connsiteY29" fmla="*/ 26194 h 495111"/>
              <a:gd name="connsiteX30" fmla="*/ 826 w 494849"/>
              <a:gd name="connsiteY30" fmla="*/ 85733 h 495111"/>
              <a:gd name="connsiteX31" fmla="*/ 409068 w 494849"/>
              <a:gd name="connsiteY31" fmla="*/ 494265 h 495111"/>
              <a:gd name="connsiteX32" fmla="*/ 420136 w 494849"/>
              <a:gd name="connsiteY32" fmla="*/ 495111 h 495111"/>
              <a:gd name="connsiteX33" fmla="*/ 468631 w 494849"/>
              <a:gd name="connsiteY33" fmla="*/ 477061 h 495111"/>
              <a:gd name="connsiteX34" fmla="*/ 494849 w 494849"/>
              <a:gd name="connsiteY34" fmla="*/ 420010 h 495111"/>
              <a:gd name="connsiteX35" fmla="*/ 494849 w 494849"/>
              <a:gd name="connsiteY35" fmla="*/ 343847 h 495111"/>
              <a:gd name="connsiteX36" fmla="*/ 434658 w 494849"/>
              <a:gd name="connsiteY36" fmla="*/ 270632 h 495111"/>
              <a:gd name="connsiteX37" fmla="*/ 470105 w 494849"/>
              <a:gd name="connsiteY37" fmla="*/ 420010 h 495111"/>
              <a:gd name="connsiteX38" fmla="*/ 452491 w 494849"/>
              <a:gd name="connsiteY38" fmla="*/ 458286 h 495111"/>
              <a:gd name="connsiteX39" fmla="*/ 412790 w 494849"/>
              <a:gd name="connsiteY39" fmla="*/ 469811 h 495111"/>
              <a:gd name="connsiteX40" fmla="*/ 25280 w 494849"/>
              <a:gd name="connsiteY40" fmla="*/ 82060 h 495111"/>
              <a:gd name="connsiteX41" fmla="*/ 36830 w 494849"/>
              <a:gd name="connsiteY41" fmla="*/ 42313 h 495111"/>
              <a:gd name="connsiteX42" fmla="*/ 75056 w 494849"/>
              <a:gd name="connsiteY42" fmla="*/ 24745 h 495111"/>
              <a:gd name="connsiteX43" fmla="*/ 151171 w 494849"/>
              <a:gd name="connsiteY43" fmla="*/ 24745 h 495111"/>
              <a:gd name="connsiteX44" fmla="*/ 200031 w 494849"/>
              <a:gd name="connsiteY44" fmla="*/ 64711 h 495111"/>
              <a:gd name="connsiteX45" fmla="*/ 203485 w 494849"/>
              <a:gd name="connsiteY45" fmla="*/ 80683 h 495111"/>
              <a:gd name="connsiteX46" fmla="*/ 213610 w 494849"/>
              <a:gd name="connsiteY46" fmla="*/ 113497 h 495111"/>
              <a:gd name="connsiteX47" fmla="*/ 201914 w 494849"/>
              <a:gd name="connsiteY47" fmla="*/ 144571 h 495111"/>
              <a:gd name="connsiteX48" fmla="*/ 155303 w 494849"/>
              <a:gd name="connsiteY48" fmla="*/ 168832 h 495111"/>
              <a:gd name="connsiteX49" fmla="*/ 155263 w 494849"/>
              <a:gd name="connsiteY49" fmla="*/ 168853 h 495111"/>
              <a:gd name="connsiteX50" fmla="*/ 150036 w 494849"/>
              <a:gd name="connsiteY50" fmla="*/ 185504 h 495111"/>
              <a:gd name="connsiteX51" fmla="*/ 309295 w 494849"/>
              <a:gd name="connsiteY51" fmla="*/ 345201 h 495111"/>
              <a:gd name="connsiteX52" fmla="*/ 318745 w 494849"/>
              <a:gd name="connsiteY52" fmla="*/ 346022 h 495111"/>
              <a:gd name="connsiteX53" fmla="*/ 325995 w 494849"/>
              <a:gd name="connsiteY53" fmla="*/ 339933 h 495111"/>
              <a:gd name="connsiteX54" fmla="*/ 350374 w 494849"/>
              <a:gd name="connsiteY54" fmla="*/ 293081 h 495111"/>
              <a:gd name="connsiteX55" fmla="*/ 381425 w 494849"/>
              <a:gd name="connsiteY55" fmla="*/ 281385 h 495111"/>
              <a:gd name="connsiteX56" fmla="*/ 414215 w 494849"/>
              <a:gd name="connsiteY56" fmla="*/ 291510 h 495111"/>
              <a:gd name="connsiteX57" fmla="*/ 430115 w 494849"/>
              <a:gd name="connsiteY57" fmla="*/ 294942 h 495111"/>
              <a:gd name="connsiteX58" fmla="*/ 470105 w 494849"/>
              <a:gd name="connsiteY58" fmla="*/ 343847 h 495111"/>
              <a:gd name="connsiteX59" fmla="*/ 470105 w 494849"/>
              <a:gd name="connsiteY59" fmla="*/ 420010 h 495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94849" h="495111">
                <a:moveTo>
                  <a:pt x="309273" y="99217"/>
                </a:moveTo>
                <a:lnTo>
                  <a:pt x="452612" y="99217"/>
                </a:lnTo>
                <a:lnTo>
                  <a:pt x="399500" y="152328"/>
                </a:lnTo>
                <a:cubicBezTo>
                  <a:pt x="397179" y="154647"/>
                  <a:pt x="395878" y="157793"/>
                  <a:pt x="395878" y="161074"/>
                </a:cubicBezTo>
                <a:cubicBezTo>
                  <a:pt x="395878" y="167906"/>
                  <a:pt x="401415" y="173445"/>
                  <a:pt x="408247" y="173447"/>
                </a:cubicBezTo>
                <a:cubicBezTo>
                  <a:pt x="411528" y="173450"/>
                  <a:pt x="414675" y="172147"/>
                  <a:pt x="416994" y="169822"/>
                </a:cubicBezTo>
                <a:lnTo>
                  <a:pt x="491224" y="95592"/>
                </a:lnTo>
                <a:cubicBezTo>
                  <a:pt x="491224" y="95590"/>
                  <a:pt x="491226" y="95590"/>
                  <a:pt x="491226" y="95589"/>
                </a:cubicBezTo>
                <a:cubicBezTo>
                  <a:pt x="496056" y="90758"/>
                  <a:pt x="496054" y="82927"/>
                  <a:pt x="491224" y="78099"/>
                </a:cubicBezTo>
                <a:lnTo>
                  <a:pt x="416994" y="3869"/>
                </a:lnTo>
                <a:cubicBezTo>
                  <a:pt x="412198" y="-763"/>
                  <a:pt x="404597" y="-763"/>
                  <a:pt x="399804" y="3869"/>
                </a:cubicBezTo>
                <a:cubicBezTo>
                  <a:pt x="394888" y="8616"/>
                  <a:pt x="394754" y="16448"/>
                  <a:pt x="399500" y="21362"/>
                </a:cubicBezTo>
                <a:lnTo>
                  <a:pt x="452612" y="74473"/>
                </a:lnTo>
                <a:lnTo>
                  <a:pt x="309273" y="74473"/>
                </a:lnTo>
                <a:cubicBezTo>
                  <a:pt x="302442" y="74473"/>
                  <a:pt x="296901" y="80013"/>
                  <a:pt x="296901" y="86845"/>
                </a:cubicBezTo>
                <a:cubicBezTo>
                  <a:pt x="296901" y="93677"/>
                  <a:pt x="302442" y="99217"/>
                  <a:pt x="309273" y="99217"/>
                </a:cubicBezTo>
                <a:close/>
                <a:moveTo>
                  <a:pt x="434658" y="270632"/>
                </a:moveTo>
                <a:cubicBezTo>
                  <a:pt x="429776" y="269714"/>
                  <a:pt x="424919" y="268652"/>
                  <a:pt x="420087" y="267492"/>
                </a:cubicBezTo>
                <a:cubicBezTo>
                  <a:pt x="409932" y="265000"/>
                  <a:pt x="399936" y="261909"/>
                  <a:pt x="390147" y="258238"/>
                </a:cubicBezTo>
                <a:cubicBezTo>
                  <a:pt x="366609" y="249303"/>
                  <a:pt x="340108" y="259368"/>
                  <a:pt x="328434" y="281674"/>
                </a:cubicBezTo>
                <a:lnTo>
                  <a:pt x="309877" y="317340"/>
                </a:lnTo>
                <a:cubicBezTo>
                  <a:pt x="282399" y="301764"/>
                  <a:pt x="257173" y="282513"/>
                  <a:pt x="234897" y="260121"/>
                </a:cubicBezTo>
                <a:cubicBezTo>
                  <a:pt x="212571" y="237772"/>
                  <a:pt x="193387" y="212489"/>
                  <a:pt x="177871" y="184973"/>
                </a:cubicBezTo>
                <a:lnTo>
                  <a:pt x="213343" y="166512"/>
                </a:lnTo>
                <a:cubicBezTo>
                  <a:pt x="235592" y="154799"/>
                  <a:pt x="245638" y="128355"/>
                  <a:pt x="236782" y="104822"/>
                </a:cubicBezTo>
                <a:cubicBezTo>
                  <a:pt x="233103" y="95009"/>
                  <a:pt x="230005" y="84989"/>
                  <a:pt x="227504" y="74811"/>
                </a:cubicBezTo>
                <a:cubicBezTo>
                  <a:pt x="226343" y="69979"/>
                  <a:pt x="225282" y="65122"/>
                  <a:pt x="224364" y="60217"/>
                </a:cubicBezTo>
                <a:cubicBezTo>
                  <a:pt x="217671" y="25127"/>
                  <a:pt x="186894" y="-194"/>
                  <a:pt x="151171" y="1"/>
                </a:cubicBezTo>
                <a:lnTo>
                  <a:pt x="75056" y="1"/>
                </a:lnTo>
                <a:cubicBezTo>
                  <a:pt x="53146" y="7"/>
                  <a:pt x="32329" y="9573"/>
                  <a:pt x="18055" y="26194"/>
                </a:cubicBezTo>
                <a:cubicBezTo>
                  <a:pt x="3898" y="42576"/>
                  <a:pt x="-2395" y="64324"/>
                  <a:pt x="826" y="85733"/>
                </a:cubicBezTo>
                <a:cubicBezTo>
                  <a:pt x="33775" y="296105"/>
                  <a:pt x="198722" y="461168"/>
                  <a:pt x="409068" y="494265"/>
                </a:cubicBezTo>
                <a:cubicBezTo>
                  <a:pt x="412730" y="494822"/>
                  <a:pt x="416429" y="495106"/>
                  <a:pt x="420136" y="495111"/>
                </a:cubicBezTo>
                <a:cubicBezTo>
                  <a:pt x="437939" y="495089"/>
                  <a:pt x="455145" y="488688"/>
                  <a:pt x="468631" y="477061"/>
                </a:cubicBezTo>
                <a:cubicBezTo>
                  <a:pt x="485273" y="462779"/>
                  <a:pt x="494851" y="441940"/>
                  <a:pt x="494849" y="420010"/>
                </a:cubicBezTo>
                <a:lnTo>
                  <a:pt x="494849" y="343847"/>
                </a:lnTo>
                <a:cubicBezTo>
                  <a:pt x="495052" y="308125"/>
                  <a:pt x="469744" y="277342"/>
                  <a:pt x="434658" y="270632"/>
                </a:cubicBezTo>
                <a:close/>
                <a:moveTo>
                  <a:pt x="470105" y="420010"/>
                </a:moveTo>
                <a:cubicBezTo>
                  <a:pt x="470100" y="434727"/>
                  <a:pt x="463665" y="448710"/>
                  <a:pt x="452491" y="458286"/>
                </a:cubicBezTo>
                <a:cubicBezTo>
                  <a:pt x="441559" y="467715"/>
                  <a:pt x="427069" y="471919"/>
                  <a:pt x="412790" y="469811"/>
                </a:cubicBezTo>
                <a:cubicBezTo>
                  <a:pt x="213140" y="438389"/>
                  <a:pt x="56577" y="281729"/>
                  <a:pt x="25280" y="82060"/>
                </a:cubicBezTo>
                <a:cubicBezTo>
                  <a:pt x="23141" y="67760"/>
                  <a:pt x="27361" y="53240"/>
                  <a:pt x="36830" y="42313"/>
                </a:cubicBezTo>
                <a:cubicBezTo>
                  <a:pt x="46400" y="31161"/>
                  <a:pt x="60362" y="24745"/>
                  <a:pt x="75056" y="24745"/>
                </a:cubicBezTo>
                <a:lnTo>
                  <a:pt x="151171" y="24745"/>
                </a:lnTo>
                <a:cubicBezTo>
                  <a:pt x="174960" y="24554"/>
                  <a:pt x="195501" y="41357"/>
                  <a:pt x="200031" y="64711"/>
                </a:cubicBezTo>
                <a:cubicBezTo>
                  <a:pt x="201021" y="70051"/>
                  <a:pt x="202181" y="75391"/>
                  <a:pt x="203485" y="80683"/>
                </a:cubicBezTo>
                <a:cubicBezTo>
                  <a:pt x="206204" y="91814"/>
                  <a:pt x="209587" y="102770"/>
                  <a:pt x="213610" y="113497"/>
                </a:cubicBezTo>
                <a:cubicBezTo>
                  <a:pt x="218104" y="125322"/>
                  <a:pt x="213088" y="138642"/>
                  <a:pt x="201914" y="144571"/>
                </a:cubicBezTo>
                <a:lnTo>
                  <a:pt x="155303" y="168832"/>
                </a:lnTo>
                <a:cubicBezTo>
                  <a:pt x="155290" y="168839"/>
                  <a:pt x="155276" y="168845"/>
                  <a:pt x="155263" y="168853"/>
                </a:cubicBezTo>
                <a:cubicBezTo>
                  <a:pt x="149220" y="172007"/>
                  <a:pt x="146881" y="179463"/>
                  <a:pt x="150036" y="185504"/>
                </a:cubicBezTo>
                <a:cubicBezTo>
                  <a:pt x="185476" y="253818"/>
                  <a:pt x="241078" y="309575"/>
                  <a:pt x="309295" y="345201"/>
                </a:cubicBezTo>
                <a:cubicBezTo>
                  <a:pt x="312220" y="346685"/>
                  <a:pt x="315607" y="346980"/>
                  <a:pt x="318745" y="346022"/>
                </a:cubicBezTo>
                <a:cubicBezTo>
                  <a:pt x="321875" y="345040"/>
                  <a:pt x="324485" y="342848"/>
                  <a:pt x="325995" y="339933"/>
                </a:cubicBezTo>
                <a:lnTo>
                  <a:pt x="350374" y="293081"/>
                </a:lnTo>
                <a:cubicBezTo>
                  <a:pt x="356318" y="281934"/>
                  <a:pt x="369608" y="276931"/>
                  <a:pt x="381425" y="281385"/>
                </a:cubicBezTo>
                <a:cubicBezTo>
                  <a:pt x="392141" y="285418"/>
                  <a:pt x="403090" y="288798"/>
                  <a:pt x="414215" y="291510"/>
                </a:cubicBezTo>
                <a:cubicBezTo>
                  <a:pt x="419458" y="292814"/>
                  <a:pt x="424751" y="293925"/>
                  <a:pt x="430115" y="294942"/>
                </a:cubicBezTo>
                <a:cubicBezTo>
                  <a:pt x="453485" y="299480"/>
                  <a:pt x="470298" y="320042"/>
                  <a:pt x="470105" y="343847"/>
                </a:cubicBezTo>
                <a:lnTo>
                  <a:pt x="470105" y="420010"/>
                </a:lnTo>
                <a:close/>
              </a:path>
            </a:pathLst>
          </a:custGeom>
          <a:solidFill>
            <a:srgbClr val="373939"/>
          </a:solidFill>
          <a:ln w="24606" cap="flat">
            <a:noFill/>
            <a:prstDash val="solid"/>
            <a:miter/>
          </a:ln>
        </p:spPr>
        <p:txBody>
          <a:bodyPr rtlCol="0" anchor="ctr"/>
          <a:lstStyle/>
          <a:p>
            <a:endParaRPr lang="en-US"/>
          </a:p>
        </p:txBody>
      </p:sp>
      <p:sp>
        <p:nvSpPr>
          <p:cNvPr id="513" name="Freeform 512">
            <a:extLst>
              <a:ext uri="{FF2B5EF4-FFF2-40B4-BE49-F238E27FC236}">
                <a16:creationId xmlns:a16="http://schemas.microsoft.com/office/drawing/2014/main" id="{E77BB503-D60E-F34C-E3C6-FBF3E6FDFCA2}"/>
              </a:ext>
            </a:extLst>
          </p:cNvPr>
          <p:cNvSpPr/>
          <p:nvPr/>
        </p:nvSpPr>
        <p:spPr>
          <a:xfrm>
            <a:off x="10874406" y="3245445"/>
            <a:ext cx="278347" cy="417591"/>
          </a:xfrm>
          <a:custGeom>
            <a:avLst/>
            <a:gdLst>
              <a:gd name="connsiteX0" fmla="*/ 278347 w 278347"/>
              <a:gd name="connsiteY0" fmla="*/ 131024 h 417591"/>
              <a:gd name="connsiteX1" fmla="*/ 237688 w 278347"/>
              <a:gd name="connsiteY1" fmla="*/ 38537 h 417591"/>
              <a:gd name="connsiteX2" fmla="*/ 130285 w 278347"/>
              <a:gd name="connsiteY2" fmla="*/ 291 h 417591"/>
              <a:gd name="connsiteX3" fmla="*/ 256 w 278347"/>
              <a:gd name="connsiteY3" fmla="*/ 122635 h 417591"/>
              <a:gd name="connsiteX4" fmla="*/ 30616 w 278347"/>
              <a:gd name="connsiteY4" fmla="*/ 212884 h 417591"/>
              <a:gd name="connsiteX5" fmla="*/ 69216 w 278347"/>
              <a:gd name="connsiteY5" fmla="*/ 289434 h 417591"/>
              <a:gd name="connsiteX6" fmla="*/ 52726 w 278347"/>
              <a:gd name="connsiteY6" fmla="*/ 325113 h 417591"/>
              <a:gd name="connsiteX7" fmla="*/ 71566 w 278347"/>
              <a:gd name="connsiteY7" fmla="*/ 342351 h 417591"/>
              <a:gd name="connsiteX8" fmla="*/ 87007 w 278347"/>
              <a:gd name="connsiteY8" fmla="*/ 378437 h 417591"/>
              <a:gd name="connsiteX9" fmla="*/ 93664 w 278347"/>
              <a:gd name="connsiteY9" fmla="*/ 380184 h 417591"/>
              <a:gd name="connsiteX10" fmla="*/ 148148 w 278347"/>
              <a:gd name="connsiteY10" fmla="*/ 416704 h 417591"/>
              <a:gd name="connsiteX11" fmla="*/ 184669 w 278347"/>
              <a:gd name="connsiteY11" fmla="*/ 380184 h 417591"/>
              <a:gd name="connsiteX12" fmla="*/ 208515 w 278347"/>
              <a:gd name="connsiteY12" fmla="*/ 349008 h 417591"/>
              <a:gd name="connsiteX13" fmla="*/ 206766 w 278347"/>
              <a:gd name="connsiteY13" fmla="*/ 342351 h 417591"/>
              <a:gd name="connsiteX14" fmla="*/ 226354 w 278347"/>
              <a:gd name="connsiteY14" fmla="*/ 308267 h 417591"/>
              <a:gd name="connsiteX15" fmla="*/ 209596 w 278347"/>
              <a:gd name="connsiteY15" fmla="*/ 289611 h 417591"/>
              <a:gd name="connsiteX16" fmla="*/ 249611 w 278347"/>
              <a:gd name="connsiteY16" fmla="*/ 210725 h 417591"/>
              <a:gd name="connsiteX17" fmla="*/ 278347 w 278347"/>
              <a:gd name="connsiteY17" fmla="*/ 131024 h 417591"/>
              <a:gd name="connsiteX18" fmla="*/ 139166 w 278347"/>
              <a:gd name="connsiteY18" fmla="*/ 399024 h 417591"/>
              <a:gd name="connsiteX19" fmla="*/ 112920 w 278347"/>
              <a:gd name="connsiteY19" fmla="*/ 380467 h 417591"/>
              <a:gd name="connsiteX20" fmla="*/ 165411 w 278347"/>
              <a:gd name="connsiteY20" fmla="*/ 380467 h 417591"/>
              <a:gd name="connsiteX21" fmla="*/ 139166 w 278347"/>
              <a:gd name="connsiteY21" fmla="*/ 399024 h 417591"/>
              <a:gd name="connsiteX22" fmla="*/ 180920 w 278347"/>
              <a:gd name="connsiteY22" fmla="*/ 361909 h 417591"/>
              <a:gd name="connsiteX23" fmla="*/ 97411 w 278347"/>
              <a:gd name="connsiteY23" fmla="*/ 361909 h 417591"/>
              <a:gd name="connsiteX24" fmla="*/ 88132 w 278347"/>
              <a:gd name="connsiteY24" fmla="*/ 352631 h 417591"/>
              <a:gd name="connsiteX25" fmla="*/ 97411 w 278347"/>
              <a:gd name="connsiteY25" fmla="*/ 343352 h 417591"/>
              <a:gd name="connsiteX26" fmla="*/ 180920 w 278347"/>
              <a:gd name="connsiteY26" fmla="*/ 343352 h 417591"/>
              <a:gd name="connsiteX27" fmla="*/ 190199 w 278347"/>
              <a:gd name="connsiteY27" fmla="*/ 352631 h 417591"/>
              <a:gd name="connsiteX28" fmla="*/ 180920 w 278347"/>
              <a:gd name="connsiteY28" fmla="*/ 361909 h 417591"/>
              <a:gd name="connsiteX29" fmla="*/ 199478 w 278347"/>
              <a:gd name="connsiteY29" fmla="*/ 324794 h 417591"/>
              <a:gd name="connsiteX30" fmla="*/ 78853 w 278347"/>
              <a:gd name="connsiteY30" fmla="*/ 324794 h 417591"/>
              <a:gd name="connsiteX31" fmla="*/ 69575 w 278347"/>
              <a:gd name="connsiteY31" fmla="*/ 315515 h 417591"/>
              <a:gd name="connsiteX32" fmla="*/ 78853 w 278347"/>
              <a:gd name="connsiteY32" fmla="*/ 306237 h 417591"/>
              <a:gd name="connsiteX33" fmla="*/ 199478 w 278347"/>
              <a:gd name="connsiteY33" fmla="*/ 306237 h 417591"/>
              <a:gd name="connsiteX34" fmla="*/ 208756 w 278347"/>
              <a:gd name="connsiteY34" fmla="*/ 315515 h 417591"/>
              <a:gd name="connsiteX35" fmla="*/ 199478 w 278347"/>
              <a:gd name="connsiteY35" fmla="*/ 324794 h 417591"/>
              <a:gd name="connsiteX36" fmla="*/ 191131 w 278347"/>
              <a:gd name="connsiteY36" fmla="*/ 287679 h 417591"/>
              <a:gd name="connsiteX37" fmla="*/ 171641 w 278347"/>
              <a:gd name="connsiteY37" fmla="*/ 287679 h 417591"/>
              <a:gd name="connsiteX38" fmla="*/ 171641 w 278347"/>
              <a:gd name="connsiteY38" fmla="*/ 269121 h 417591"/>
              <a:gd name="connsiteX39" fmla="*/ 162362 w 278347"/>
              <a:gd name="connsiteY39" fmla="*/ 259842 h 417591"/>
              <a:gd name="connsiteX40" fmla="*/ 153084 w 278347"/>
              <a:gd name="connsiteY40" fmla="*/ 269121 h 417591"/>
              <a:gd name="connsiteX41" fmla="*/ 153084 w 278347"/>
              <a:gd name="connsiteY41" fmla="*/ 287679 h 417591"/>
              <a:gd name="connsiteX42" fmla="*/ 125247 w 278347"/>
              <a:gd name="connsiteY42" fmla="*/ 287679 h 417591"/>
              <a:gd name="connsiteX43" fmla="*/ 125247 w 278347"/>
              <a:gd name="connsiteY43" fmla="*/ 269121 h 417591"/>
              <a:gd name="connsiteX44" fmla="*/ 115969 w 278347"/>
              <a:gd name="connsiteY44" fmla="*/ 259842 h 417591"/>
              <a:gd name="connsiteX45" fmla="*/ 106690 w 278347"/>
              <a:gd name="connsiteY45" fmla="*/ 269121 h 417591"/>
              <a:gd name="connsiteX46" fmla="*/ 106690 w 278347"/>
              <a:gd name="connsiteY46" fmla="*/ 287679 h 417591"/>
              <a:gd name="connsiteX47" fmla="*/ 87853 w 278347"/>
              <a:gd name="connsiteY47" fmla="*/ 287679 h 417591"/>
              <a:gd name="connsiteX48" fmla="*/ 44728 w 278347"/>
              <a:gd name="connsiteY48" fmla="*/ 200832 h 417591"/>
              <a:gd name="connsiteX49" fmla="*/ 18777 w 278347"/>
              <a:gd name="connsiteY49" fmla="*/ 123849 h 417591"/>
              <a:gd name="connsiteX50" fmla="*/ 131364 w 278347"/>
              <a:gd name="connsiteY50" fmla="*/ 18817 h 417591"/>
              <a:gd name="connsiteX51" fmla="*/ 224952 w 278347"/>
              <a:gd name="connsiteY51" fmla="*/ 52036 h 417591"/>
              <a:gd name="connsiteX52" fmla="*/ 259790 w 278347"/>
              <a:gd name="connsiteY52" fmla="*/ 131028 h 417591"/>
              <a:gd name="connsiteX53" fmla="*/ 235238 w 278347"/>
              <a:gd name="connsiteY53" fmla="*/ 198984 h 417591"/>
              <a:gd name="connsiteX54" fmla="*/ 191131 w 278347"/>
              <a:gd name="connsiteY54" fmla="*/ 287679 h 41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78347" h="417591">
                <a:moveTo>
                  <a:pt x="278347" y="131024"/>
                </a:moveTo>
                <a:cubicBezTo>
                  <a:pt x="278241" y="95883"/>
                  <a:pt x="263511" y="62373"/>
                  <a:pt x="237688" y="38537"/>
                </a:cubicBezTo>
                <a:cubicBezTo>
                  <a:pt x="208645" y="11606"/>
                  <a:pt x="169813" y="-2220"/>
                  <a:pt x="130285" y="291"/>
                </a:cubicBezTo>
                <a:cubicBezTo>
                  <a:pt x="60463" y="4341"/>
                  <a:pt x="4564" y="56938"/>
                  <a:pt x="256" y="122635"/>
                </a:cubicBezTo>
                <a:cubicBezTo>
                  <a:pt x="-1845" y="155534"/>
                  <a:pt x="9058" y="187943"/>
                  <a:pt x="30616" y="212884"/>
                </a:cubicBezTo>
                <a:cubicBezTo>
                  <a:pt x="49772" y="234710"/>
                  <a:pt x="63056" y="261054"/>
                  <a:pt x="69216" y="289434"/>
                </a:cubicBezTo>
                <a:cubicBezTo>
                  <a:pt x="54810" y="294733"/>
                  <a:pt x="47427" y="310707"/>
                  <a:pt x="52726" y="325113"/>
                </a:cubicBezTo>
                <a:cubicBezTo>
                  <a:pt x="55838" y="333574"/>
                  <a:pt x="62861" y="340001"/>
                  <a:pt x="71566" y="342351"/>
                </a:cubicBezTo>
                <a:cubicBezTo>
                  <a:pt x="65865" y="356580"/>
                  <a:pt x="72778" y="372736"/>
                  <a:pt x="87007" y="378437"/>
                </a:cubicBezTo>
                <a:cubicBezTo>
                  <a:pt x="89145" y="379293"/>
                  <a:pt x="91381" y="379880"/>
                  <a:pt x="93664" y="380184"/>
                </a:cubicBezTo>
                <a:cubicBezTo>
                  <a:pt x="98624" y="405315"/>
                  <a:pt x="123018" y="421665"/>
                  <a:pt x="148148" y="416704"/>
                </a:cubicBezTo>
                <a:cubicBezTo>
                  <a:pt x="166598" y="413062"/>
                  <a:pt x="181027" y="398637"/>
                  <a:pt x="184669" y="380184"/>
                </a:cubicBezTo>
                <a:cubicBezTo>
                  <a:pt x="199863" y="378160"/>
                  <a:pt x="210538" y="364202"/>
                  <a:pt x="208515" y="349008"/>
                </a:cubicBezTo>
                <a:cubicBezTo>
                  <a:pt x="208209" y="346725"/>
                  <a:pt x="207624" y="344488"/>
                  <a:pt x="206766" y="342351"/>
                </a:cubicBezTo>
                <a:cubicBezTo>
                  <a:pt x="221584" y="338348"/>
                  <a:pt x="230357" y="323088"/>
                  <a:pt x="226354" y="308267"/>
                </a:cubicBezTo>
                <a:cubicBezTo>
                  <a:pt x="224048" y="299739"/>
                  <a:pt x="217831" y="292814"/>
                  <a:pt x="209596" y="289611"/>
                </a:cubicBezTo>
                <a:cubicBezTo>
                  <a:pt x="216546" y="260535"/>
                  <a:pt x="230255" y="233508"/>
                  <a:pt x="249611" y="210725"/>
                </a:cubicBezTo>
                <a:cubicBezTo>
                  <a:pt x="268196" y="188326"/>
                  <a:pt x="278361" y="160130"/>
                  <a:pt x="278347" y="131024"/>
                </a:cubicBezTo>
                <a:close/>
                <a:moveTo>
                  <a:pt x="139166" y="399024"/>
                </a:moveTo>
                <a:cubicBezTo>
                  <a:pt x="127373" y="399011"/>
                  <a:pt x="116864" y="391581"/>
                  <a:pt x="112920" y="380467"/>
                </a:cubicBezTo>
                <a:lnTo>
                  <a:pt x="165411" y="380467"/>
                </a:lnTo>
                <a:cubicBezTo>
                  <a:pt x="161467" y="391581"/>
                  <a:pt x="150959" y="399011"/>
                  <a:pt x="139166" y="399024"/>
                </a:cubicBezTo>
                <a:close/>
                <a:moveTo>
                  <a:pt x="180920" y="361909"/>
                </a:moveTo>
                <a:lnTo>
                  <a:pt x="97411" y="361909"/>
                </a:lnTo>
                <a:cubicBezTo>
                  <a:pt x="92286" y="361909"/>
                  <a:pt x="88132" y="357755"/>
                  <a:pt x="88132" y="352631"/>
                </a:cubicBezTo>
                <a:cubicBezTo>
                  <a:pt x="88132" y="347506"/>
                  <a:pt x="92286" y="343352"/>
                  <a:pt x="97411" y="343352"/>
                </a:cubicBezTo>
                <a:lnTo>
                  <a:pt x="180920" y="343352"/>
                </a:lnTo>
                <a:cubicBezTo>
                  <a:pt x="186047" y="343352"/>
                  <a:pt x="190199" y="347506"/>
                  <a:pt x="190199" y="352631"/>
                </a:cubicBezTo>
                <a:cubicBezTo>
                  <a:pt x="190199" y="357755"/>
                  <a:pt x="186047" y="361909"/>
                  <a:pt x="180920" y="361909"/>
                </a:cubicBezTo>
                <a:close/>
                <a:moveTo>
                  <a:pt x="199478" y="324794"/>
                </a:moveTo>
                <a:lnTo>
                  <a:pt x="78853" y="324794"/>
                </a:lnTo>
                <a:cubicBezTo>
                  <a:pt x="73729" y="324794"/>
                  <a:pt x="69575" y="320640"/>
                  <a:pt x="69575" y="315515"/>
                </a:cubicBezTo>
                <a:cubicBezTo>
                  <a:pt x="69575" y="310391"/>
                  <a:pt x="73729" y="306237"/>
                  <a:pt x="78853" y="306237"/>
                </a:cubicBezTo>
                <a:lnTo>
                  <a:pt x="199478" y="306237"/>
                </a:lnTo>
                <a:cubicBezTo>
                  <a:pt x="204604" y="306237"/>
                  <a:pt x="208756" y="310391"/>
                  <a:pt x="208756" y="315515"/>
                </a:cubicBezTo>
                <a:cubicBezTo>
                  <a:pt x="208756" y="320640"/>
                  <a:pt x="204604" y="324794"/>
                  <a:pt x="199478" y="324794"/>
                </a:cubicBezTo>
                <a:close/>
                <a:moveTo>
                  <a:pt x="191131" y="287679"/>
                </a:moveTo>
                <a:lnTo>
                  <a:pt x="171641" y="287679"/>
                </a:lnTo>
                <a:lnTo>
                  <a:pt x="171641" y="269121"/>
                </a:lnTo>
                <a:cubicBezTo>
                  <a:pt x="171641" y="263996"/>
                  <a:pt x="167489" y="259842"/>
                  <a:pt x="162362" y="259842"/>
                </a:cubicBezTo>
                <a:cubicBezTo>
                  <a:pt x="157236" y="259842"/>
                  <a:pt x="153084" y="263996"/>
                  <a:pt x="153084" y="269121"/>
                </a:cubicBezTo>
                <a:lnTo>
                  <a:pt x="153084" y="287679"/>
                </a:lnTo>
                <a:lnTo>
                  <a:pt x="125247" y="287679"/>
                </a:lnTo>
                <a:lnTo>
                  <a:pt x="125247" y="269121"/>
                </a:lnTo>
                <a:cubicBezTo>
                  <a:pt x="125247" y="263996"/>
                  <a:pt x="121093" y="259842"/>
                  <a:pt x="115969" y="259842"/>
                </a:cubicBezTo>
                <a:cubicBezTo>
                  <a:pt x="110844" y="259842"/>
                  <a:pt x="106690" y="263996"/>
                  <a:pt x="106690" y="269121"/>
                </a:cubicBezTo>
                <a:lnTo>
                  <a:pt x="106690" y="287679"/>
                </a:lnTo>
                <a:lnTo>
                  <a:pt x="87853" y="287679"/>
                </a:lnTo>
                <a:cubicBezTo>
                  <a:pt x="81303" y="255463"/>
                  <a:pt x="66436" y="225522"/>
                  <a:pt x="44728" y="200832"/>
                </a:cubicBezTo>
                <a:cubicBezTo>
                  <a:pt x="26322" y="179565"/>
                  <a:pt x="17003" y="151920"/>
                  <a:pt x="18777" y="123849"/>
                </a:cubicBezTo>
                <a:cubicBezTo>
                  <a:pt x="22470" y="67481"/>
                  <a:pt x="70870" y="22326"/>
                  <a:pt x="131364" y="18817"/>
                </a:cubicBezTo>
                <a:cubicBezTo>
                  <a:pt x="165796" y="16589"/>
                  <a:pt x="199631" y="28599"/>
                  <a:pt x="224952" y="52036"/>
                </a:cubicBezTo>
                <a:cubicBezTo>
                  <a:pt x="247041" y="72380"/>
                  <a:pt x="259660" y="101000"/>
                  <a:pt x="259790" y="131028"/>
                </a:cubicBezTo>
                <a:cubicBezTo>
                  <a:pt x="259785" y="155851"/>
                  <a:pt x="251100" y="179891"/>
                  <a:pt x="235238" y="198984"/>
                </a:cubicBezTo>
                <a:cubicBezTo>
                  <a:pt x="213646" y="224592"/>
                  <a:pt x="198522" y="255009"/>
                  <a:pt x="191131" y="287679"/>
                </a:cubicBezTo>
                <a:close/>
              </a:path>
            </a:pathLst>
          </a:custGeom>
          <a:solidFill>
            <a:srgbClr val="464746"/>
          </a:solidFill>
          <a:ln w="4614" cap="flat">
            <a:noFill/>
            <a:prstDash val="solid"/>
            <a:miter/>
          </a:ln>
        </p:spPr>
        <p:txBody>
          <a:bodyPr rtlCol="0" anchor="ctr"/>
          <a:lstStyle/>
          <a:p>
            <a:endParaRPr lang="en-US"/>
          </a:p>
        </p:txBody>
      </p:sp>
      <p:sp>
        <p:nvSpPr>
          <p:cNvPr id="514" name="Freeform 513">
            <a:extLst>
              <a:ext uri="{FF2B5EF4-FFF2-40B4-BE49-F238E27FC236}">
                <a16:creationId xmlns:a16="http://schemas.microsoft.com/office/drawing/2014/main" id="{BD19B732-F98A-B980-517A-B922107E8C6E}"/>
              </a:ext>
            </a:extLst>
          </p:cNvPr>
          <p:cNvSpPr/>
          <p:nvPr/>
        </p:nvSpPr>
        <p:spPr>
          <a:xfrm>
            <a:off x="10558912" y="3287235"/>
            <a:ext cx="547447" cy="552088"/>
          </a:xfrm>
          <a:custGeom>
            <a:avLst/>
            <a:gdLst>
              <a:gd name="connsiteX0" fmla="*/ 445381 w 547447"/>
              <a:gd name="connsiteY0" fmla="*/ 393609 h 552088"/>
              <a:gd name="connsiteX1" fmla="*/ 445381 w 547447"/>
              <a:gd name="connsiteY1" fmla="*/ 405548 h 552088"/>
              <a:gd name="connsiteX2" fmla="*/ 405588 w 547447"/>
              <a:gd name="connsiteY2" fmla="*/ 445425 h 552088"/>
              <a:gd name="connsiteX3" fmla="*/ 365710 w 547447"/>
              <a:gd name="connsiteY3" fmla="*/ 405634 h 552088"/>
              <a:gd name="connsiteX4" fmla="*/ 365710 w 547447"/>
              <a:gd name="connsiteY4" fmla="*/ 405548 h 552088"/>
              <a:gd name="connsiteX5" fmla="*/ 365709 w 547447"/>
              <a:gd name="connsiteY5" fmla="*/ 352596 h 552088"/>
              <a:gd name="connsiteX6" fmla="*/ 282200 w 547447"/>
              <a:gd name="connsiteY6" fmla="*/ 269086 h 552088"/>
              <a:gd name="connsiteX7" fmla="*/ 278333 w 547447"/>
              <a:gd name="connsiteY7" fmla="*/ 269086 h 552088"/>
              <a:gd name="connsiteX8" fmla="*/ 277727 w 547447"/>
              <a:gd name="connsiteY8" fmla="*/ 287644 h 552088"/>
              <a:gd name="connsiteX9" fmla="*/ 282200 w 547447"/>
              <a:gd name="connsiteY9" fmla="*/ 287644 h 552088"/>
              <a:gd name="connsiteX10" fmla="*/ 347152 w 547447"/>
              <a:gd name="connsiteY10" fmla="*/ 352596 h 552088"/>
              <a:gd name="connsiteX11" fmla="*/ 347152 w 547447"/>
              <a:gd name="connsiteY11" fmla="*/ 405548 h 552088"/>
              <a:gd name="connsiteX12" fmla="*/ 405493 w 547447"/>
              <a:gd name="connsiteY12" fmla="*/ 463991 h 552088"/>
              <a:gd name="connsiteX13" fmla="*/ 463939 w 547447"/>
              <a:gd name="connsiteY13" fmla="*/ 405652 h 552088"/>
              <a:gd name="connsiteX14" fmla="*/ 463939 w 547447"/>
              <a:gd name="connsiteY14" fmla="*/ 405548 h 552088"/>
              <a:gd name="connsiteX15" fmla="*/ 463939 w 547447"/>
              <a:gd name="connsiteY15" fmla="*/ 393609 h 552088"/>
              <a:gd name="connsiteX16" fmla="*/ 445381 w 547447"/>
              <a:gd name="connsiteY16" fmla="*/ 393609 h 552088"/>
              <a:gd name="connsiteX17" fmla="*/ 319084 w 547447"/>
              <a:gd name="connsiteY17" fmla="*/ 439876 h 552088"/>
              <a:gd name="connsiteX18" fmla="*/ 292788 w 547447"/>
              <a:gd name="connsiteY18" fmla="*/ 412640 h 552088"/>
              <a:gd name="connsiteX19" fmla="*/ 223528 w 547447"/>
              <a:gd name="connsiteY19" fmla="*/ 399789 h 552088"/>
              <a:gd name="connsiteX20" fmla="*/ 214426 w 547447"/>
              <a:gd name="connsiteY20" fmla="*/ 392615 h 552088"/>
              <a:gd name="connsiteX21" fmla="*/ 197050 w 547447"/>
              <a:gd name="connsiteY21" fmla="*/ 399333 h 552088"/>
              <a:gd name="connsiteX22" fmla="*/ 204384 w 547447"/>
              <a:gd name="connsiteY22" fmla="*/ 409842 h 552088"/>
              <a:gd name="connsiteX23" fmla="*/ 167018 w 547447"/>
              <a:gd name="connsiteY23" fmla="*/ 469633 h 552088"/>
              <a:gd name="connsiteX24" fmla="*/ 129652 w 547447"/>
              <a:gd name="connsiteY24" fmla="*/ 409842 h 552088"/>
              <a:gd name="connsiteX25" fmla="*/ 136986 w 547447"/>
              <a:gd name="connsiteY25" fmla="*/ 399333 h 552088"/>
              <a:gd name="connsiteX26" fmla="*/ 119611 w 547447"/>
              <a:gd name="connsiteY26" fmla="*/ 392615 h 552088"/>
              <a:gd name="connsiteX27" fmla="*/ 110507 w 547447"/>
              <a:gd name="connsiteY27" fmla="*/ 399789 h 552088"/>
              <a:gd name="connsiteX28" fmla="*/ 41482 w 547447"/>
              <a:gd name="connsiteY28" fmla="*/ 412600 h 552088"/>
              <a:gd name="connsiteX29" fmla="*/ 14987 w 547447"/>
              <a:gd name="connsiteY29" fmla="*/ 439630 h 552088"/>
              <a:gd name="connsiteX30" fmla="*/ 99 w 547447"/>
              <a:gd name="connsiteY30" fmla="*/ 541469 h 552088"/>
              <a:gd name="connsiteX31" fmla="*/ 7934 w 547447"/>
              <a:gd name="connsiteY31" fmla="*/ 551991 h 552088"/>
              <a:gd name="connsiteX32" fmla="*/ 9278 w 547447"/>
              <a:gd name="connsiteY32" fmla="*/ 552089 h 552088"/>
              <a:gd name="connsiteX33" fmla="*/ 324757 w 547447"/>
              <a:gd name="connsiteY33" fmla="*/ 552089 h 552088"/>
              <a:gd name="connsiteX34" fmla="*/ 334034 w 547447"/>
              <a:gd name="connsiteY34" fmla="*/ 542815 h 552088"/>
              <a:gd name="connsiteX35" fmla="*/ 333936 w 547447"/>
              <a:gd name="connsiteY35" fmla="*/ 541469 h 552088"/>
              <a:gd name="connsiteX36" fmla="*/ 157739 w 547447"/>
              <a:gd name="connsiteY36" fmla="*/ 533531 h 552088"/>
              <a:gd name="connsiteX37" fmla="*/ 20012 w 547447"/>
              <a:gd name="connsiteY37" fmla="*/ 533531 h 552088"/>
              <a:gd name="connsiteX38" fmla="*/ 33381 w 547447"/>
              <a:gd name="connsiteY38" fmla="*/ 442070 h 552088"/>
              <a:gd name="connsiteX39" fmla="*/ 44636 w 547447"/>
              <a:gd name="connsiteY39" fmla="*/ 430885 h 552088"/>
              <a:gd name="connsiteX40" fmla="*/ 112989 w 547447"/>
              <a:gd name="connsiteY40" fmla="*/ 418203 h 552088"/>
              <a:gd name="connsiteX41" fmla="*/ 157739 w 547447"/>
              <a:gd name="connsiteY41" fmla="*/ 489800 h 552088"/>
              <a:gd name="connsiteX42" fmla="*/ 176296 w 547447"/>
              <a:gd name="connsiteY42" fmla="*/ 533531 h 552088"/>
              <a:gd name="connsiteX43" fmla="*/ 176296 w 547447"/>
              <a:gd name="connsiteY43" fmla="*/ 489800 h 552088"/>
              <a:gd name="connsiteX44" fmla="*/ 221046 w 547447"/>
              <a:gd name="connsiteY44" fmla="*/ 418203 h 552088"/>
              <a:gd name="connsiteX45" fmla="*/ 289635 w 547447"/>
              <a:gd name="connsiteY45" fmla="*/ 430927 h 552088"/>
              <a:gd name="connsiteX46" fmla="*/ 300690 w 547447"/>
              <a:gd name="connsiteY46" fmla="*/ 442316 h 552088"/>
              <a:gd name="connsiteX47" fmla="*/ 314024 w 547447"/>
              <a:gd name="connsiteY47" fmla="*/ 533531 h 552088"/>
              <a:gd name="connsiteX48" fmla="*/ 235956 w 547447"/>
              <a:gd name="connsiteY48" fmla="*/ 210509 h 552088"/>
              <a:gd name="connsiteX49" fmla="*/ 229455 w 547447"/>
              <a:gd name="connsiteY49" fmla="*/ 206226 h 552088"/>
              <a:gd name="connsiteX50" fmla="*/ 222740 w 547447"/>
              <a:gd name="connsiteY50" fmla="*/ 202979 h 552088"/>
              <a:gd name="connsiteX51" fmla="*/ 163411 w 547447"/>
              <a:gd name="connsiteY51" fmla="*/ 180949 h 552088"/>
              <a:gd name="connsiteX52" fmla="*/ 89018 w 547447"/>
              <a:gd name="connsiteY52" fmla="*/ 220751 h 552088"/>
              <a:gd name="connsiteX53" fmla="*/ 74284 w 547447"/>
              <a:gd name="connsiteY53" fmla="*/ 275155 h 552088"/>
              <a:gd name="connsiteX54" fmla="*/ 77089 w 547447"/>
              <a:gd name="connsiteY54" fmla="*/ 301118 h 552088"/>
              <a:gd name="connsiteX55" fmla="*/ 77320 w 547447"/>
              <a:gd name="connsiteY55" fmla="*/ 301803 h 552088"/>
              <a:gd name="connsiteX56" fmla="*/ 173681 w 547447"/>
              <a:gd name="connsiteY56" fmla="*/ 384824 h 552088"/>
              <a:gd name="connsiteX57" fmla="*/ 256748 w 547447"/>
              <a:gd name="connsiteY57" fmla="*/ 301141 h 552088"/>
              <a:gd name="connsiteX58" fmla="*/ 246354 w 547447"/>
              <a:gd name="connsiteY58" fmla="*/ 222438 h 552088"/>
              <a:gd name="connsiteX59" fmla="*/ 235956 w 547447"/>
              <a:gd name="connsiteY59" fmla="*/ 210509 h 552088"/>
              <a:gd name="connsiteX60" fmla="*/ 167018 w 547447"/>
              <a:gd name="connsiteY60" fmla="*/ 366514 h 552088"/>
              <a:gd name="connsiteX61" fmla="*/ 96025 w 547447"/>
              <a:gd name="connsiteY61" fmla="*/ 302471 h 552088"/>
              <a:gd name="connsiteX62" fmla="*/ 107757 w 547447"/>
              <a:gd name="connsiteY62" fmla="*/ 287558 h 552088"/>
              <a:gd name="connsiteX63" fmla="*/ 130229 w 547447"/>
              <a:gd name="connsiteY63" fmla="*/ 269376 h 552088"/>
              <a:gd name="connsiteX64" fmla="*/ 165364 w 547447"/>
              <a:gd name="connsiteY64" fmla="*/ 271301 h 552088"/>
              <a:gd name="connsiteX65" fmla="*/ 198914 w 547447"/>
              <a:gd name="connsiteY65" fmla="*/ 262383 h 552088"/>
              <a:gd name="connsiteX66" fmla="*/ 238017 w 547447"/>
              <a:gd name="connsiteY66" fmla="*/ 302431 h 552088"/>
              <a:gd name="connsiteX67" fmla="*/ 167018 w 547447"/>
              <a:gd name="connsiteY67" fmla="*/ 366514 h 552088"/>
              <a:gd name="connsiteX68" fmla="*/ 241143 w 547447"/>
              <a:gd name="connsiteY68" fmla="*/ 277759 h 552088"/>
              <a:gd name="connsiteX69" fmla="*/ 207499 w 547447"/>
              <a:gd name="connsiteY69" fmla="*/ 245588 h 552088"/>
              <a:gd name="connsiteX70" fmla="*/ 193259 w 547447"/>
              <a:gd name="connsiteY70" fmla="*/ 244473 h 552088"/>
              <a:gd name="connsiteX71" fmla="*/ 163787 w 547447"/>
              <a:gd name="connsiteY71" fmla="*/ 252811 h 552088"/>
              <a:gd name="connsiteX72" fmla="*/ 129033 w 547447"/>
              <a:gd name="connsiteY72" fmla="*/ 250859 h 552088"/>
              <a:gd name="connsiteX73" fmla="*/ 92910 w 547447"/>
              <a:gd name="connsiteY73" fmla="*/ 276319 h 552088"/>
              <a:gd name="connsiteX74" fmla="*/ 92915 w 547447"/>
              <a:gd name="connsiteY74" fmla="*/ 271290 h 552088"/>
              <a:gd name="connsiteX75" fmla="*/ 104476 w 547447"/>
              <a:gd name="connsiteY75" fmla="*/ 231021 h 552088"/>
              <a:gd name="connsiteX76" fmla="*/ 163674 w 547447"/>
              <a:gd name="connsiteY76" fmla="*/ 199506 h 552088"/>
              <a:gd name="connsiteX77" fmla="*/ 209765 w 547447"/>
              <a:gd name="connsiteY77" fmla="*/ 216250 h 552088"/>
              <a:gd name="connsiteX78" fmla="*/ 230596 w 547447"/>
              <a:gd name="connsiteY78" fmla="*/ 232238 h 552088"/>
              <a:gd name="connsiteX79" fmla="*/ 241143 w 547447"/>
              <a:gd name="connsiteY79" fmla="*/ 277759 h 552088"/>
              <a:gd name="connsiteX80" fmla="*/ 530245 w 547447"/>
              <a:gd name="connsiteY80" fmla="*/ 61479 h 552088"/>
              <a:gd name="connsiteX81" fmla="*/ 526102 w 547447"/>
              <a:gd name="connsiteY81" fmla="*/ 33009 h 552088"/>
              <a:gd name="connsiteX82" fmla="*/ 514438 w 547447"/>
              <a:gd name="connsiteY82" fmla="*/ 21345 h 552088"/>
              <a:gd name="connsiteX83" fmla="*/ 485966 w 547447"/>
              <a:gd name="connsiteY83" fmla="*/ 17192 h 552088"/>
              <a:gd name="connsiteX84" fmla="*/ 462908 w 547447"/>
              <a:gd name="connsiteY84" fmla="*/ 0 h 552088"/>
              <a:gd name="connsiteX85" fmla="*/ 446412 w 547447"/>
              <a:gd name="connsiteY85" fmla="*/ 0 h 552088"/>
              <a:gd name="connsiteX86" fmla="*/ 423353 w 547447"/>
              <a:gd name="connsiteY86" fmla="*/ 17192 h 552088"/>
              <a:gd name="connsiteX87" fmla="*/ 394882 w 547447"/>
              <a:gd name="connsiteY87" fmla="*/ 21344 h 552088"/>
              <a:gd name="connsiteX88" fmla="*/ 383217 w 547447"/>
              <a:gd name="connsiteY88" fmla="*/ 33009 h 552088"/>
              <a:gd name="connsiteX89" fmla="*/ 379073 w 547447"/>
              <a:gd name="connsiteY89" fmla="*/ 61479 h 552088"/>
              <a:gd name="connsiteX90" fmla="*/ 361872 w 547447"/>
              <a:gd name="connsiteY90" fmla="*/ 84540 h 552088"/>
              <a:gd name="connsiteX91" fmla="*/ 361872 w 547447"/>
              <a:gd name="connsiteY91" fmla="*/ 101036 h 552088"/>
              <a:gd name="connsiteX92" fmla="*/ 379073 w 547447"/>
              <a:gd name="connsiteY92" fmla="*/ 124098 h 552088"/>
              <a:gd name="connsiteX93" fmla="*/ 383217 w 547447"/>
              <a:gd name="connsiteY93" fmla="*/ 152567 h 552088"/>
              <a:gd name="connsiteX94" fmla="*/ 394881 w 547447"/>
              <a:gd name="connsiteY94" fmla="*/ 164232 h 552088"/>
              <a:gd name="connsiteX95" fmla="*/ 423353 w 547447"/>
              <a:gd name="connsiteY95" fmla="*/ 168384 h 552088"/>
              <a:gd name="connsiteX96" fmla="*/ 446412 w 547447"/>
              <a:gd name="connsiteY96" fmla="*/ 185577 h 552088"/>
              <a:gd name="connsiteX97" fmla="*/ 462908 w 547447"/>
              <a:gd name="connsiteY97" fmla="*/ 185577 h 552088"/>
              <a:gd name="connsiteX98" fmla="*/ 485966 w 547447"/>
              <a:gd name="connsiteY98" fmla="*/ 168384 h 552088"/>
              <a:gd name="connsiteX99" fmla="*/ 514438 w 547447"/>
              <a:gd name="connsiteY99" fmla="*/ 164233 h 552088"/>
              <a:gd name="connsiteX100" fmla="*/ 526102 w 547447"/>
              <a:gd name="connsiteY100" fmla="*/ 152568 h 552088"/>
              <a:gd name="connsiteX101" fmla="*/ 530245 w 547447"/>
              <a:gd name="connsiteY101" fmla="*/ 124098 h 552088"/>
              <a:gd name="connsiteX102" fmla="*/ 547448 w 547447"/>
              <a:gd name="connsiteY102" fmla="*/ 101036 h 552088"/>
              <a:gd name="connsiteX103" fmla="*/ 547448 w 547447"/>
              <a:gd name="connsiteY103" fmla="*/ 84540 h 552088"/>
              <a:gd name="connsiteX104" fmla="*/ 530245 w 547447"/>
              <a:gd name="connsiteY104" fmla="*/ 61479 h 552088"/>
              <a:gd name="connsiteX105" fmla="*/ 528890 w 547447"/>
              <a:gd name="connsiteY105" fmla="*/ 101036 h 552088"/>
              <a:gd name="connsiteX106" fmla="*/ 523392 w 547447"/>
              <a:gd name="connsiteY106" fmla="*/ 106535 h 552088"/>
              <a:gd name="connsiteX107" fmla="*/ 513557 w 547447"/>
              <a:gd name="connsiteY107" fmla="*/ 106535 h 552088"/>
              <a:gd name="connsiteX108" fmla="*/ 506027 w 547447"/>
              <a:gd name="connsiteY108" fmla="*/ 124715 h 552088"/>
              <a:gd name="connsiteX109" fmla="*/ 512982 w 547447"/>
              <a:gd name="connsiteY109" fmla="*/ 131669 h 552088"/>
              <a:gd name="connsiteX110" fmla="*/ 512982 w 547447"/>
              <a:gd name="connsiteY110" fmla="*/ 139445 h 552088"/>
              <a:gd name="connsiteX111" fmla="*/ 501318 w 547447"/>
              <a:gd name="connsiteY111" fmla="*/ 151110 h 552088"/>
              <a:gd name="connsiteX112" fmla="*/ 493543 w 547447"/>
              <a:gd name="connsiteY112" fmla="*/ 151110 h 552088"/>
              <a:gd name="connsiteX113" fmla="*/ 493543 w 547447"/>
              <a:gd name="connsiteY113" fmla="*/ 151110 h 552088"/>
              <a:gd name="connsiteX114" fmla="*/ 486588 w 547447"/>
              <a:gd name="connsiteY114" fmla="*/ 144155 h 552088"/>
              <a:gd name="connsiteX115" fmla="*/ 468406 w 547447"/>
              <a:gd name="connsiteY115" fmla="*/ 151684 h 552088"/>
              <a:gd name="connsiteX116" fmla="*/ 468406 w 547447"/>
              <a:gd name="connsiteY116" fmla="*/ 161520 h 552088"/>
              <a:gd name="connsiteX117" fmla="*/ 462908 w 547447"/>
              <a:gd name="connsiteY117" fmla="*/ 167019 h 552088"/>
              <a:gd name="connsiteX118" fmla="*/ 446412 w 547447"/>
              <a:gd name="connsiteY118" fmla="*/ 167019 h 552088"/>
              <a:gd name="connsiteX119" fmla="*/ 440913 w 547447"/>
              <a:gd name="connsiteY119" fmla="*/ 161520 h 552088"/>
              <a:gd name="connsiteX120" fmla="*/ 440913 w 547447"/>
              <a:gd name="connsiteY120" fmla="*/ 161520 h 552088"/>
              <a:gd name="connsiteX121" fmla="*/ 440913 w 547447"/>
              <a:gd name="connsiteY121" fmla="*/ 151684 h 552088"/>
              <a:gd name="connsiteX122" fmla="*/ 422733 w 547447"/>
              <a:gd name="connsiteY122" fmla="*/ 144155 h 552088"/>
              <a:gd name="connsiteX123" fmla="*/ 415779 w 547447"/>
              <a:gd name="connsiteY123" fmla="*/ 151110 h 552088"/>
              <a:gd name="connsiteX124" fmla="*/ 408003 w 547447"/>
              <a:gd name="connsiteY124" fmla="*/ 151110 h 552088"/>
              <a:gd name="connsiteX125" fmla="*/ 408003 w 547447"/>
              <a:gd name="connsiteY125" fmla="*/ 151110 h 552088"/>
              <a:gd name="connsiteX126" fmla="*/ 396339 w 547447"/>
              <a:gd name="connsiteY126" fmla="*/ 139445 h 552088"/>
              <a:gd name="connsiteX127" fmla="*/ 396339 w 547447"/>
              <a:gd name="connsiteY127" fmla="*/ 131669 h 552088"/>
              <a:gd name="connsiteX128" fmla="*/ 403293 w 547447"/>
              <a:gd name="connsiteY128" fmla="*/ 124715 h 552088"/>
              <a:gd name="connsiteX129" fmla="*/ 395764 w 547447"/>
              <a:gd name="connsiteY129" fmla="*/ 106535 h 552088"/>
              <a:gd name="connsiteX130" fmla="*/ 385928 w 547447"/>
              <a:gd name="connsiteY130" fmla="*/ 106534 h 552088"/>
              <a:gd name="connsiteX131" fmla="*/ 380430 w 547447"/>
              <a:gd name="connsiteY131" fmla="*/ 101036 h 552088"/>
              <a:gd name="connsiteX132" fmla="*/ 380430 w 547447"/>
              <a:gd name="connsiteY132" fmla="*/ 84540 h 552088"/>
              <a:gd name="connsiteX133" fmla="*/ 385928 w 547447"/>
              <a:gd name="connsiteY133" fmla="*/ 79042 h 552088"/>
              <a:gd name="connsiteX134" fmla="*/ 385928 w 547447"/>
              <a:gd name="connsiteY134" fmla="*/ 79042 h 552088"/>
              <a:gd name="connsiteX135" fmla="*/ 395764 w 547447"/>
              <a:gd name="connsiteY135" fmla="*/ 79042 h 552088"/>
              <a:gd name="connsiteX136" fmla="*/ 403293 w 547447"/>
              <a:gd name="connsiteY136" fmla="*/ 60862 h 552088"/>
              <a:gd name="connsiteX137" fmla="*/ 396339 w 547447"/>
              <a:gd name="connsiteY137" fmla="*/ 53907 h 552088"/>
              <a:gd name="connsiteX138" fmla="*/ 396339 w 547447"/>
              <a:gd name="connsiteY138" fmla="*/ 46131 h 552088"/>
              <a:gd name="connsiteX139" fmla="*/ 408003 w 547447"/>
              <a:gd name="connsiteY139" fmla="*/ 34467 h 552088"/>
              <a:gd name="connsiteX140" fmla="*/ 415779 w 547447"/>
              <a:gd name="connsiteY140" fmla="*/ 34467 h 552088"/>
              <a:gd name="connsiteX141" fmla="*/ 415779 w 547447"/>
              <a:gd name="connsiteY141" fmla="*/ 34467 h 552088"/>
              <a:gd name="connsiteX142" fmla="*/ 422734 w 547447"/>
              <a:gd name="connsiteY142" fmla="*/ 41422 h 552088"/>
              <a:gd name="connsiteX143" fmla="*/ 440913 w 547447"/>
              <a:gd name="connsiteY143" fmla="*/ 33892 h 552088"/>
              <a:gd name="connsiteX144" fmla="*/ 440913 w 547447"/>
              <a:gd name="connsiteY144" fmla="*/ 24056 h 552088"/>
              <a:gd name="connsiteX145" fmla="*/ 446412 w 547447"/>
              <a:gd name="connsiteY145" fmla="*/ 18558 h 552088"/>
              <a:gd name="connsiteX146" fmla="*/ 462907 w 547447"/>
              <a:gd name="connsiteY146" fmla="*/ 18558 h 552088"/>
              <a:gd name="connsiteX147" fmla="*/ 468406 w 547447"/>
              <a:gd name="connsiteY147" fmla="*/ 24056 h 552088"/>
              <a:gd name="connsiteX148" fmla="*/ 468406 w 547447"/>
              <a:gd name="connsiteY148" fmla="*/ 33892 h 552088"/>
              <a:gd name="connsiteX149" fmla="*/ 486584 w 547447"/>
              <a:gd name="connsiteY149" fmla="*/ 41421 h 552088"/>
              <a:gd name="connsiteX150" fmla="*/ 493538 w 547447"/>
              <a:gd name="connsiteY150" fmla="*/ 34467 h 552088"/>
              <a:gd name="connsiteX151" fmla="*/ 501318 w 547447"/>
              <a:gd name="connsiteY151" fmla="*/ 34466 h 552088"/>
              <a:gd name="connsiteX152" fmla="*/ 501318 w 547447"/>
              <a:gd name="connsiteY152" fmla="*/ 34467 h 552088"/>
              <a:gd name="connsiteX153" fmla="*/ 512982 w 547447"/>
              <a:gd name="connsiteY153" fmla="*/ 46131 h 552088"/>
              <a:gd name="connsiteX154" fmla="*/ 512982 w 547447"/>
              <a:gd name="connsiteY154" fmla="*/ 53907 h 552088"/>
              <a:gd name="connsiteX155" fmla="*/ 506027 w 547447"/>
              <a:gd name="connsiteY155" fmla="*/ 60862 h 552088"/>
              <a:gd name="connsiteX156" fmla="*/ 513557 w 547447"/>
              <a:gd name="connsiteY156" fmla="*/ 79042 h 552088"/>
              <a:gd name="connsiteX157" fmla="*/ 523392 w 547447"/>
              <a:gd name="connsiteY157" fmla="*/ 79042 h 552088"/>
              <a:gd name="connsiteX158" fmla="*/ 528890 w 547447"/>
              <a:gd name="connsiteY158" fmla="*/ 84540 h 552088"/>
              <a:gd name="connsiteX159" fmla="*/ 528890 w 547447"/>
              <a:gd name="connsiteY159" fmla="*/ 84540 h 55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547447" h="552088">
                <a:moveTo>
                  <a:pt x="445381" y="393609"/>
                </a:moveTo>
                <a:lnTo>
                  <a:pt x="445381" y="405548"/>
                </a:lnTo>
                <a:cubicBezTo>
                  <a:pt x="445405" y="427549"/>
                  <a:pt x="427589" y="445401"/>
                  <a:pt x="405588" y="445425"/>
                </a:cubicBezTo>
                <a:cubicBezTo>
                  <a:pt x="383588" y="445452"/>
                  <a:pt x="365733" y="427633"/>
                  <a:pt x="365710" y="405634"/>
                </a:cubicBezTo>
                <a:cubicBezTo>
                  <a:pt x="365709" y="405605"/>
                  <a:pt x="365709" y="405576"/>
                  <a:pt x="365710" y="405548"/>
                </a:cubicBezTo>
                <a:lnTo>
                  <a:pt x="365709" y="352596"/>
                </a:lnTo>
                <a:cubicBezTo>
                  <a:pt x="365657" y="306497"/>
                  <a:pt x="328300" y="269139"/>
                  <a:pt x="282200" y="269086"/>
                </a:cubicBezTo>
                <a:lnTo>
                  <a:pt x="278333" y="269086"/>
                </a:lnTo>
                <a:cubicBezTo>
                  <a:pt x="278535" y="275279"/>
                  <a:pt x="278333" y="281477"/>
                  <a:pt x="277727" y="287644"/>
                </a:cubicBezTo>
                <a:lnTo>
                  <a:pt x="282200" y="287644"/>
                </a:lnTo>
                <a:cubicBezTo>
                  <a:pt x="318056" y="287684"/>
                  <a:pt x="347112" y="316740"/>
                  <a:pt x="347152" y="352596"/>
                </a:cubicBezTo>
                <a:lnTo>
                  <a:pt x="347152" y="405548"/>
                </a:lnTo>
                <a:cubicBezTo>
                  <a:pt x="347123" y="437797"/>
                  <a:pt x="373244" y="463964"/>
                  <a:pt x="405493" y="463991"/>
                </a:cubicBezTo>
                <a:cubicBezTo>
                  <a:pt x="437743" y="464024"/>
                  <a:pt x="463910" y="437900"/>
                  <a:pt x="463939" y="405652"/>
                </a:cubicBezTo>
                <a:cubicBezTo>
                  <a:pt x="463939" y="405617"/>
                  <a:pt x="463939" y="405582"/>
                  <a:pt x="463939" y="405548"/>
                </a:cubicBezTo>
                <a:lnTo>
                  <a:pt x="463939" y="393609"/>
                </a:lnTo>
                <a:cubicBezTo>
                  <a:pt x="457792" y="394597"/>
                  <a:pt x="451527" y="394597"/>
                  <a:pt x="445381" y="393609"/>
                </a:cubicBezTo>
                <a:close/>
                <a:moveTo>
                  <a:pt x="319084" y="439876"/>
                </a:moveTo>
                <a:cubicBezTo>
                  <a:pt x="317330" y="425972"/>
                  <a:pt x="306624" y="414883"/>
                  <a:pt x="292788" y="412640"/>
                </a:cubicBezTo>
                <a:lnTo>
                  <a:pt x="223528" y="399789"/>
                </a:lnTo>
                <a:cubicBezTo>
                  <a:pt x="219532" y="398969"/>
                  <a:pt x="216157" y="396310"/>
                  <a:pt x="214426" y="392615"/>
                </a:cubicBezTo>
                <a:cubicBezTo>
                  <a:pt x="208840" y="395354"/>
                  <a:pt x="203026" y="397602"/>
                  <a:pt x="197050" y="399333"/>
                </a:cubicBezTo>
                <a:cubicBezTo>
                  <a:pt x="198766" y="403292"/>
                  <a:pt x="201260" y="406866"/>
                  <a:pt x="204384" y="409842"/>
                </a:cubicBezTo>
                <a:lnTo>
                  <a:pt x="167018" y="469633"/>
                </a:lnTo>
                <a:lnTo>
                  <a:pt x="129652" y="409842"/>
                </a:lnTo>
                <a:cubicBezTo>
                  <a:pt x="132776" y="406866"/>
                  <a:pt x="135270" y="403292"/>
                  <a:pt x="136986" y="399333"/>
                </a:cubicBezTo>
                <a:cubicBezTo>
                  <a:pt x="131010" y="397602"/>
                  <a:pt x="125196" y="395354"/>
                  <a:pt x="119611" y="392615"/>
                </a:cubicBezTo>
                <a:cubicBezTo>
                  <a:pt x="117878" y="396310"/>
                  <a:pt x="114503" y="398969"/>
                  <a:pt x="110507" y="399789"/>
                </a:cubicBezTo>
                <a:lnTo>
                  <a:pt x="41482" y="412600"/>
                </a:lnTo>
                <a:cubicBezTo>
                  <a:pt x="27633" y="414738"/>
                  <a:pt x="16847" y="425744"/>
                  <a:pt x="14987" y="439630"/>
                </a:cubicBezTo>
                <a:lnTo>
                  <a:pt x="99" y="541469"/>
                </a:lnTo>
                <a:cubicBezTo>
                  <a:pt x="-643" y="546540"/>
                  <a:pt x="2864" y="551249"/>
                  <a:pt x="7934" y="551991"/>
                </a:cubicBezTo>
                <a:cubicBezTo>
                  <a:pt x="8379" y="552056"/>
                  <a:pt x="8828" y="552089"/>
                  <a:pt x="9278" y="552089"/>
                </a:cubicBezTo>
                <a:lnTo>
                  <a:pt x="324757" y="552089"/>
                </a:lnTo>
                <a:cubicBezTo>
                  <a:pt x="329881" y="552089"/>
                  <a:pt x="334034" y="547937"/>
                  <a:pt x="334034" y="542815"/>
                </a:cubicBezTo>
                <a:cubicBezTo>
                  <a:pt x="334034" y="542365"/>
                  <a:pt x="334001" y="541915"/>
                  <a:pt x="333936" y="541469"/>
                </a:cubicBezTo>
                <a:close/>
                <a:moveTo>
                  <a:pt x="157739" y="533531"/>
                </a:moveTo>
                <a:lnTo>
                  <a:pt x="20012" y="533531"/>
                </a:lnTo>
                <a:lnTo>
                  <a:pt x="33381" y="442070"/>
                </a:lnTo>
                <a:cubicBezTo>
                  <a:pt x="34203" y="436239"/>
                  <a:pt x="38802" y="431669"/>
                  <a:pt x="44636" y="430885"/>
                </a:cubicBezTo>
                <a:lnTo>
                  <a:pt x="112989" y="418203"/>
                </a:lnTo>
                <a:lnTo>
                  <a:pt x="157739" y="489800"/>
                </a:lnTo>
                <a:close/>
                <a:moveTo>
                  <a:pt x="176296" y="533531"/>
                </a:moveTo>
                <a:lnTo>
                  <a:pt x="176296" y="489800"/>
                </a:lnTo>
                <a:lnTo>
                  <a:pt x="221046" y="418203"/>
                </a:lnTo>
                <a:lnTo>
                  <a:pt x="289635" y="430927"/>
                </a:lnTo>
                <a:cubicBezTo>
                  <a:pt x="295458" y="431813"/>
                  <a:pt x="299977" y="436471"/>
                  <a:pt x="300690" y="442316"/>
                </a:cubicBezTo>
                <a:lnTo>
                  <a:pt x="314024" y="533531"/>
                </a:lnTo>
                <a:close/>
                <a:moveTo>
                  <a:pt x="235956" y="210509"/>
                </a:moveTo>
                <a:cubicBezTo>
                  <a:pt x="233951" y="208850"/>
                  <a:pt x="231771" y="207413"/>
                  <a:pt x="229455" y="206226"/>
                </a:cubicBezTo>
                <a:cubicBezTo>
                  <a:pt x="227065" y="205490"/>
                  <a:pt x="224801" y="204395"/>
                  <a:pt x="222740" y="202979"/>
                </a:cubicBezTo>
                <a:cubicBezTo>
                  <a:pt x="206797" y="187389"/>
                  <a:pt x="188615" y="180690"/>
                  <a:pt x="163411" y="180949"/>
                </a:cubicBezTo>
                <a:cubicBezTo>
                  <a:pt x="130845" y="181411"/>
                  <a:pt x="106511" y="194429"/>
                  <a:pt x="89018" y="220751"/>
                </a:cubicBezTo>
                <a:cubicBezTo>
                  <a:pt x="78821" y="237024"/>
                  <a:pt x="73693" y="255960"/>
                  <a:pt x="74284" y="275155"/>
                </a:cubicBezTo>
                <a:cubicBezTo>
                  <a:pt x="74627" y="283863"/>
                  <a:pt x="75565" y="292538"/>
                  <a:pt x="77089" y="301118"/>
                </a:cubicBezTo>
                <a:cubicBezTo>
                  <a:pt x="77135" y="301359"/>
                  <a:pt x="77256" y="301569"/>
                  <a:pt x="77320" y="301803"/>
                </a:cubicBezTo>
                <a:cubicBezTo>
                  <a:pt x="81004" y="351338"/>
                  <a:pt x="124146" y="388508"/>
                  <a:pt x="173681" y="384824"/>
                </a:cubicBezTo>
                <a:cubicBezTo>
                  <a:pt x="218343" y="381503"/>
                  <a:pt x="253757" y="345827"/>
                  <a:pt x="256748" y="301141"/>
                </a:cubicBezTo>
                <a:cubicBezTo>
                  <a:pt x="258113" y="295661"/>
                  <a:pt x="267041" y="255706"/>
                  <a:pt x="246354" y="222438"/>
                </a:cubicBezTo>
                <a:cubicBezTo>
                  <a:pt x="243553" y="217928"/>
                  <a:pt x="240041" y="213900"/>
                  <a:pt x="235956" y="210509"/>
                </a:cubicBezTo>
                <a:close/>
                <a:moveTo>
                  <a:pt x="167018" y="366514"/>
                </a:moveTo>
                <a:cubicBezTo>
                  <a:pt x="130547" y="366231"/>
                  <a:pt x="100050" y="338720"/>
                  <a:pt x="96025" y="302471"/>
                </a:cubicBezTo>
                <a:cubicBezTo>
                  <a:pt x="100341" y="297833"/>
                  <a:pt x="104265" y="292844"/>
                  <a:pt x="107757" y="287558"/>
                </a:cubicBezTo>
                <a:cubicBezTo>
                  <a:pt x="115726" y="274849"/>
                  <a:pt x="121820" y="269920"/>
                  <a:pt x="130229" y="269376"/>
                </a:cubicBezTo>
                <a:cubicBezTo>
                  <a:pt x="142005" y="268615"/>
                  <a:pt x="153544" y="272312"/>
                  <a:pt x="165364" y="271301"/>
                </a:cubicBezTo>
                <a:cubicBezTo>
                  <a:pt x="176993" y="270370"/>
                  <a:pt x="188358" y="267349"/>
                  <a:pt x="198914" y="262383"/>
                </a:cubicBezTo>
                <a:cubicBezTo>
                  <a:pt x="213207" y="274443"/>
                  <a:pt x="226302" y="287854"/>
                  <a:pt x="238017" y="302431"/>
                </a:cubicBezTo>
                <a:cubicBezTo>
                  <a:pt x="234009" y="338698"/>
                  <a:pt x="203504" y="366231"/>
                  <a:pt x="167018" y="366514"/>
                </a:cubicBezTo>
                <a:close/>
                <a:moveTo>
                  <a:pt x="241143" y="277759"/>
                </a:moveTo>
                <a:cubicBezTo>
                  <a:pt x="231110" y="265864"/>
                  <a:pt x="219831" y="255078"/>
                  <a:pt x="207499" y="245588"/>
                </a:cubicBezTo>
                <a:cubicBezTo>
                  <a:pt x="203348" y="242546"/>
                  <a:pt x="197833" y="242114"/>
                  <a:pt x="193259" y="244473"/>
                </a:cubicBezTo>
                <a:cubicBezTo>
                  <a:pt x="184073" y="249147"/>
                  <a:pt x="174061" y="251980"/>
                  <a:pt x="163787" y="252811"/>
                </a:cubicBezTo>
                <a:cubicBezTo>
                  <a:pt x="152163" y="253806"/>
                  <a:pt x="140697" y="250107"/>
                  <a:pt x="129033" y="250859"/>
                </a:cubicBezTo>
                <a:cubicBezTo>
                  <a:pt x="111191" y="252009"/>
                  <a:pt x="100721" y="264161"/>
                  <a:pt x="92910" y="276319"/>
                </a:cubicBezTo>
                <a:cubicBezTo>
                  <a:pt x="93665" y="275143"/>
                  <a:pt x="92897" y="272628"/>
                  <a:pt x="92915" y="271290"/>
                </a:cubicBezTo>
                <a:cubicBezTo>
                  <a:pt x="92893" y="257045"/>
                  <a:pt x="96901" y="243085"/>
                  <a:pt x="104476" y="231021"/>
                </a:cubicBezTo>
                <a:cubicBezTo>
                  <a:pt x="118517" y="209892"/>
                  <a:pt x="137328" y="199880"/>
                  <a:pt x="163674" y="199506"/>
                </a:cubicBezTo>
                <a:cubicBezTo>
                  <a:pt x="183713" y="199141"/>
                  <a:pt x="197472" y="204227"/>
                  <a:pt x="209765" y="216250"/>
                </a:cubicBezTo>
                <a:cubicBezTo>
                  <a:pt x="216361" y="222694"/>
                  <a:pt x="225400" y="223881"/>
                  <a:pt x="230596" y="232238"/>
                </a:cubicBezTo>
                <a:cubicBezTo>
                  <a:pt x="238507" y="246046"/>
                  <a:pt x="242176" y="261879"/>
                  <a:pt x="241143" y="277759"/>
                </a:cubicBezTo>
                <a:close/>
                <a:moveTo>
                  <a:pt x="530245" y="61479"/>
                </a:moveTo>
                <a:cubicBezTo>
                  <a:pt x="535302" y="52115"/>
                  <a:pt x="533618" y="40544"/>
                  <a:pt x="526102" y="33009"/>
                </a:cubicBezTo>
                <a:lnTo>
                  <a:pt x="514438" y="21345"/>
                </a:lnTo>
                <a:cubicBezTo>
                  <a:pt x="506909" y="13823"/>
                  <a:pt x="495333" y="12134"/>
                  <a:pt x="485966" y="17192"/>
                </a:cubicBezTo>
                <a:cubicBezTo>
                  <a:pt x="482918" y="7000"/>
                  <a:pt x="473547" y="14"/>
                  <a:pt x="462908" y="0"/>
                </a:cubicBezTo>
                <a:lnTo>
                  <a:pt x="446412" y="0"/>
                </a:lnTo>
                <a:cubicBezTo>
                  <a:pt x="435774" y="14"/>
                  <a:pt x="426403" y="7000"/>
                  <a:pt x="423353" y="17192"/>
                </a:cubicBezTo>
                <a:cubicBezTo>
                  <a:pt x="413988" y="12135"/>
                  <a:pt x="402413" y="13823"/>
                  <a:pt x="394882" y="21344"/>
                </a:cubicBezTo>
                <a:lnTo>
                  <a:pt x="383217" y="33009"/>
                </a:lnTo>
                <a:cubicBezTo>
                  <a:pt x="375702" y="40544"/>
                  <a:pt x="374018" y="52115"/>
                  <a:pt x="379073" y="61479"/>
                </a:cubicBezTo>
                <a:cubicBezTo>
                  <a:pt x="368877" y="64526"/>
                  <a:pt x="361886" y="73899"/>
                  <a:pt x="361872" y="84540"/>
                </a:cubicBezTo>
                <a:lnTo>
                  <a:pt x="361872" y="101036"/>
                </a:lnTo>
                <a:cubicBezTo>
                  <a:pt x="361886" y="111678"/>
                  <a:pt x="368877" y="121051"/>
                  <a:pt x="379073" y="124098"/>
                </a:cubicBezTo>
                <a:cubicBezTo>
                  <a:pt x="374018" y="133462"/>
                  <a:pt x="375702" y="145033"/>
                  <a:pt x="383217" y="152567"/>
                </a:cubicBezTo>
                <a:lnTo>
                  <a:pt x="394881" y="164232"/>
                </a:lnTo>
                <a:cubicBezTo>
                  <a:pt x="402412" y="171754"/>
                  <a:pt x="413987" y="173442"/>
                  <a:pt x="423353" y="168384"/>
                </a:cubicBezTo>
                <a:cubicBezTo>
                  <a:pt x="426402" y="178577"/>
                  <a:pt x="435773" y="185564"/>
                  <a:pt x="446412" y="185577"/>
                </a:cubicBezTo>
                <a:lnTo>
                  <a:pt x="462908" y="185577"/>
                </a:lnTo>
                <a:cubicBezTo>
                  <a:pt x="473547" y="185564"/>
                  <a:pt x="482918" y="178577"/>
                  <a:pt x="485966" y="168384"/>
                </a:cubicBezTo>
                <a:cubicBezTo>
                  <a:pt x="495333" y="173442"/>
                  <a:pt x="506909" y="171754"/>
                  <a:pt x="514438" y="164233"/>
                </a:cubicBezTo>
                <a:lnTo>
                  <a:pt x="526102" y="152568"/>
                </a:lnTo>
                <a:cubicBezTo>
                  <a:pt x="533618" y="145033"/>
                  <a:pt x="535302" y="133462"/>
                  <a:pt x="530245" y="124098"/>
                </a:cubicBezTo>
                <a:cubicBezTo>
                  <a:pt x="540442" y="121051"/>
                  <a:pt x="547434" y="111678"/>
                  <a:pt x="547448" y="101036"/>
                </a:cubicBezTo>
                <a:lnTo>
                  <a:pt x="547448" y="84540"/>
                </a:lnTo>
                <a:cubicBezTo>
                  <a:pt x="547434" y="73899"/>
                  <a:pt x="540442" y="64526"/>
                  <a:pt x="530245" y="61479"/>
                </a:cubicBezTo>
                <a:close/>
                <a:moveTo>
                  <a:pt x="528890" y="101036"/>
                </a:moveTo>
                <a:cubicBezTo>
                  <a:pt x="528890" y="104073"/>
                  <a:pt x="526427" y="106535"/>
                  <a:pt x="523392" y="106535"/>
                </a:cubicBezTo>
                <a:lnTo>
                  <a:pt x="513557" y="106535"/>
                </a:lnTo>
                <a:cubicBezTo>
                  <a:pt x="512063" y="112967"/>
                  <a:pt x="509516" y="119109"/>
                  <a:pt x="506027" y="124715"/>
                </a:cubicBezTo>
                <a:lnTo>
                  <a:pt x="512982" y="131669"/>
                </a:lnTo>
                <a:cubicBezTo>
                  <a:pt x="515130" y="133817"/>
                  <a:pt x="515130" y="137298"/>
                  <a:pt x="512982" y="139445"/>
                </a:cubicBezTo>
                <a:lnTo>
                  <a:pt x="501318" y="151110"/>
                </a:lnTo>
                <a:cubicBezTo>
                  <a:pt x="499170" y="153257"/>
                  <a:pt x="495686" y="153257"/>
                  <a:pt x="493543" y="151110"/>
                </a:cubicBezTo>
                <a:cubicBezTo>
                  <a:pt x="493543" y="151110"/>
                  <a:pt x="493543" y="151110"/>
                  <a:pt x="493543" y="151110"/>
                </a:cubicBezTo>
                <a:lnTo>
                  <a:pt x="486588" y="144155"/>
                </a:lnTo>
                <a:cubicBezTo>
                  <a:pt x="480979" y="147646"/>
                  <a:pt x="474837" y="150190"/>
                  <a:pt x="468406" y="151684"/>
                </a:cubicBezTo>
                <a:lnTo>
                  <a:pt x="468406" y="161520"/>
                </a:lnTo>
                <a:cubicBezTo>
                  <a:pt x="468406" y="164557"/>
                  <a:pt x="465943" y="167019"/>
                  <a:pt x="462908" y="167019"/>
                </a:cubicBezTo>
                <a:lnTo>
                  <a:pt x="446412" y="167019"/>
                </a:lnTo>
                <a:cubicBezTo>
                  <a:pt x="443376" y="167019"/>
                  <a:pt x="440913" y="164557"/>
                  <a:pt x="440913" y="161520"/>
                </a:cubicBezTo>
                <a:cubicBezTo>
                  <a:pt x="440913" y="161520"/>
                  <a:pt x="440913" y="161520"/>
                  <a:pt x="440913" y="161520"/>
                </a:cubicBezTo>
                <a:lnTo>
                  <a:pt x="440913" y="151684"/>
                </a:lnTo>
                <a:cubicBezTo>
                  <a:pt x="434481" y="150190"/>
                  <a:pt x="428339" y="147646"/>
                  <a:pt x="422733" y="144155"/>
                </a:cubicBezTo>
                <a:lnTo>
                  <a:pt x="415779" y="151110"/>
                </a:lnTo>
                <a:cubicBezTo>
                  <a:pt x="413632" y="153257"/>
                  <a:pt x="410150" y="153257"/>
                  <a:pt x="408003" y="151110"/>
                </a:cubicBezTo>
                <a:cubicBezTo>
                  <a:pt x="408003" y="151110"/>
                  <a:pt x="408003" y="151110"/>
                  <a:pt x="408003" y="151110"/>
                </a:cubicBezTo>
                <a:lnTo>
                  <a:pt x="396339" y="139445"/>
                </a:lnTo>
                <a:cubicBezTo>
                  <a:pt x="394192" y="137298"/>
                  <a:pt x="394192" y="133816"/>
                  <a:pt x="396339" y="131669"/>
                </a:cubicBezTo>
                <a:lnTo>
                  <a:pt x="403293" y="124715"/>
                </a:lnTo>
                <a:cubicBezTo>
                  <a:pt x="399802" y="119109"/>
                  <a:pt x="397258" y="112967"/>
                  <a:pt x="395764" y="106535"/>
                </a:cubicBezTo>
                <a:lnTo>
                  <a:pt x="385928" y="106534"/>
                </a:lnTo>
                <a:cubicBezTo>
                  <a:pt x="382891" y="106534"/>
                  <a:pt x="380430" y="104073"/>
                  <a:pt x="380430" y="101036"/>
                </a:cubicBezTo>
                <a:lnTo>
                  <a:pt x="380430" y="84540"/>
                </a:lnTo>
                <a:cubicBezTo>
                  <a:pt x="380430" y="81503"/>
                  <a:pt x="382891" y="79042"/>
                  <a:pt x="385928" y="79042"/>
                </a:cubicBezTo>
                <a:cubicBezTo>
                  <a:pt x="385928" y="79042"/>
                  <a:pt x="385928" y="79042"/>
                  <a:pt x="385928" y="79042"/>
                </a:cubicBezTo>
                <a:lnTo>
                  <a:pt x="395764" y="79042"/>
                </a:lnTo>
                <a:cubicBezTo>
                  <a:pt x="397258" y="72609"/>
                  <a:pt x="399802" y="66467"/>
                  <a:pt x="403293" y="60862"/>
                </a:cubicBezTo>
                <a:lnTo>
                  <a:pt x="396339" y="53907"/>
                </a:lnTo>
                <a:cubicBezTo>
                  <a:pt x="394191" y="51760"/>
                  <a:pt x="394191" y="48279"/>
                  <a:pt x="396339" y="46131"/>
                </a:cubicBezTo>
                <a:lnTo>
                  <a:pt x="408003" y="34467"/>
                </a:lnTo>
                <a:cubicBezTo>
                  <a:pt x="410150" y="32320"/>
                  <a:pt x="413632" y="32320"/>
                  <a:pt x="415779" y="34467"/>
                </a:cubicBezTo>
                <a:cubicBezTo>
                  <a:pt x="415779" y="34467"/>
                  <a:pt x="415779" y="34467"/>
                  <a:pt x="415779" y="34467"/>
                </a:cubicBezTo>
                <a:lnTo>
                  <a:pt x="422734" y="41422"/>
                </a:lnTo>
                <a:cubicBezTo>
                  <a:pt x="428339" y="37930"/>
                  <a:pt x="434481" y="35386"/>
                  <a:pt x="440913" y="33892"/>
                </a:cubicBezTo>
                <a:lnTo>
                  <a:pt x="440913" y="24056"/>
                </a:lnTo>
                <a:cubicBezTo>
                  <a:pt x="440913" y="21020"/>
                  <a:pt x="443375" y="18558"/>
                  <a:pt x="446412" y="18558"/>
                </a:cubicBezTo>
                <a:lnTo>
                  <a:pt x="462907" y="18558"/>
                </a:lnTo>
                <a:cubicBezTo>
                  <a:pt x="465943" y="18558"/>
                  <a:pt x="468406" y="21020"/>
                  <a:pt x="468406" y="24056"/>
                </a:cubicBezTo>
                <a:lnTo>
                  <a:pt x="468406" y="33892"/>
                </a:lnTo>
                <a:cubicBezTo>
                  <a:pt x="474837" y="35386"/>
                  <a:pt x="480979" y="37930"/>
                  <a:pt x="486584" y="41421"/>
                </a:cubicBezTo>
                <a:lnTo>
                  <a:pt x="493538" y="34467"/>
                </a:lnTo>
                <a:cubicBezTo>
                  <a:pt x="495686" y="32320"/>
                  <a:pt x="499170" y="32319"/>
                  <a:pt x="501318" y="34466"/>
                </a:cubicBezTo>
                <a:cubicBezTo>
                  <a:pt x="501318" y="34467"/>
                  <a:pt x="501318" y="34467"/>
                  <a:pt x="501318" y="34467"/>
                </a:cubicBezTo>
                <a:lnTo>
                  <a:pt x="512982" y="46131"/>
                </a:lnTo>
                <a:cubicBezTo>
                  <a:pt x="515130" y="48278"/>
                  <a:pt x="515130" y="51760"/>
                  <a:pt x="512982" y="53907"/>
                </a:cubicBezTo>
                <a:lnTo>
                  <a:pt x="506027" y="60862"/>
                </a:lnTo>
                <a:cubicBezTo>
                  <a:pt x="509516" y="66467"/>
                  <a:pt x="512063" y="72609"/>
                  <a:pt x="513557" y="79042"/>
                </a:cubicBezTo>
                <a:lnTo>
                  <a:pt x="523392" y="79042"/>
                </a:lnTo>
                <a:cubicBezTo>
                  <a:pt x="526427" y="79042"/>
                  <a:pt x="528890" y="81503"/>
                  <a:pt x="528890" y="84540"/>
                </a:cubicBezTo>
                <a:cubicBezTo>
                  <a:pt x="528890" y="84540"/>
                  <a:pt x="528890" y="84540"/>
                  <a:pt x="528890" y="84540"/>
                </a:cubicBezTo>
                <a:close/>
              </a:path>
            </a:pathLst>
          </a:custGeom>
          <a:solidFill>
            <a:srgbClr val="464746"/>
          </a:solidFill>
          <a:ln w="4614" cap="flat">
            <a:noFill/>
            <a:prstDash val="solid"/>
            <a:miter/>
          </a:ln>
        </p:spPr>
        <p:txBody>
          <a:bodyPr rtlCol="0" anchor="ctr"/>
          <a:lstStyle/>
          <a:p>
            <a:endParaRPr lang="en-US"/>
          </a:p>
        </p:txBody>
      </p:sp>
      <p:sp>
        <p:nvSpPr>
          <p:cNvPr id="515" name="Freeform 514">
            <a:extLst>
              <a:ext uri="{FF2B5EF4-FFF2-40B4-BE49-F238E27FC236}">
                <a16:creationId xmlns:a16="http://schemas.microsoft.com/office/drawing/2014/main" id="{74670128-71DC-91ED-8FC4-4C60DCA4D5A9}"/>
              </a:ext>
            </a:extLst>
          </p:cNvPr>
          <p:cNvSpPr/>
          <p:nvPr/>
        </p:nvSpPr>
        <p:spPr>
          <a:xfrm>
            <a:off x="10623860" y="3342908"/>
            <a:ext cx="426826" cy="115944"/>
          </a:xfrm>
          <a:custGeom>
            <a:avLst/>
            <a:gdLst>
              <a:gd name="connsiteX0" fmla="*/ 389712 w 426826"/>
              <a:gd name="connsiteY0" fmla="*/ 0 h 115944"/>
              <a:gd name="connsiteX1" fmla="*/ 352596 w 426826"/>
              <a:gd name="connsiteY1" fmla="*/ 37115 h 115944"/>
              <a:gd name="connsiteX2" fmla="*/ 389712 w 426826"/>
              <a:gd name="connsiteY2" fmla="*/ 74230 h 115944"/>
              <a:gd name="connsiteX3" fmla="*/ 426827 w 426826"/>
              <a:gd name="connsiteY3" fmla="*/ 37115 h 115944"/>
              <a:gd name="connsiteX4" fmla="*/ 389712 w 426826"/>
              <a:gd name="connsiteY4" fmla="*/ 0 h 115944"/>
              <a:gd name="connsiteX5" fmla="*/ 389712 w 426826"/>
              <a:gd name="connsiteY5" fmla="*/ 55673 h 115944"/>
              <a:gd name="connsiteX6" fmla="*/ 371154 w 426826"/>
              <a:gd name="connsiteY6" fmla="*/ 37115 h 115944"/>
              <a:gd name="connsiteX7" fmla="*/ 389712 w 426826"/>
              <a:gd name="connsiteY7" fmla="*/ 18558 h 115944"/>
              <a:gd name="connsiteX8" fmla="*/ 408269 w 426826"/>
              <a:gd name="connsiteY8" fmla="*/ 37115 h 115944"/>
              <a:gd name="connsiteX9" fmla="*/ 389712 w 426826"/>
              <a:gd name="connsiteY9" fmla="*/ 55673 h 115944"/>
              <a:gd name="connsiteX10" fmla="*/ 156759 w 426826"/>
              <a:gd name="connsiteY10" fmla="*/ 114660 h 115944"/>
              <a:gd name="connsiteX11" fmla="*/ 169495 w 426826"/>
              <a:gd name="connsiteY11" fmla="*/ 111484 h 115944"/>
              <a:gd name="connsiteX12" fmla="*/ 193534 w 426826"/>
              <a:gd name="connsiteY12" fmla="*/ 71460 h 115944"/>
              <a:gd name="connsiteX13" fmla="*/ 190356 w 426826"/>
              <a:gd name="connsiteY13" fmla="*/ 58727 h 115944"/>
              <a:gd name="connsiteX14" fmla="*/ 177623 w 426826"/>
              <a:gd name="connsiteY14" fmla="*/ 61905 h 115944"/>
              <a:gd name="connsiteX15" fmla="*/ 153583 w 426826"/>
              <a:gd name="connsiteY15" fmla="*/ 101929 h 115944"/>
              <a:gd name="connsiteX16" fmla="*/ 156759 w 426826"/>
              <a:gd name="connsiteY16" fmla="*/ 114660 h 115944"/>
              <a:gd name="connsiteX17" fmla="*/ 25365 w 426826"/>
              <a:gd name="connsiteY17" fmla="*/ 111484 h 115944"/>
              <a:gd name="connsiteX18" fmla="*/ 38101 w 426826"/>
              <a:gd name="connsiteY18" fmla="*/ 114660 h 115944"/>
              <a:gd name="connsiteX19" fmla="*/ 41277 w 426826"/>
              <a:gd name="connsiteY19" fmla="*/ 101929 h 115944"/>
              <a:gd name="connsiteX20" fmla="*/ 17237 w 426826"/>
              <a:gd name="connsiteY20" fmla="*/ 61905 h 115944"/>
              <a:gd name="connsiteX21" fmla="*/ 4504 w 426826"/>
              <a:gd name="connsiteY21" fmla="*/ 58727 h 115944"/>
              <a:gd name="connsiteX22" fmla="*/ 1326 w 426826"/>
              <a:gd name="connsiteY22" fmla="*/ 71460 h 115944"/>
              <a:gd name="connsiteX23" fmla="*/ 97430 w 426826"/>
              <a:gd name="connsiteY23" fmla="*/ 106442 h 115944"/>
              <a:gd name="connsiteX24" fmla="*/ 106709 w 426826"/>
              <a:gd name="connsiteY24" fmla="*/ 97163 h 115944"/>
              <a:gd name="connsiteX25" fmla="*/ 106709 w 426826"/>
              <a:gd name="connsiteY25" fmla="*/ 51033 h 115944"/>
              <a:gd name="connsiteX26" fmla="*/ 97430 w 426826"/>
              <a:gd name="connsiteY26" fmla="*/ 41755 h 115944"/>
              <a:gd name="connsiteX27" fmla="*/ 88151 w 426826"/>
              <a:gd name="connsiteY27" fmla="*/ 51033 h 115944"/>
              <a:gd name="connsiteX28" fmla="*/ 88151 w 426826"/>
              <a:gd name="connsiteY28" fmla="*/ 97163 h 115944"/>
              <a:gd name="connsiteX29" fmla="*/ 97430 w 426826"/>
              <a:gd name="connsiteY29" fmla="*/ 106442 h 115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26826" h="115944">
                <a:moveTo>
                  <a:pt x="389712" y="0"/>
                </a:moveTo>
                <a:cubicBezTo>
                  <a:pt x="369213" y="0"/>
                  <a:pt x="352596" y="16617"/>
                  <a:pt x="352596" y="37115"/>
                </a:cubicBezTo>
                <a:cubicBezTo>
                  <a:pt x="352596" y="57613"/>
                  <a:pt x="369213" y="74230"/>
                  <a:pt x="389712" y="74230"/>
                </a:cubicBezTo>
                <a:cubicBezTo>
                  <a:pt x="410208" y="74230"/>
                  <a:pt x="426827" y="57613"/>
                  <a:pt x="426827" y="37115"/>
                </a:cubicBezTo>
                <a:cubicBezTo>
                  <a:pt x="426804" y="16627"/>
                  <a:pt x="410199" y="23"/>
                  <a:pt x="389712" y="0"/>
                </a:cubicBezTo>
                <a:close/>
                <a:moveTo>
                  <a:pt x="389712" y="55673"/>
                </a:moveTo>
                <a:cubicBezTo>
                  <a:pt x="379463" y="55673"/>
                  <a:pt x="371154" y="47364"/>
                  <a:pt x="371154" y="37115"/>
                </a:cubicBezTo>
                <a:cubicBezTo>
                  <a:pt x="371154" y="26866"/>
                  <a:pt x="379463" y="18558"/>
                  <a:pt x="389712" y="18558"/>
                </a:cubicBezTo>
                <a:cubicBezTo>
                  <a:pt x="399960" y="18558"/>
                  <a:pt x="408269" y="26866"/>
                  <a:pt x="408269" y="37115"/>
                </a:cubicBezTo>
                <a:cubicBezTo>
                  <a:pt x="408269" y="47364"/>
                  <a:pt x="399960" y="55673"/>
                  <a:pt x="389712" y="55673"/>
                </a:cubicBezTo>
                <a:close/>
                <a:moveTo>
                  <a:pt x="156759" y="114660"/>
                </a:moveTo>
                <a:cubicBezTo>
                  <a:pt x="161164" y="117225"/>
                  <a:pt x="166810" y="115817"/>
                  <a:pt x="169495" y="111484"/>
                </a:cubicBezTo>
                <a:lnTo>
                  <a:pt x="193534" y="71460"/>
                </a:lnTo>
                <a:cubicBezTo>
                  <a:pt x="196173" y="67066"/>
                  <a:pt x="194750" y="61365"/>
                  <a:pt x="190356" y="58727"/>
                </a:cubicBezTo>
                <a:cubicBezTo>
                  <a:pt x="185962" y="56088"/>
                  <a:pt x="180261" y="57511"/>
                  <a:pt x="177623" y="61905"/>
                </a:cubicBezTo>
                <a:lnTo>
                  <a:pt x="153583" y="101929"/>
                </a:lnTo>
                <a:cubicBezTo>
                  <a:pt x="150946" y="106322"/>
                  <a:pt x="152368" y="112020"/>
                  <a:pt x="156759" y="114660"/>
                </a:cubicBezTo>
                <a:close/>
                <a:moveTo>
                  <a:pt x="25365" y="111484"/>
                </a:moveTo>
                <a:cubicBezTo>
                  <a:pt x="28046" y="115822"/>
                  <a:pt x="33697" y="117232"/>
                  <a:pt x="38101" y="114660"/>
                </a:cubicBezTo>
                <a:cubicBezTo>
                  <a:pt x="42492" y="112020"/>
                  <a:pt x="43914" y="106322"/>
                  <a:pt x="41277" y="101929"/>
                </a:cubicBezTo>
                <a:lnTo>
                  <a:pt x="17237" y="61905"/>
                </a:lnTo>
                <a:cubicBezTo>
                  <a:pt x="14599" y="57511"/>
                  <a:pt x="8898" y="56088"/>
                  <a:pt x="4504" y="58727"/>
                </a:cubicBezTo>
                <a:cubicBezTo>
                  <a:pt x="110" y="61365"/>
                  <a:pt x="-1313" y="67066"/>
                  <a:pt x="1326" y="71460"/>
                </a:cubicBezTo>
                <a:close/>
                <a:moveTo>
                  <a:pt x="97430" y="106442"/>
                </a:moveTo>
                <a:cubicBezTo>
                  <a:pt x="102554" y="106441"/>
                  <a:pt x="106708" y="102287"/>
                  <a:pt x="106709" y="97163"/>
                </a:cubicBezTo>
                <a:lnTo>
                  <a:pt x="106709" y="51033"/>
                </a:lnTo>
                <a:cubicBezTo>
                  <a:pt x="106709" y="45909"/>
                  <a:pt x="102555" y="41755"/>
                  <a:pt x="97430" y="41755"/>
                </a:cubicBezTo>
                <a:cubicBezTo>
                  <a:pt x="92305" y="41755"/>
                  <a:pt x="88151" y="45909"/>
                  <a:pt x="88151" y="51033"/>
                </a:cubicBezTo>
                <a:lnTo>
                  <a:pt x="88151" y="97163"/>
                </a:lnTo>
                <a:cubicBezTo>
                  <a:pt x="88151" y="102287"/>
                  <a:pt x="92306" y="106441"/>
                  <a:pt x="97430" y="106442"/>
                </a:cubicBezTo>
                <a:close/>
              </a:path>
            </a:pathLst>
          </a:custGeom>
          <a:solidFill>
            <a:srgbClr val="464746"/>
          </a:solidFill>
          <a:ln w="4614" cap="flat">
            <a:noFill/>
            <a:prstDash val="solid"/>
            <a:miter/>
          </a:ln>
        </p:spPr>
        <p:txBody>
          <a:bodyPr rtlCol="0" anchor="ctr"/>
          <a:lstStyle/>
          <a:p>
            <a:endParaRPr lang="en-US"/>
          </a:p>
        </p:txBody>
      </p:sp>
      <p:sp>
        <p:nvSpPr>
          <p:cNvPr id="517" name="Freeform 516">
            <a:extLst>
              <a:ext uri="{FF2B5EF4-FFF2-40B4-BE49-F238E27FC236}">
                <a16:creationId xmlns:a16="http://schemas.microsoft.com/office/drawing/2014/main" id="{8C6C07A6-A60F-B4F0-DFBB-4748720B487E}"/>
              </a:ext>
            </a:extLst>
          </p:cNvPr>
          <p:cNvSpPr/>
          <p:nvPr/>
        </p:nvSpPr>
        <p:spPr>
          <a:xfrm>
            <a:off x="7937975" y="4531672"/>
            <a:ext cx="266700" cy="152400"/>
          </a:xfrm>
          <a:custGeom>
            <a:avLst/>
            <a:gdLst>
              <a:gd name="connsiteX0" fmla="*/ 266700 w 266700"/>
              <a:gd name="connsiteY0" fmla="*/ 152400 h 152400"/>
              <a:gd name="connsiteX1" fmla="*/ 228600 w 266700"/>
              <a:gd name="connsiteY1" fmla="*/ 152400 h 152400"/>
              <a:gd name="connsiteX2" fmla="*/ 175831 w 266700"/>
              <a:gd name="connsiteY2" fmla="*/ 126397 h 152400"/>
              <a:gd name="connsiteX3" fmla="*/ 133350 w 266700"/>
              <a:gd name="connsiteY3" fmla="*/ 152400 h 152400"/>
              <a:gd name="connsiteX4" fmla="*/ 0 w 266700"/>
              <a:gd name="connsiteY4" fmla="*/ 152400 h 152400"/>
              <a:gd name="connsiteX5" fmla="*/ 0 w 266700"/>
              <a:gd name="connsiteY5" fmla="*/ 133350 h 152400"/>
              <a:gd name="connsiteX6" fmla="*/ 133350 w 266700"/>
              <a:gd name="connsiteY6" fmla="*/ 0 h 152400"/>
              <a:gd name="connsiteX7" fmla="*/ 266700 w 266700"/>
              <a:gd name="connsiteY7" fmla="*/ 133350 h 152400"/>
              <a:gd name="connsiteX8" fmla="*/ 180975 w 266700"/>
              <a:gd name="connsiteY8" fmla="*/ 85725 h 152400"/>
              <a:gd name="connsiteX9" fmla="*/ 228600 w 266700"/>
              <a:gd name="connsiteY9" fmla="*/ 133350 h 152400"/>
              <a:gd name="connsiteX10" fmla="*/ 247650 w 266700"/>
              <a:gd name="connsiteY10" fmla="*/ 133350 h 152400"/>
              <a:gd name="connsiteX11" fmla="*/ 133350 w 266700"/>
              <a:gd name="connsiteY11" fmla="*/ 19050 h 152400"/>
              <a:gd name="connsiteX12" fmla="*/ 19050 w 266700"/>
              <a:gd name="connsiteY12" fmla="*/ 133350 h 152400"/>
              <a:gd name="connsiteX13" fmla="*/ 133350 w 266700"/>
              <a:gd name="connsiteY13" fmla="*/ 133350 h 152400"/>
              <a:gd name="connsiteX14" fmla="*/ 161925 w 266700"/>
              <a:gd name="connsiteY14" fmla="*/ 104775 h 152400"/>
              <a:gd name="connsiteX15" fmla="*/ 161925 w 266700"/>
              <a:gd name="connsiteY15" fmla="*/ 85725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6700" h="152400">
                <a:moveTo>
                  <a:pt x="266700" y="152400"/>
                </a:moveTo>
                <a:lnTo>
                  <a:pt x="228600" y="152400"/>
                </a:lnTo>
                <a:cubicBezTo>
                  <a:pt x="207931" y="152380"/>
                  <a:pt x="188440" y="142775"/>
                  <a:pt x="175831" y="126397"/>
                </a:cubicBezTo>
                <a:cubicBezTo>
                  <a:pt x="167693" y="142368"/>
                  <a:pt x="151276" y="152418"/>
                  <a:pt x="133350" y="152400"/>
                </a:cubicBezTo>
                <a:lnTo>
                  <a:pt x="0" y="152400"/>
                </a:lnTo>
                <a:lnTo>
                  <a:pt x="0" y="133350"/>
                </a:lnTo>
                <a:cubicBezTo>
                  <a:pt x="0" y="59703"/>
                  <a:pt x="59703" y="0"/>
                  <a:pt x="133350" y="0"/>
                </a:cubicBezTo>
                <a:cubicBezTo>
                  <a:pt x="206997" y="0"/>
                  <a:pt x="266700" y="59703"/>
                  <a:pt x="266700" y="133350"/>
                </a:cubicBezTo>
                <a:close/>
                <a:moveTo>
                  <a:pt x="180975" y="85725"/>
                </a:moveTo>
                <a:cubicBezTo>
                  <a:pt x="180975" y="112027"/>
                  <a:pt x="202298" y="133350"/>
                  <a:pt x="228600" y="133350"/>
                </a:cubicBezTo>
                <a:lnTo>
                  <a:pt x="247650" y="133350"/>
                </a:lnTo>
                <a:cubicBezTo>
                  <a:pt x="247650" y="70224"/>
                  <a:pt x="196476" y="19050"/>
                  <a:pt x="133350" y="19050"/>
                </a:cubicBezTo>
                <a:cubicBezTo>
                  <a:pt x="70224" y="19050"/>
                  <a:pt x="19050" y="70224"/>
                  <a:pt x="19050" y="133350"/>
                </a:cubicBezTo>
                <a:lnTo>
                  <a:pt x="133350" y="133350"/>
                </a:lnTo>
                <a:cubicBezTo>
                  <a:pt x="149132" y="133350"/>
                  <a:pt x="161925" y="120557"/>
                  <a:pt x="161925" y="104775"/>
                </a:cubicBezTo>
                <a:lnTo>
                  <a:pt x="161925" y="85725"/>
                </a:lnTo>
                <a:close/>
              </a:path>
            </a:pathLst>
          </a:custGeom>
          <a:solidFill>
            <a:srgbClr val="464746"/>
          </a:solidFill>
          <a:ln w="9525" cap="flat">
            <a:noFill/>
            <a:prstDash val="solid"/>
            <a:miter/>
          </a:ln>
        </p:spPr>
        <p:txBody>
          <a:bodyPr rtlCol="0" anchor="ctr"/>
          <a:lstStyle/>
          <a:p>
            <a:endParaRPr lang="en-US"/>
          </a:p>
        </p:txBody>
      </p:sp>
      <p:sp>
        <p:nvSpPr>
          <p:cNvPr id="518" name="Freeform 517">
            <a:extLst>
              <a:ext uri="{FF2B5EF4-FFF2-40B4-BE49-F238E27FC236}">
                <a16:creationId xmlns:a16="http://schemas.microsoft.com/office/drawing/2014/main" id="{FA60968C-612B-E34D-6C8E-A28339940C64}"/>
              </a:ext>
            </a:extLst>
          </p:cNvPr>
          <p:cNvSpPr/>
          <p:nvPr/>
        </p:nvSpPr>
        <p:spPr>
          <a:xfrm>
            <a:off x="7909400" y="4665022"/>
            <a:ext cx="323850" cy="104775"/>
          </a:xfrm>
          <a:custGeom>
            <a:avLst/>
            <a:gdLst>
              <a:gd name="connsiteX0" fmla="*/ 66675 w 323850"/>
              <a:gd name="connsiteY0" fmla="*/ 104775 h 104775"/>
              <a:gd name="connsiteX1" fmla="*/ 21717 w 323850"/>
              <a:gd name="connsiteY1" fmla="*/ 104775 h 104775"/>
              <a:gd name="connsiteX2" fmla="*/ 0 w 323850"/>
              <a:gd name="connsiteY2" fmla="*/ 83058 h 104775"/>
              <a:gd name="connsiteX3" fmla="*/ 0 w 323850"/>
              <a:gd name="connsiteY3" fmla="*/ 21717 h 104775"/>
              <a:gd name="connsiteX4" fmla="*/ 21717 w 323850"/>
              <a:gd name="connsiteY4" fmla="*/ 0 h 104775"/>
              <a:gd name="connsiteX5" fmla="*/ 66675 w 323850"/>
              <a:gd name="connsiteY5" fmla="*/ 0 h 104775"/>
              <a:gd name="connsiteX6" fmla="*/ 21717 w 323850"/>
              <a:gd name="connsiteY6" fmla="*/ 19050 h 104775"/>
              <a:gd name="connsiteX7" fmla="*/ 19050 w 323850"/>
              <a:gd name="connsiteY7" fmla="*/ 21717 h 104775"/>
              <a:gd name="connsiteX8" fmla="*/ 19050 w 323850"/>
              <a:gd name="connsiteY8" fmla="*/ 83058 h 104775"/>
              <a:gd name="connsiteX9" fmla="*/ 21717 w 323850"/>
              <a:gd name="connsiteY9" fmla="*/ 85725 h 104775"/>
              <a:gd name="connsiteX10" fmla="*/ 47625 w 323850"/>
              <a:gd name="connsiteY10" fmla="*/ 85725 h 104775"/>
              <a:gd name="connsiteX11" fmla="*/ 47625 w 323850"/>
              <a:gd name="connsiteY11" fmla="*/ 19050 h 104775"/>
              <a:gd name="connsiteX12" fmla="*/ 302133 w 323850"/>
              <a:gd name="connsiteY12" fmla="*/ 104775 h 104775"/>
              <a:gd name="connsiteX13" fmla="*/ 257175 w 323850"/>
              <a:gd name="connsiteY13" fmla="*/ 104775 h 104775"/>
              <a:gd name="connsiteX14" fmla="*/ 257175 w 323850"/>
              <a:gd name="connsiteY14" fmla="*/ 0 h 104775"/>
              <a:gd name="connsiteX15" fmla="*/ 302133 w 323850"/>
              <a:gd name="connsiteY15" fmla="*/ 0 h 104775"/>
              <a:gd name="connsiteX16" fmla="*/ 323850 w 323850"/>
              <a:gd name="connsiteY16" fmla="*/ 21717 h 104775"/>
              <a:gd name="connsiteX17" fmla="*/ 323850 w 323850"/>
              <a:gd name="connsiteY17" fmla="*/ 83058 h 104775"/>
              <a:gd name="connsiteX18" fmla="*/ 302133 w 323850"/>
              <a:gd name="connsiteY18" fmla="*/ 104775 h 104775"/>
              <a:gd name="connsiteX19" fmla="*/ 276225 w 323850"/>
              <a:gd name="connsiteY19" fmla="*/ 85725 h 104775"/>
              <a:gd name="connsiteX20" fmla="*/ 302133 w 323850"/>
              <a:gd name="connsiteY20" fmla="*/ 85725 h 104775"/>
              <a:gd name="connsiteX21" fmla="*/ 304800 w 323850"/>
              <a:gd name="connsiteY21" fmla="*/ 83058 h 104775"/>
              <a:gd name="connsiteX22" fmla="*/ 304800 w 323850"/>
              <a:gd name="connsiteY22" fmla="*/ 21717 h 104775"/>
              <a:gd name="connsiteX23" fmla="*/ 302133 w 323850"/>
              <a:gd name="connsiteY23" fmla="*/ 19050 h 104775"/>
              <a:gd name="connsiteX24" fmla="*/ 276225 w 323850"/>
              <a:gd name="connsiteY24" fmla="*/ 19050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3850" h="104775">
                <a:moveTo>
                  <a:pt x="66675" y="104775"/>
                </a:moveTo>
                <a:lnTo>
                  <a:pt x="21717" y="104775"/>
                </a:lnTo>
                <a:cubicBezTo>
                  <a:pt x="9723" y="104775"/>
                  <a:pt x="0" y="95052"/>
                  <a:pt x="0" y="83058"/>
                </a:cubicBezTo>
                <a:lnTo>
                  <a:pt x="0" y="21717"/>
                </a:lnTo>
                <a:cubicBezTo>
                  <a:pt x="0" y="9723"/>
                  <a:pt x="9723" y="0"/>
                  <a:pt x="21717" y="0"/>
                </a:cubicBezTo>
                <a:lnTo>
                  <a:pt x="66675" y="0"/>
                </a:lnTo>
                <a:close/>
                <a:moveTo>
                  <a:pt x="21717" y="19050"/>
                </a:moveTo>
                <a:cubicBezTo>
                  <a:pt x="20265" y="19100"/>
                  <a:pt x="19100" y="20265"/>
                  <a:pt x="19050" y="21717"/>
                </a:cubicBezTo>
                <a:lnTo>
                  <a:pt x="19050" y="83058"/>
                </a:lnTo>
                <a:cubicBezTo>
                  <a:pt x="19100" y="84510"/>
                  <a:pt x="20265" y="85675"/>
                  <a:pt x="21717" y="85725"/>
                </a:cubicBezTo>
                <a:lnTo>
                  <a:pt x="47625" y="85725"/>
                </a:lnTo>
                <a:lnTo>
                  <a:pt x="47625" y="19050"/>
                </a:lnTo>
                <a:close/>
                <a:moveTo>
                  <a:pt x="302133" y="104775"/>
                </a:moveTo>
                <a:lnTo>
                  <a:pt x="257175" y="104775"/>
                </a:lnTo>
                <a:lnTo>
                  <a:pt x="257175" y="0"/>
                </a:lnTo>
                <a:lnTo>
                  <a:pt x="302133" y="0"/>
                </a:lnTo>
                <a:cubicBezTo>
                  <a:pt x="314127" y="0"/>
                  <a:pt x="323850" y="9723"/>
                  <a:pt x="323850" y="21717"/>
                </a:cubicBezTo>
                <a:lnTo>
                  <a:pt x="323850" y="83058"/>
                </a:lnTo>
                <a:cubicBezTo>
                  <a:pt x="323850" y="95052"/>
                  <a:pt x="314127" y="104775"/>
                  <a:pt x="302133" y="104775"/>
                </a:cubicBezTo>
                <a:close/>
                <a:moveTo>
                  <a:pt x="276225" y="85725"/>
                </a:moveTo>
                <a:lnTo>
                  <a:pt x="302133" y="85725"/>
                </a:lnTo>
                <a:cubicBezTo>
                  <a:pt x="303585" y="85675"/>
                  <a:pt x="304750" y="84510"/>
                  <a:pt x="304800" y="83058"/>
                </a:cubicBezTo>
                <a:lnTo>
                  <a:pt x="304800" y="21717"/>
                </a:lnTo>
                <a:cubicBezTo>
                  <a:pt x="304750" y="20265"/>
                  <a:pt x="303585" y="19100"/>
                  <a:pt x="302133" y="19050"/>
                </a:cubicBezTo>
                <a:lnTo>
                  <a:pt x="276225" y="19050"/>
                </a:lnTo>
                <a:close/>
              </a:path>
            </a:pathLst>
          </a:custGeom>
          <a:solidFill>
            <a:srgbClr val="464746"/>
          </a:solidFill>
          <a:ln w="9525" cap="flat">
            <a:noFill/>
            <a:prstDash val="solid"/>
            <a:miter/>
          </a:ln>
        </p:spPr>
        <p:txBody>
          <a:bodyPr rtlCol="0" anchor="ctr"/>
          <a:lstStyle/>
          <a:p>
            <a:endParaRPr lang="en-US"/>
          </a:p>
        </p:txBody>
      </p:sp>
      <p:sp>
        <p:nvSpPr>
          <p:cNvPr id="519" name="Freeform 518">
            <a:extLst>
              <a:ext uri="{FF2B5EF4-FFF2-40B4-BE49-F238E27FC236}">
                <a16:creationId xmlns:a16="http://schemas.microsoft.com/office/drawing/2014/main" id="{F4B6AE11-8886-29C8-EECE-AF681EEE301F}"/>
              </a:ext>
            </a:extLst>
          </p:cNvPr>
          <p:cNvSpPr/>
          <p:nvPr/>
        </p:nvSpPr>
        <p:spPr>
          <a:xfrm>
            <a:off x="7928450" y="4503097"/>
            <a:ext cx="285750" cy="171450"/>
          </a:xfrm>
          <a:custGeom>
            <a:avLst/>
            <a:gdLst>
              <a:gd name="connsiteX0" fmla="*/ 285750 w 285750"/>
              <a:gd name="connsiteY0" fmla="*/ 171450 h 171450"/>
              <a:gd name="connsiteX1" fmla="*/ 266700 w 285750"/>
              <a:gd name="connsiteY1" fmla="*/ 171450 h 171450"/>
              <a:gd name="connsiteX2" fmla="*/ 266700 w 285750"/>
              <a:gd name="connsiteY2" fmla="*/ 142875 h 171450"/>
              <a:gd name="connsiteX3" fmla="*/ 142875 w 285750"/>
              <a:gd name="connsiteY3" fmla="*/ 19050 h 171450"/>
              <a:gd name="connsiteX4" fmla="*/ 19050 w 285750"/>
              <a:gd name="connsiteY4" fmla="*/ 142875 h 171450"/>
              <a:gd name="connsiteX5" fmla="*/ 19050 w 285750"/>
              <a:gd name="connsiteY5" fmla="*/ 171450 h 171450"/>
              <a:gd name="connsiteX6" fmla="*/ 0 w 285750"/>
              <a:gd name="connsiteY6" fmla="*/ 171450 h 171450"/>
              <a:gd name="connsiteX7" fmla="*/ 0 w 285750"/>
              <a:gd name="connsiteY7" fmla="*/ 142875 h 171450"/>
              <a:gd name="connsiteX8" fmla="*/ 142875 w 285750"/>
              <a:gd name="connsiteY8" fmla="*/ 0 h 171450"/>
              <a:gd name="connsiteX9" fmla="*/ 285750 w 285750"/>
              <a:gd name="connsiteY9" fmla="*/ 14287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5750" h="171450">
                <a:moveTo>
                  <a:pt x="285750" y="171450"/>
                </a:moveTo>
                <a:lnTo>
                  <a:pt x="266700" y="171450"/>
                </a:lnTo>
                <a:lnTo>
                  <a:pt x="266700" y="142875"/>
                </a:lnTo>
                <a:cubicBezTo>
                  <a:pt x="266700" y="74488"/>
                  <a:pt x="211262" y="19050"/>
                  <a:pt x="142875" y="19050"/>
                </a:cubicBezTo>
                <a:cubicBezTo>
                  <a:pt x="74488" y="19050"/>
                  <a:pt x="19050" y="74488"/>
                  <a:pt x="19050" y="142875"/>
                </a:cubicBezTo>
                <a:lnTo>
                  <a:pt x="19050" y="171450"/>
                </a:lnTo>
                <a:lnTo>
                  <a:pt x="0" y="171450"/>
                </a:lnTo>
                <a:lnTo>
                  <a:pt x="0" y="142875"/>
                </a:lnTo>
                <a:cubicBezTo>
                  <a:pt x="0" y="63967"/>
                  <a:pt x="63967" y="0"/>
                  <a:pt x="142875" y="0"/>
                </a:cubicBezTo>
                <a:cubicBezTo>
                  <a:pt x="221783" y="0"/>
                  <a:pt x="285750" y="63967"/>
                  <a:pt x="285750" y="142875"/>
                </a:cubicBezTo>
                <a:close/>
              </a:path>
            </a:pathLst>
          </a:custGeom>
          <a:solidFill>
            <a:srgbClr val="464746"/>
          </a:solidFill>
          <a:ln w="9525" cap="flat">
            <a:noFill/>
            <a:prstDash val="solid"/>
            <a:miter/>
          </a:ln>
        </p:spPr>
        <p:txBody>
          <a:bodyPr rtlCol="0" anchor="ctr"/>
          <a:lstStyle/>
          <a:p>
            <a:endParaRPr lang="en-US"/>
          </a:p>
        </p:txBody>
      </p:sp>
      <p:sp>
        <p:nvSpPr>
          <p:cNvPr id="520" name="Freeform 519">
            <a:extLst>
              <a:ext uri="{FF2B5EF4-FFF2-40B4-BE49-F238E27FC236}">
                <a16:creationId xmlns:a16="http://schemas.microsoft.com/office/drawing/2014/main" id="{58582535-8773-7E4D-D1B2-4464454147EE}"/>
              </a:ext>
            </a:extLst>
          </p:cNvPr>
          <p:cNvSpPr/>
          <p:nvPr/>
        </p:nvSpPr>
        <p:spPr>
          <a:xfrm>
            <a:off x="7957025" y="4617397"/>
            <a:ext cx="228600" cy="223838"/>
          </a:xfrm>
          <a:custGeom>
            <a:avLst/>
            <a:gdLst>
              <a:gd name="connsiteX0" fmla="*/ 114300 w 228600"/>
              <a:gd name="connsiteY0" fmla="*/ 223838 h 223838"/>
              <a:gd name="connsiteX1" fmla="*/ 57150 w 228600"/>
              <a:gd name="connsiteY1" fmla="*/ 204788 h 223838"/>
              <a:gd name="connsiteX2" fmla="*/ 50768 w 228600"/>
              <a:gd name="connsiteY2" fmla="*/ 199644 h 223838"/>
              <a:gd name="connsiteX3" fmla="*/ 15145 w 228600"/>
              <a:gd name="connsiteY3" fmla="*/ 154400 h 223838"/>
              <a:gd name="connsiteX4" fmla="*/ 0 w 228600"/>
              <a:gd name="connsiteY4" fmla="*/ 90488 h 223838"/>
              <a:gd name="connsiteX5" fmla="*/ 0 w 228600"/>
              <a:gd name="connsiteY5" fmla="*/ 47625 h 223838"/>
              <a:gd name="connsiteX6" fmla="*/ 114300 w 228600"/>
              <a:gd name="connsiteY6" fmla="*/ 47625 h 223838"/>
              <a:gd name="connsiteX7" fmla="*/ 142875 w 228600"/>
              <a:gd name="connsiteY7" fmla="*/ 19050 h 223838"/>
              <a:gd name="connsiteX8" fmla="*/ 142875 w 228600"/>
              <a:gd name="connsiteY8" fmla="*/ 0 h 223838"/>
              <a:gd name="connsiteX9" fmla="*/ 161925 w 228600"/>
              <a:gd name="connsiteY9" fmla="*/ 0 h 223838"/>
              <a:gd name="connsiteX10" fmla="*/ 209550 w 228600"/>
              <a:gd name="connsiteY10" fmla="*/ 47625 h 223838"/>
              <a:gd name="connsiteX11" fmla="*/ 228600 w 228600"/>
              <a:gd name="connsiteY11" fmla="*/ 47625 h 223838"/>
              <a:gd name="connsiteX12" fmla="*/ 228600 w 228600"/>
              <a:gd name="connsiteY12" fmla="*/ 90488 h 223838"/>
              <a:gd name="connsiteX13" fmla="*/ 177546 w 228600"/>
              <a:gd name="connsiteY13" fmla="*/ 200025 h 223838"/>
              <a:gd name="connsiteX14" fmla="*/ 171260 w 228600"/>
              <a:gd name="connsiteY14" fmla="*/ 204978 h 223838"/>
              <a:gd name="connsiteX15" fmla="*/ 114300 w 228600"/>
              <a:gd name="connsiteY15" fmla="*/ 223838 h 223838"/>
              <a:gd name="connsiteX16" fmla="*/ 19050 w 228600"/>
              <a:gd name="connsiteY16" fmla="*/ 66675 h 223838"/>
              <a:gd name="connsiteX17" fmla="*/ 19050 w 228600"/>
              <a:gd name="connsiteY17" fmla="*/ 90488 h 223838"/>
              <a:gd name="connsiteX18" fmla="*/ 32194 w 228600"/>
              <a:gd name="connsiteY18" fmla="*/ 145828 h 223838"/>
              <a:gd name="connsiteX19" fmla="*/ 63246 w 228600"/>
              <a:gd name="connsiteY19" fmla="*/ 185261 h 223838"/>
              <a:gd name="connsiteX20" fmla="*/ 68390 w 228600"/>
              <a:gd name="connsiteY20" fmla="*/ 189452 h 223838"/>
              <a:gd name="connsiteX21" fmla="*/ 160020 w 228600"/>
              <a:gd name="connsiteY21" fmla="*/ 189452 h 223838"/>
              <a:gd name="connsiteX22" fmla="*/ 165068 w 228600"/>
              <a:gd name="connsiteY22" fmla="*/ 185356 h 223838"/>
              <a:gd name="connsiteX23" fmla="*/ 209550 w 228600"/>
              <a:gd name="connsiteY23" fmla="*/ 90488 h 223838"/>
              <a:gd name="connsiteX24" fmla="*/ 209550 w 228600"/>
              <a:gd name="connsiteY24" fmla="*/ 66675 h 223838"/>
              <a:gd name="connsiteX25" fmla="*/ 156781 w 228600"/>
              <a:gd name="connsiteY25" fmla="*/ 40672 h 223838"/>
              <a:gd name="connsiteX26" fmla="*/ 114300 w 228600"/>
              <a:gd name="connsiteY26" fmla="*/ 66675 h 223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28600" h="223838">
                <a:moveTo>
                  <a:pt x="114300" y="223838"/>
                </a:moveTo>
                <a:cubicBezTo>
                  <a:pt x="93683" y="223886"/>
                  <a:pt x="73615" y="217197"/>
                  <a:pt x="57150" y="204788"/>
                </a:cubicBezTo>
                <a:cubicBezTo>
                  <a:pt x="54932" y="203190"/>
                  <a:pt x="52801" y="201473"/>
                  <a:pt x="50768" y="199644"/>
                </a:cubicBezTo>
                <a:cubicBezTo>
                  <a:pt x="35895" y="187186"/>
                  <a:pt x="23766" y="171781"/>
                  <a:pt x="15145" y="154400"/>
                </a:cubicBezTo>
                <a:cubicBezTo>
                  <a:pt x="5228" y="134552"/>
                  <a:pt x="44" y="112676"/>
                  <a:pt x="0" y="90488"/>
                </a:cubicBezTo>
                <a:lnTo>
                  <a:pt x="0" y="47625"/>
                </a:lnTo>
                <a:lnTo>
                  <a:pt x="114300" y="47625"/>
                </a:lnTo>
                <a:cubicBezTo>
                  <a:pt x="130082" y="47625"/>
                  <a:pt x="142875" y="34832"/>
                  <a:pt x="142875" y="19050"/>
                </a:cubicBezTo>
                <a:lnTo>
                  <a:pt x="142875" y="0"/>
                </a:lnTo>
                <a:lnTo>
                  <a:pt x="161925" y="0"/>
                </a:lnTo>
                <a:cubicBezTo>
                  <a:pt x="161925" y="26302"/>
                  <a:pt x="183248" y="47625"/>
                  <a:pt x="209550" y="47625"/>
                </a:cubicBezTo>
                <a:lnTo>
                  <a:pt x="228600" y="47625"/>
                </a:lnTo>
                <a:lnTo>
                  <a:pt x="228600" y="90488"/>
                </a:lnTo>
                <a:cubicBezTo>
                  <a:pt x="228714" y="132775"/>
                  <a:pt x="210003" y="172920"/>
                  <a:pt x="177546" y="200025"/>
                </a:cubicBezTo>
                <a:cubicBezTo>
                  <a:pt x="175544" y="201791"/>
                  <a:pt x="173445" y="203444"/>
                  <a:pt x="171260" y="204978"/>
                </a:cubicBezTo>
                <a:cubicBezTo>
                  <a:pt x="154839" y="217311"/>
                  <a:pt x="134836" y="223935"/>
                  <a:pt x="114300" y="223838"/>
                </a:cubicBezTo>
                <a:close/>
                <a:moveTo>
                  <a:pt x="19050" y="66675"/>
                </a:moveTo>
                <a:lnTo>
                  <a:pt x="19050" y="90488"/>
                </a:lnTo>
                <a:cubicBezTo>
                  <a:pt x="19078" y="109704"/>
                  <a:pt x="23578" y="128651"/>
                  <a:pt x="32194" y="145828"/>
                </a:cubicBezTo>
                <a:cubicBezTo>
                  <a:pt x="39698" y="160984"/>
                  <a:pt x="50273" y="174412"/>
                  <a:pt x="63246" y="185261"/>
                </a:cubicBezTo>
                <a:cubicBezTo>
                  <a:pt x="64885" y="186748"/>
                  <a:pt x="66602" y="188147"/>
                  <a:pt x="68390" y="189452"/>
                </a:cubicBezTo>
                <a:cubicBezTo>
                  <a:pt x="95521" y="209867"/>
                  <a:pt x="132888" y="209867"/>
                  <a:pt x="160020" y="189452"/>
                </a:cubicBezTo>
                <a:cubicBezTo>
                  <a:pt x="161799" y="188211"/>
                  <a:pt x="163487" y="186842"/>
                  <a:pt x="165068" y="185356"/>
                </a:cubicBezTo>
                <a:cubicBezTo>
                  <a:pt x="193290" y="161940"/>
                  <a:pt x="209599" y="127159"/>
                  <a:pt x="209550" y="90488"/>
                </a:cubicBezTo>
                <a:lnTo>
                  <a:pt x="209550" y="66675"/>
                </a:lnTo>
                <a:cubicBezTo>
                  <a:pt x="188881" y="66655"/>
                  <a:pt x="169390" y="57050"/>
                  <a:pt x="156781" y="40672"/>
                </a:cubicBezTo>
                <a:cubicBezTo>
                  <a:pt x="148643" y="56643"/>
                  <a:pt x="132226" y="66693"/>
                  <a:pt x="114300" y="66675"/>
                </a:cubicBezTo>
                <a:close/>
              </a:path>
            </a:pathLst>
          </a:custGeom>
          <a:solidFill>
            <a:srgbClr val="464746"/>
          </a:solidFill>
          <a:ln w="9525" cap="flat">
            <a:noFill/>
            <a:prstDash val="solid"/>
            <a:miter/>
          </a:ln>
        </p:spPr>
        <p:txBody>
          <a:bodyPr rtlCol="0" anchor="ctr"/>
          <a:lstStyle/>
          <a:p>
            <a:endParaRPr lang="en-US"/>
          </a:p>
        </p:txBody>
      </p:sp>
      <p:sp>
        <p:nvSpPr>
          <p:cNvPr id="521" name="Freeform 520">
            <a:extLst>
              <a:ext uri="{FF2B5EF4-FFF2-40B4-BE49-F238E27FC236}">
                <a16:creationId xmlns:a16="http://schemas.microsoft.com/office/drawing/2014/main" id="{6D7905C2-D6F6-1537-950D-D0799944DAD2}"/>
              </a:ext>
            </a:extLst>
          </p:cNvPr>
          <p:cNvSpPr/>
          <p:nvPr/>
        </p:nvSpPr>
        <p:spPr>
          <a:xfrm>
            <a:off x="8004650" y="4788847"/>
            <a:ext cx="133350" cy="118205"/>
          </a:xfrm>
          <a:custGeom>
            <a:avLst/>
            <a:gdLst>
              <a:gd name="connsiteX0" fmla="*/ 66675 w 133350"/>
              <a:gd name="connsiteY0" fmla="*/ 118205 h 118205"/>
              <a:gd name="connsiteX1" fmla="*/ 0 w 133350"/>
              <a:gd name="connsiteY1" fmla="*/ 51530 h 118205"/>
              <a:gd name="connsiteX2" fmla="*/ 0 w 133350"/>
              <a:gd name="connsiteY2" fmla="*/ 0 h 118205"/>
              <a:gd name="connsiteX3" fmla="*/ 15907 w 133350"/>
              <a:gd name="connsiteY3" fmla="*/ 14192 h 118205"/>
              <a:gd name="connsiteX4" fmla="*/ 20765 w 133350"/>
              <a:gd name="connsiteY4" fmla="*/ 18193 h 118205"/>
              <a:gd name="connsiteX5" fmla="*/ 112395 w 133350"/>
              <a:gd name="connsiteY5" fmla="*/ 18193 h 118205"/>
              <a:gd name="connsiteX6" fmla="*/ 117443 w 133350"/>
              <a:gd name="connsiteY6" fmla="*/ 14097 h 118205"/>
              <a:gd name="connsiteX7" fmla="*/ 133350 w 133350"/>
              <a:gd name="connsiteY7" fmla="*/ 0 h 118205"/>
              <a:gd name="connsiteX8" fmla="*/ 133350 w 133350"/>
              <a:gd name="connsiteY8" fmla="*/ 51721 h 118205"/>
              <a:gd name="connsiteX9" fmla="*/ 19050 w 133350"/>
              <a:gd name="connsiteY9" fmla="*/ 43720 h 118205"/>
              <a:gd name="connsiteX10" fmla="*/ 66675 w 133350"/>
              <a:gd name="connsiteY10" fmla="*/ 91345 h 118205"/>
              <a:gd name="connsiteX11" fmla="*/ 114300 w 133350"/>
              <a:gd name="connsiteY11" fmla="*/ 43720 h 118205"/>
              <a:gd name="connsiteX12" fmla="*/ 114300 w 133350"/>
              <a:gd name="connsiteY12" fmla="*/ 39624 h 118205"/>
              <a:gd name="connsiteX13" fmla="*/ 19050 w 133350"/>
              <a:gd name="connsiteY13" fmla="*/ 39624 h 118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3350" h="118205">
                <a:moveTo>
                  <a:pt x="66675" y="118205"/>
                </a:moveTo>
                <a:lnTo>
                  <a:pt x="0" y="51530"/>
                </a:lnTo>
                <a:lnTo>
                  <a:pt x="0" y="0"/>
                </a:lnTo>
                <a:lnTo>
                  <a:pt x="15907" y="14192"/>
                </a:lnTo>
                <a:cubicBezTo>
                  <a:pt x="17439" y="15628"/>
                  <a:pt x="19061" y="16964"/>
                  <a:pt x="20765" y="18193"/>
                </a:cubicBezTo>
                <a:cubicBezTo>
                  <a:pt x="47896" y="38608"/>
                  <a:pt x="85263" y="38608"/>
                  <a:pt x="112395" y="18193"/>
                </a:cubicBezTo>
                <a:cubicBezTo>
                  <a:pt x="114174" y="16952"/>
                  <a:pt x="115862" y="15583"/>
                  <a:pt x="117443" y="14097"/>
                </a:cubicBezTo>
                <a:lnTo>
                  <a:pt x="133350" y="0"/>
                </a:lnTo>
                <a:lnTo>
                  <a:pt x="133350" y="51721"/>
                </a:lnTo>
                <a:close/>
                <a:moveTo>
                  <a:pt x="19050" y="43720"/>
                </a:moveTo>
                <a:lnTo>
                  <a:pt x="66675" y="91345"/>
                </a:lnTo>
                <a:lnTo>
                  <a:pt x="114300" y="43720"/>
                </a:lnTo>
                <a:lnTo>
                  <a:pt x="114300" y="39624"/>
                </a:lnTo>
                <a:cubicBezTo>
                  <a:pt x="84752" y="56350"/>
                  <a:pt x="48598" y="56350"/>
                  <a:pt x="19050" y="39624"/>
                </a:cubicBezTo>
                <a:close/>
              </a:path>
            </a:pathLst>
          </a:custGeom>
          <a:solidFill>
            <a:srgbClr val="464746"/>
          </a:solidFill>
          <a:ln w="9525" cap="flat">
            <a:noFill/>
            <a:prstDash val="solid"/>
            <a:miter/>
          </a:ln>
        </p:spPr>
        <p:txBody>
          <a:bodyPr rtlCol="0" anchor="ctr"/>
          <a:lstStyle/>
          <a:p>
            <a:endParaRPr lang="en-US"/>
          </a:p>
        </p:txBody>
      </p:sp>
      <p:sp>
        <p:nvSpPr>
          <p:cNvPr id="522" name="Freeform 521">
            <a:extLst>
              <a:ext uri="{FF2B5EF4-FFF2-40B4-BE49-F238E27FC236}">
                <a16:creationId xmlns:a16="http://schemas.microsoft.com/office/drawing/2014/main" id="{6C1FB67D-8F8A-174C-A5B6-5A98C2657AA0}"/>
              </a:ext>
            </a:extLst>
          </p:cNvPr>
          <p:cNvSpPr/>
          <p:nvPr/>
        </p:nvSpPr>
        <p:spPr>
          <a:xfrm>
            <a:off x="7814150" y="4855522"/>
            <a:ext cx="514350" cy="152400"/>
          </a:xfrm>
          <a:custGeom>
            <a:avLst/>
            <a:gdLst>
              <a:gd name="connsiteX0" fmla="*/ 514350 w 514350"/>
              <a:gd name="connsiteY0" fmla="*/ 152400 h 152400"/>
              <a:gd name="connsiteX1" fmla="*/ 0 w 514350"/>
              <a:gd name="connsiteY1" fmla="*/ 152400 h 152400"/>
              <a:gd name="connsiteX2" fmla="*/ 0 w 514350"/>
              <a:gd name="connsiteY2" fmla="*/ 142875 h 152400"/>
              <a:gd name="connsiteX3" fmla="*/ 142875 w 514350"/>
              <a:gd name="connsiteY3" fmla="*/ 0 h 152400"/>
              <a:gd name="connsiteX4" fmla="*/ 180975 w 514350"/>
              <a:gd name="connsiteY4" fmla="*/ 0 h 152400"/>
              <a:gd name="connsiteX5" fmla="*/ 180975 w 514350"/>
              <a:gd name="connsiteY5" fmla="*/ 69532 h 152400"/>
              <a:gd name="connsiteX6" fmla="*/ 257175 w 514350"/>
              <a:gd name="connsiteY6" fmla="*/ 27242 h 152400"/>
              <a:gd name="connsiteX7" fmla="*/ 333375 w 514350"/>
              <a:gd name="connsiteY7" fmla="*/ 69532 h 152400"/>
              <a:gd name="connsiteX8" fmla="*/ 333375 w 514350"/>
              <a:gd name="connsiteY8" fmla="*/ 0 h 152400"/>
              <a:gd name="connsiteX9" fmla="*/ 371475 w 514350"/>
              <a:gd name="connsiteY9" fmla="*/ 0 h 152400"/>
              <a:gd name="connsiteX10" fmla="*/ 514350 w 514350"/>
              <a:gd name="connsiteY10" fmla="*/ 142875 h 152400"/>
              <a:gd name="connsiteX11" fmla="*/ 19050 w 514350"/>
              <a:gd name="connsiteY11" fmla="*/ 133350 h 152400"/>
              <a:gd name="connsiteX12" fmla="*/ 495300 w 514350"/>
              <a:gd name="connsiteY12" fmla="*/ 133350 h 152400"/>
              <a:gd name="connsiteX13" fmla="*/ 371475 w 514350"/>
              <a:gd name="connsiteY13" fmla="*/ 19050 h 152400"/>
              <a:gd name="connsiteX14" fmla="*/ 352425 w 514350"/>
              <a:gd name="connsiteY14" fmla="*/ 19050 h 152400"/>
              <a:gd name="connsiteX15" fmla="*/ 352425 w 514350"/>
              <a:gd name="connsiteY15" fmla="*/ 101918 h 152400"/>
              <a:gd name="connsiteX16" fmla="*/ 257175 w 514350"/>
              <a:gd name="connsiteY16" fmla="*/ 48958 h 152400"/>
              <a:gd name="connsiteX17" fmla="*/ 161925 w 514350"/>
              <a:gd name="connsiteY17" fmla="*/ 101918 h 152400"/>
              <a:gd name="connsiteX18" fmla="*/ 161925 w 514350"/>
              <a:gd name="connsiteY18" fmla="*/ 19050 h 152400"/>
              <a:gd name="connsiteX19" fmla="*/ 142875 w 514350"/>
              <a:gd name="connsiteY19" fmla="*/ 19050 h 152400"/>
              <a:gd name="connsiteX20" fmla="*/ 19050 w 514350"/>
              <a:gd name="connsiteY20" fmla="*/ 13335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14350" h="152400">
                <a:moveTo>
                  <a:pt x="514350" y="152400"/>
                </a:moveTo>
                <a:lnTo>
                  <a:pt x="0" y="152400"/>
                </a:lnTo>
                <a:lnTo>
                  <a:pt x="0" y="142875"/>
                </a:lnTo>
                <a:cubicBezTo>
                  <a:pt x="0" y="63967"/>
                  <a:pt x="63967" y="0"/>
                  <a:pt x="142875" y="0"/>
                </a:cubicBezTo>
                <a:lnTo>
                  <a:pt x="180975" y="0"/>
                </a:lnTo>
                <a:lnTo>
                  <a:pt x="180975" y="69532"/>
                </a:lnTo>
                <a:lnTo>
                  <a:pt x="257175" y="27242"/>
                </a:lnTo>
                <a:lnTo>
                  <a:pt x="333375" y="69532"/>
                </a:lnTo>
                <a:lnTo>
                  <a:pt x="333375" y="0"/>
                </a:lnTo>
                <a:lnTo>
                  <a:pt x="371475" y="0"/>
                </a:lnTo>
                <a:cubicBezTo>
                  <a:pt x="450383" y="0"/>
                  <a:pt x="514350" y="63967"/>
                  <a:pt x="514350" y="142875"/>
                </a:cubicBezTo>
                <a:close/>
                <a:moveTo>
                  <a:pt x="19050" y="133350"/>
                </a:moveTo>
                <a:lnTo>
                  <a:pt x="495300" y="133350"/>
                </a:lnTo>
                <a:cubicBezTo>
                  <a:pt x="490313" y="68709"/>
                  <a:pt x="436308" y="18858"/>
                  <a:pt x="371475" y="19050"/>
                </a:cubicBezTo>
                <a:lnTo>
                  <a:pt x="352425" y="19050"/>
                </a:lnTo>
                <a:lnTo>
                  <a:pt x="352425" y="101918"/>
                </a:lnTo>
                <a:lnTo>
                  <a:pt x="257175" y="48958"/>
                </a:lnTo>
                <a:lnTo>
                  <a:pt x="161925" y="101918"/>
                </a:lnTo>
                <a:lnTo>
                  <a:pt x="161925" y="19050"/>
                </a:lnTo>
                <a:lnTo>
                  <a:pt x="142875" y="19050"/>
                </a:lnTo>
                <a:cubicBezTo>
                  <a:pt x="78042" y="18858"/>
                  <a:pt x="24037" y="68709"/>
                  <a:pt x="19050" y="133350"/>
                </a:cubicBezTo>
                <a:close/>
              </a:path>
            </a:pathLst>
          </a:custGeom>
          <a:solidFill>
            <a:srgbClr val="464746"/>
          </a:solidFill>
          <a:ln w="9525" cap="flat">
            <a:noFill/>
            <a:prstDash val="solid"/>
            <a:miter/>
          </a:ln>
        </p:spPr>
        <p:txBody>
          <a:bodyPr rtlCol="0" anchor="ctr"/>
          <a:lstStyle/>
          <a:p>
            <a:endParaRPr lang="en-US"/>
          </a:p>
        </p:txBody>
      </p:sp>
      <p:sp>
        <p:nvSpPr>
          <p:cNvPr id="523" name="Freeform 522">
            <a:extLst>
              <a:ext uri="{FF2B5EF4-FFF2-40B4-BE49-F238E27FC236}">
                <a16:creationId xmlns:a16="http://schemas.microsoft.com/office/drawing/2014/main" id="{86CF01F3-0727-D7EA-336B-9B01795B853F}"/>
              </a:ext>
            </a:extLst>
          </p:cNvPr>
          <p:cNvSpPr/>
          <p:nvPr/>
        </p:nvSpPr>
        <p:spPr>
          <a:xfrm>
            <a:off x="7976075" y="4823041"/>
            <a:ext cx="110870" cy="134397"/>
          </a:xfrm>
          <a:custGeom>
            <a:avLst/>
            <a:gdLst>
              <a:gd name="connsiteX0" fmla="*/ 0 w 110870"/>
              <a:gd name="connsiteY0" fmla="*/ 134398 h 134397"/>
              <a:gd name="connsiteX1" fmla="*/ 0 w 110870"/>
              <a:gd name="connsiteY1" fmla="*/ 38100 h 134397"/>
              <a:gd name="connsiteX2" fmla="*/ 38100 w 110870"/>
              <a:gd name="connsiteY2" fmla="*/ 0 h 134397"/>
              <a:gd name="connsiteX3" fmla="*/ 110871 w 110870"/>
              <a:gd name="connsiteY3" fmla="*/ 72771 h 134397"/>
              <a:gd name="connsiteX4" fmla="*/ 19050 w 110870"/>
              <a:gd name="connsiteY4" fmla="*/ 45910 h 134397"/>
              <a:gd name="connsiteX5" fmla="*/ 19050 w 110870"/>
              <a:gd name="connsiteY5" fmla="*/ 102013 h 134397"/>
              <a:gd name="connsiteX6" fmla="*/ 79629 w 110870"/>
              <a:gd name="connsiteY6" fmla="*/ 68390 h 134397"/>
              <a:gd name="connsiteX7" fmla="*/ 38100 w 110870"/>
              <a:gd name="connsiteY7" fmla="*/ 26860 h 13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870" h="134397">
                <a:moveTo>
                  <a:pt x="0" y="134398"/>
                </a:moveTo>
                <a:lnTo>
                  <a:pt x="0" y="38100"/>
                </a:lnTo>
                <a:lnTo>
                  <a:pt x="38100" y="0"/>
                </a:lnTo>
                <a:lnTo>
                  <a:pt x="110871" y="72771"/>
                </a:lnTo>
                <a:close/>
                <a:moveTo>
                  <a:pt x="19050" y="45910"/>
                </a:moveTo>
                <a:lnTo>
                  <a:pt x="19050" y="102013"/>
                </a:lnTo>
                <a:lnTo>
                  <a:pt x="79629" y="68390"/>
                </a:lnTo>
                <a:lnTo>
                  <a:pt x="38100" y="26860"/>
                </a:lnTo>
                <a:close/>
              </a:path>
            </a:pathLst>
          </a:custGeom>
          <a:solidFill>
            <a:srgbClr val="464746"/>
          </a:solidFill>
          <a:ln w="9525" cap="flat">
            <a:noFill/>
            <a:prstDash val="solid"/>
            <a:miter/>
          </a:ln>
        </p:spPr>
        <p:txBody>
          <a:bodyPr rtlCol="0" anchor="ctr"/>
          <a:lstStyle/>
          <a:p>
            <a:endParaRPr lang="en-US"/>
          </a:p>
        </p:txBody>
      </p:sp>
      <p:sp>
        <p:nvSpPr>
          <p:cNvPr id="524" name="Freeform 523">
            <a:extLst>
              <a:ext uri="{FF2B5EF4-FFF2-40B4-BE49-F238E27FC236}">
                <a16:creationId xmlns:a16="http://schemas.microsoft.com/office/drawing/2014/main" id="{E40C02B3-885C-B3C6-2F0C-28501CCD0785}"/>
              </a:ext>
            </a:extLst>
          </p:cNvPr>
          <p:cNvSpPr/>
          <p:nvPr/>
        </p:nvSpPr>
        <p:spPr>
          <a:xfrm>
            <a:off x="8033225" y="4750747"/>
            <a:ext cx="180975" cy="257175"/>
          </a:xfrm>
          <a:custGeom>
            <a:avLst/>
            <a:gdLst>
              <a:gd name="connsiteX0" fmla="*/ 133350 w 180975"/>
              <a:gd name="connsiteY0" fmla="*/ 206693 h 257175"/>
              <a:gd name="connsiteX1" fmla="*/ 22479 w 180975"/>
              <a:gd name="connsiteY1" fmla="*/ 145066 h 257175"/>
              <a:gd name="connsiteX2" fmla="*/ 95250 w 180975"/>
              <a:gd name="connsiteY2" fmla="*/ 72295 h 257175"/>
              <a:gd name="connsiteX3" fmla="*/ 133350 w 180975"/>
              <a:gd name="connsiteY3" fmla="*/ 110395 h 257175"/>
              <a:gd name="connsiteX4" fmla="*/ 53721 w 180975"/>
              <a:gd name="connsiteY4" fmla="*/ 140684 h 257175"/>
              <a:gd name="connsiteX5" fmla="*/ 114300 w 180975"/>
              <a:gd name="connsiteY5" fmla="*/ 174308 h 257175"/>
              <a:gd name="connsiteX6" fmla="*/ 114300 w 180975"/>
              <a:gd name="connsiteY6" fmla="*/ 118205 h 257175"/>
              <a:gd name="connsiteX7" fmla="*/ 95250 w 180975"/>
              <a:gd name="connsiteY7" fmla="*/ 99155 h 257175"/>
              <a:gd name="connsiteX8" fmla="*/ 133350 w 180975"/>
              <a:gd name="connsiteY8" fmla="*/ 57150 h 257175"/>
              <a:gd name="connsiteX9" fmla="*/ 47625 w 180975"/>
              <a:gd name="connsiteY9" fmla="*/ 57150 h 257175"/>
              <a:gd name="connsiteX10" fmla="*/ 38100 w 180975"/>
              <a:gd name="connsiteY10" fmla="*/ 47625 h 257175"/>
              <a:gd name="connsiteX11" fmla="*/ 47625 w 180975"/>
              <a:gd name="connsiteY11" fmla="*/ 38100 h 257175"/>
              <a:gd name="connsiteX12" fmla="*/ 133350 w 180975"/>
              <a:gd name="connsiteY12" fmla="*/ 38100 h 257175"/>
              <a:gd name="connsiteX13" fmla="*/ 161925 w 180975"/>
              <a:gd name="connsiteY13" fmla="*/ 9525 h 257175"/>
              <a:gd name="connsiteX14" fmla="*/ 171450 w 180975"/>
              <a:gd name="connsiteY14" fmla="*/ 0 h 257175"/>
              <a:gd name="connsiteX15" fmla="*/ 180975 w 180975"/>
              <a:gd name="connsiteY15" fmla="*/ 9525 h 257175"/>
              <a:gd name="connsiteX16" fmla="*/ 133350 w 180975"/>
              <a:gd name="connsiteY16" fmla="*/ 57150 h 257175"/>
              <a:gd name="connsiteX17" fmla="*/ 9525 w 180975"/>
              <a:gd name="connsiteY17" fmla="*/ 257175 h 257175"/>
              <a:gd name="connsiteX18" fmla="*/ 0 w 180975"/>
              <a:gd name="connsiteY18" fmla="*/ 247650 h 257175"/>
              <a:gd name="connsiteX19" fmla="*/ 0 w 180975"/>
              <a:gd name="connsiteY19" fmla="*/ 161925 h 257175"/>
              <a:gd name="connsiteX20" fmla="*/ 9525 w 180975"/>
              <a:gd name="connsiteY20" fmla="*/ 152400 h 257175"/>
              <a:gd name="connsiteX21" fmla="*/ 19050 w 180975"/>
              <a:gd name="connsiteY21" fmla="*/ 161925 h 257175"/>
              <a:gd name="connsiteX22" fmla="*/ 19050 w 180975"/>
              <a:gd name="connsiteY22" fmla="*/ 247650 h 257175"/>
              <a:gd name="connsiteX23" fmla="*/ 9525 w 180975"/>
              <a:gd name="connsiteY23" fmla="*/ 257175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80975" h="257175">
                <a:moveTo>
                  <a:pt x="133350" y="206693"/>
                </a:moveTo>
                <a:lnTo>
                  <a:pt x="22479" y="145066"/>
                </a:lnTo>
                <a:lnTo>
                  <a:pt x="95250" y="72295"/>
                </a:lnTo>
                <a:lnTo>
                  <a:pt x="133350" y="110395"/>
                </a:lnTo>
                <a:close/>
                <a:moveTo>
                  <a:pt x="53721" y="140684"/>
                </a:moveTo>
                <a:lnTo>
                  <a:pt x="114300" y="174308"/>
                </a:lnTo>
                <a:lnTo>
                  <a:pt x="114300" y="118205"/>
                </a:lnTo>
                <a:lnTo>
                  <a:pt x="95250" y="99155"/>
                </a:lnTo>
                <a:close/>
                <a:moveTo>
                  <a:pt x="133350" y="57150"/>
                </a:moveTo>
                <a:lnTo>
                  <a:pt x="47625" y="57150"/>
                </a:lnTo>
                <a:cubicBezTo>
                  <a:pt x="42364" y="57150"/>
                  <a:pt x="38100" y="52886"/>
                  <a:pt x="38100" y="47625"/>
                </a:cubicBezTo>
                <a:cubicBezTo>
                  <a:pt x="38100" y="42364"/>
                  <a:pt x="42364" y="38100"/>
                  <a:pt x="47625" y="38100"/>
                </a:cubicBezTo>
                <a:lnTo>
                  <a:pt x="133350" y="38100"/>
                </a:lnTo>
                <a:cubicBezTo>
                  <a:pt x="149132" y="38100"/>
                  <a:pt x="161925" y="25307"/>
                  <a:pt x="161925" y="9525"/>
                </a:cubicBezTo>
                <a:cubicBezTo>
                  <a:pt x="161925" y="4264"/>
                  <a:pt x="166189" y="0"/>
                  <a:pt x="171450" y="0"/>
                </a:cubicBezTo>
                <a:cubicBezTo>
                  <a:pt x="176711" y="0"/>
                  <a:pt x="180975" y="4264"/>
                  <a:pt x="180975" y="9525"/>
                </a:cubicBezTo>
                <a:cubicBezTo>
                  <a:pt x="180975" y="35827"/>
                  <a:pt x="159652" y="57150"/>
                  <a:pt x="133350" y="57150"/>
                </a:cubicBezTo>
                <a:close/>
                <a:moveTo>
                  <a:pt x="9525" y="257175"/>
                </a:moveTo>
                <a:cubicBezTo>
                  <a:pt x="4264" y="257175"/>
                  <a:pt x="0" y="252911"/>
                  <a:pt x="0" y="247650"/>
                </a:cubicBezTo>
                <a:lnTo>
                  <a:pt x="0" y="161925"/>
                </a:lnTo>
                <a:cubicBezTo>
                  <a:pt x="0" y="156664"/>
                  <a:pt x="4264" y="152400"/>
                  <a:pt x="9525" y="152400"/>
                </a:cubicBezTo>
                <a:cubicBezTo>
                  <a:pt x="14786" y="152400"/>
                  <a:pt x="19050" y="156664"/>
                  <a:pt x="19050" y="161925"/>
                </a:cubicBezTo>
                <a:lnTo>
                  <a:pt x="19050" y="247650"/>
                </a:lnTo>
                <a:cubicBezTo>
                  <a:pt x="19050" y="252911"/>
                  <a:pt x="14786" y="257175"/>
                  <a:pt x="9525" y="257175"/>
                </a:cubicBezTo>
                <a:close/>
              </a:path>
            </a:pathLst>
          </a:custGeom>
          <a:solidFill>
            <a:srgbClr val="464746"/>
          </a:solidFill>
          <a:ln w="9525" cap="flat">
            <a:noFill/>
            <a:prstDash val="solid"/>
            <a:miter/>
          </a:ln>
        </p:spPr>
        <p:txBody>
          <a:bodyPr rtlCol="0" anchor="ctr"/>
          <a:lstStyle/>
          <a:p>
            <a:endParaRPr lang="en-US"/>
          </a:p>
        </p:txBody>
      </p:sp>
      <p:sp>
        <p:nvSpPr>
          <p:cNvPr id="525" name="Freeform 524">
            <a:extLst>
              <a:ext uri="{FF2B5EF4-FFF2-40B4-BE49-F238E27FC236}">
                <a16:creationId xmlns:a16="http://schemas.microsoft.com/office/drawing/2014/main" id="{010AAB64-23AE-129E-7CF5-83D66AC37016}"/>
              </a:ext>
            </a:extLst>
          </p:cNvPr>
          <p:cNvSpPr/>
          <p:nvPr/>
        </p:nvSpPr>
        <p:spPr>
          <a:xfrm>
            <a:off x="8090375" y="4903147"/>
            <a:ext cx="19050" cy="104775"/>
          </a:xfrm>
          <a:custGeom>
            <a:avLst/>
            <a:gdLst>
              <a:gd name="connsiteX0" fmla="*/ 9525 w 19050"/>
              <a:gd name="connsiteY0" fmla="*/ 104775 h 104775"/>
              <a:gd name="connsiteX1" fmla="*/ 0 w 19050"/>
              <a:gd name="connsiteY1" fmla="*/ 95250 h 104775"/>
              <a:gd name="connsiteX2" fmla="*/ 0 w 19050"/>
              <a:gd name="connsiteY2" fmla="*/ 9525 h 104775"/>
              <a:gd name="connsiteX3" fmla="*/ 9525 w 19050"/>
              <a:gd name="connsiteY3" fmla="*/ 0 h 104775"/>
              <a:gd name="connsiteX4" fmla="*/ 19050 w 19050"/>
              <a:gd name="connsiteY4" fmla="*/ 9525 h 104775"/>
              <a:gd name="connsiteX5" fmla="*/ 19050 w 19050"/>
              <a:gd name="connsiteY5" fmla="*/ 95250 h 104775"/>
              <a:gd name="connsiteX6" fmla="*/ 9525 w 19050"/>
              <a:gd name="connsiteY6" fmla="*/ 104775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50" h="104775">
                <a:moveTo>
                  <a:pt x="9525" y="104775"/>
                </a:moveTo>
                <a:cubicBezTo>
                  <a:pt x="4264" y="104775"/>
                  <a:pt x="0" y="100511"/>
                  <a:pt x="0" y="95250"/>
                </a:cubicBezTo>
                <a:lnTo>
                  <a:pt x="0" y="9525"/>
                </a:lnTo>
                <a:cubicBezTo>
                  <a:pt x="0" y="4264"/>
                  <a:pt x="4264" y="0"/>
                  <a:pt x="9525" y="0"/>
                </a:cubicBezTo>
                <a:cubicBezTo>
                  <a:pt x="14786" y="0"/>
                  <a:pt x="19050" y="4264"/>
                  <a:pt x="19050" y="9525"/>
                </a:cubicBezTo>
                <a:lnTo>
                  <a:pt x="19050" y="95250"/>
                </a:lnTo>
                <a:cubicBezTo>
                  <a:pt x="19050" y="100511"/>
                  <a:pt x="14786" y="104775"/>
                  <a:pt x="9525" y="104775"/>
                </a:cubicBezTo>
                <a:close/>
              </a:path>
            </a:pathLst>
          </a:custGeom>
          <a:solidFill>
            <a:srgbClr val="464746"/>
          </a:solidFill>
          <a:ln w="9525" cap="flat">
            <a:noFill/>
            <a:prstDash val="solid"/>
            <a:miter/>
          </a:ln>
        </p:spPr>
        <p:txBody>
          <a:bodyPr rtlCol="0" anchor="ctr"/>
          <a:lstStyle/>
          <a:p>
            <a:endParaRPr lang="en-US"/>
          </a:p>
        </p:txBody>
      </p:sp>
      <p:sp>
        <p:nvSpPr>
          <p:cNvPr id="526" name="Freeform 525">
            <a:extLst>
              <a:ext uri="{FF2B5EF4-FFF2-40B4-BE49-F238E27FC236}">
                <a16:creationId xmlns:a16="http://schemas.microsoft.com/office/drawing/2014/main" id="{54DA089D-379A-9E1E-1151-8E29D8A31FA5}"/>
              </a:ext>
            </a:extLst>
          </p:cNvPr>
          <p:cNvSpPr/>
          <p:nvPr/>
        </p:nvSpPr>
        <p:spPr>
          <a:xfrm>
            <a:off x="8052275" y="4779322"/>
            <a:ext cx="38100" cy="28575"/>
          </a:xfrm>
          <a:custGeom>
            <a:avLst/>
            <a:gdLst>
              <a:gd name="connsiteX0" fmla="*/ 28575 w 38100"/>
              <a:gd name="connsiteY0" fmla="*/ 0 h 28575"/>
              <a:gd name="connsiteX1" fmla="*/ 38100 w 38100"/>
              <a:gd name="connsiteY1" fmla="*/ 9525 h 28575"/>
              <a:gd name="connsiteX2" fmla="*/ 38100 w 38100"/>
              <a:gd name="connsiteY2" fmla="*/ 19050 h 28575"/>
              <a:gd name="connsiteX3" fmla="*/ 28575 w 38100"/>
              <a:gd name="connsiteY3" fmla="*/ 28575 h 28575"/>
              <a:gd name="connsiteX4" fmla="*/ 9525 w 38100"/>
              <a:gd name="connsiteY4" fmla="*/ 28575 h 28575"/>
              <a:gd name="connsiteX5" fmla="*/ 0 w 38100"/>
              <a:gd name="connsiteY5" fmla="*/ 19050 h 28575"/>
              <a:gd name="connsiteX6" fmla="*/ 0 w 38100"/>
              <a:gd name="connsiteY6" fmla="*/ 9525 h 28575"/>
              <a:gd name="connsiteX7" fmla="*/ 9525 w 38100"/>
              <a:gd name="connsiteY7" fmla="*/ 0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00" h="28575">
                <a:moveTo>
                  <a:pt x="28575" y="0"/>
                </a:moveTo>
                <a:cubicBezTo>
                  <a:pt x="33836" y="0"/>
                  <a:pt x="38100" y="4264"/>
                  <a:pt x="38100" y="9525"/>
                </a:cubicBezTo>
                <a:lnTo>
                  <a:pt x="38100" y="19050"/>
                </a:lnTo>
                <a:cubicBezTo>
                  <a:pt x="38100" y="24311"/>
                  <a:pt x="33836" y="28575"/>
                  <a:pt x="28575" y="28575"/>
                </a:cubicBezTo>
                <a:lnTo>
                  <a:pt x="9525" y="28575"/>
                </a:lnTo>
                <a:cubicBezTo>
                  <a:pt x="4264" y="28575"/>
                  <a:pt x="0" y="24311"/>
                  <a:pt x="0" y="19050"/>
                </a:cubicBezTo>
                <a:lnTo>
                  <a:pt x="0" y="9525"/>
                </a:lnTo>
                <a:cubicBezTo>
                  <a:pt x="0" y="4264"/>
                  <a:pt x="4264" y="0"/>
                  <a:pt x="9525" y="0"/>
                </a:cubicBezTo>
                <a:close/>
              </a:path>
            </a:pathLst>
          </a:custGeom>
          <a:solidFill>
            <a:srgbClr val="464746"/>
          </a:solidFill>
          <a:ln w="9525" cap="flat">
            <a:noFill/>
            <a:prstDash val="solid"/>
            <a:miter/>
          </a:ln>
        </p:spPr>
        <p:txBody>
          <a:bodyPr rtlCol="0" anchor="ctr"/>
          <a:lstStyle/>
          <a:p>
            <a:endParaRPr lang="en-US"/>
          </a:p>
        </p:txBody>
      </p:sp>
      <p:sp>
        <p:nvSpPr>
          <p:cNvPr id="528" name="Freeform 527">
            <a:extLst>
              <a:ext uri="{FF2B5EF4-FFF2-40B4-BE49-F238E27FC236}">
                <a16:creationId xmlns:a16="http://schemas.microsoft.com/office/drawing/2014/main" id="{8B48D9F7-0CA5-7154-481D-11EB48DCFA99}"/>
              </a:ext>
            </a:extLst>
          </p:cNvPr>
          <p:cNvSpPr/>
          <p:nvPr/>
        </p:nvSpPr>
        <p:spPr>
          <a:xfrm>
            <a:off x="8729415" y="3311059"/>
            <a:ext cx="498390" cy="498390"/>
          </a:xfrm>
          <a:custGeom>
            <a:avLst/>
            <a:gdLst>
              <a:gd name="connsiteX0" fmla="*/ 485275 w 498390"/>
              <a:gd name="connsiteY0" fmla="*/ 196733 h 498390"/>
              <a:gd name="connsiteX1" fmla="*/ 452355 w 498390"/>
              <a:gd name="connsiteY1" fmla="*/ 196733 h 498390"/>
              <a:gd name="connsiteX2" fmla="*/ 429927 w 498390"/>
              <a:gd name="connsiteY2" fmla="*/ 142697 h 498390"/>
              <a:gd name="connsiteX3" fmla="*/ 453273 w 498390"/>
              <a:gd name="connsiteY3" fmla="*/ 119351 h 498390"/>
              <a:gd name="connsiteX4" fmla="*/ 453273 w 498390"/>
              <a:gd name="connsiteY4" fmla="*/ 100859 h 498390"/>
              <a:gd name="connsiteX5" fmla="*/ 397532 w 498390"/>
              <a:gd name="connsiteY5" fmla="*/ 45117 h 498390"/>
              <a:gd name="connsiteX6" fmla="*/ 379039 w 498390"/>
              <a:gd name="connsiteY6" fmla="*/ 45117 h 498390"/>
              <a:gd name="connsiteX7" fmla="*/ 355693 w 498390"/>
              <a:gd name="connsiteY7" fmla="*/ 68463 h 498390"/>
              <a:gd name="connsiteX8" fmla="*/ 301657 w 498390"/>
              <a:gd name="connsiteY8" fmla="*/ 46036 h 498390"/>
              <a:gd name="connsiteX9" fmla="*/ 301657 w 498390"/>
              <a:gd name="connsiteY9" fmla="*/ 13116 h 498390"/>
              <a:gd name="connsiteX10" fmla="*/ 288542 w 498390"/>
              <a:gd name="connsiteY10" fmla="*/ 0 h 498390"/>
              <a:gd name="connsiteX11" fmla="*/ 209849 w 498390"/>
              <a:gd name="connsiteY11" fmla="*/ 0 h 498390"/>
              <a:gd name="connsiteX12" fmla="*/ 196733 w 498390"/>
              <a:gd name="connsiteY12" fmla="*/ 13116 h 498390"/>
              <a:gd name="connsiteX13" fmla="*/ 196733 w 498390"/>
              <a:gd name="connsiteY13" fmla="*/ 46036 h 498390"/>
              <a:gd name="connsiteX14" fmla="*/ 142697 w 498390"/>
              <a:gd name="connsiteY14" fmla="*/ 68463 h 498390"/>
              <a:gd name="connsiteX15" fmla="*/ 119351 w 498390"/>
              <a:gd name="connsiteY15" fmla="*/ 45117 h 498390"/>
              <a:gd name="connsiteX16" fmla="*/ 100859 w 498390"/>
              <a:gd name="connsiteY16" fmla="*/ 45117 h 498390"/>
              <a:gd name="connsiteX17" fmla="*/ 45117 w 498390"/>
              <a:gd name="connsiteY17" fmla="*/ 100859 h 498390"/>
              <a:gd name="connsiteX18" fmla="*/ 45117 w 498390"/>
              <a:gd name="connsiteY18" fmla="*/ 119351 h 498390"/>
              <a:gd name="connsiteX19" fmla="*/ 68463 w 498390"/>
              <a:gd name="connsiteY19" fmla="*/ 142697 h 498390"/>
              <a:gd name="connsiteX20" fmla="*/ 46036 w 498390"/>
              <a:gd name="connsiteY20" fmla="*/ 196733 h 498390"/>
              <a:gd name="connsiteX21" fmla="*/ 13116 w 498390"/>
              <a:gd name="connsiteY21" fmla="*/ 196733 h 498390"/>
              <a:gd name="connsiteX22" fmla="*/ 0 w 498390"/>
              <a:gd name="connsiteY22" fmla="*/ 209849 h 498390"/>
              <a:gd name="connsiteX23" fmla="*/ 0 w 498390"/>
              <a:gd name="connsiteY23" fmla="*/ 288542 h 498390"/>
              <a:gd name="connsiteX24" fmla="*/ 13116 w 498390"/>
              <a:gd name="connsiteY24" fmla="*/ 301657 h 498390"/>
              <a:gd name="connsiteX25" fmla="*/ 46036 w 498390"/>
              <a:gd name="connsiteY25" fmla="*/ 301657 h 498390"/>
              <a:gd name="connsiteX26" fmla="*/ 68463 w 498390"/>
              <a:gd name="connsiteY26" fmla="*/ 355693 h 498390"/>
              <a:gd name="connsiteX27" fmla="*/ 45117 w 498390"/>
              <a:gd name="connsiteY27" fmla="*/ 379039 h 498390"/>
              <a:gd name="connsiteX28" fmla="*/ 45117 w 498390"/>
              <a:gd name="connsiteY28" fmla="*/ 397532 h 498390"/>
              <a:gd name="connsiteX29" fmla="*/ 100859 w 498390"/>
              <a:gd name="connsiteY29" fmla="*/ 453273 h 498390"/>
              <a:gd name="connsiteX30" fmla="*/ 119351 w 498390"/>
              <a:gd name="connsiteY30" fmla="*/ 453273 h 498390"/>
              <a:gd name="connsiteX31" fmla="*/ 142697 w 498390"/>
              <a:gd name="connsiteY31" fmla="*/ 429927 h 498390"/>
              <a:gd name="connsiteX32" fmla="*/ 196733 w 498390"/>
              <a:gd name="connsiteY32" fmla="*/ 452355 h 498390"/>
              <a:gd name="connsiteX33" fmla="*/ 196733 w 498390"/>
              <a:gd name="connsiteY33" fmla="*/ 485275 h 498390"/>
              <a:gd name="connsiteX34" fmla="*/ 209849 w 498390"/>
              <a:gd name="connsiteY34" fmla="*/ 498391 h 498390"/>
              <a:gd name="connsiteX35" fmla="*/ 288542 w 498390"/>
              <a:gd name="connsiteY35" fmla="*/ 498391 h 498390"/>
              <a:gd name="connsiteX36" fmla="*/ 301657 w 498390"/>
              <a:gd name="connsiteY36" fmla="*/ 485275 h 498390"/>
              <a:gd name="connsiteX37" fmla="*/ 301657 w 498390"/>
              <a:gd name="connsiteY37" fmla="*/ 452355 h 498390"/>
              <a:gd name="connsiteX38" fmla="*/ 355693 w 498390"/>
              <a:gd name="connsiteY38" fmla="*/ 429927 h 498390"/>
              <a:gd name="connsiteX39" fmla="*/ 379039 w 498390"/>
              <a:gd name="connsiteY39" fmla="*/ 453273 h 498390"/>
              <a:gd name="connsiteX40" fmla="*/ 397532 w 498390"/>
              <a:gd name="connsiteY40" fmla="*/ 453273 h 498390"/>
              <a:gd name="connsiteX41" fmla="*/ 453273 w 498390"/>
              <a:gd name="connsiteY41" fmla="*/ 397532 h 498390"/>
              <a:gd name="connsiteX42" fmla="*/ 453273 w 498390"/>
              <a:gd name="connsiteY42" fmla="*/ 379039 h 498390"/>
              <a:gd name="connsiteX43" fmla="*/ 429927 w 498390"/>
              <a:gd name="connsiteY43" fmla="*/ 355693 h 498390"/>
              <a:gd name="connsiteX44" fmla="*/ 452355 w 498390"/>
              <a:gd name="connsiteY44" fmla="*/ 301657 h 498390"/>
              <a:gd name="connsiteX45" fmla="*/ 485275 w 498390"/>
              <a:gd name="connsiteY45" fmla="*/ 301657 h 498390"/>
              <a:gd name="connsiteX46" fmla="*/ 498391 w 498390"/>
              <a:gd name="connsiteY46" fmla="*/ 288542 h 498390"/>
              <a:gd name="connsiteX47" fmla="*/ 498391 w 498390"/>
              <a:gd name="connsiteY47" fmla="*/ 209849 h 498390"/>
              <a:gd name="connsiteX48" fmla="*/ 485275 w 498390"/>
              <a:gd name="connsiteY48" fmla="*/ 196733 h 498390"/>
              <a:gd name="connsiteX49" fmla="*/ 472160 w 498390"/>
              <a:gd name="connsiteY49" fmla="*/ 275426 h 498390"/>
              <a:gd name="connsiteX50" fmla="*/ 441994 w 498390"/>
              <a:gd name="connsiteY50" fmla="*/ 275426 h 498390"/>
              <a:gd name="connsiteX51" fmla="*/ 429141 w 498390"/>
              <a:gd name="connsiteY51" fmla="*/ 285919 h 498390"/>
              <a:gd name="connsiteX52" fmla="*/ 402385 w 498390"/>
              <a:gd name="connsiteY52" fmla="*/ 350447 h 498390"/>
              <a:gd name="connsiteX53" fmla="*/ 403959 w 498390"/>
              <a:gd name="connsiteY53" fmla="*/ 366842 h 498390"/>
              <a:gd name="connsiteX54" fmla="*/ 425468 w 498390"/>
              <a:gd name="connsiteY54" fmla="*/ 388351 h 498390"/>
              <a:gd name="connsiteX55" fmla="*/ 388351 w 498390"/>
              <a:gd name="connsiteY55" fmla="*/ 425468 h 498390"/>
              <a:gd name="connsiteX56" fmla="*/ 366842 w 498390"/>
              <a:gd name="connsiteY56" fmla="*/ 403959 h 498390"/>
              <a:gd name="connsiteX57" fmla="*/ 350447 w 498390"/>
              <a:gd name="connsiteY57" fmla="*/ 402385 h 498390"/>
              <a:gd name="connsiteX58" fmla="*/ 285919 w 498390"/>
              <a:gd name="connsiteY58" fmla="*/ 429141 h 498390"/>
              <a:gd name="connsiteX59" fmla="*/ 275426 w 498390"/>
              <a:gd name="connsiteY59" fmla="*/ 441994 h 498390"/>
              <a:gd name="connsiteX60" fmla="*/ 275426 w 498390"/>
              <a:gd name="connsiteY60" fmla="*/ 472160 h 498390"/>
              <a:gd name="connsiteX61" fmla="*/ 222964 w 498390"/>
              <a:gd name="connsiteY61" fmla="*/ 472160 h 498390"/>
              <a:gd name="connsiteX62" fmla="*/ 222964 w 498390"/>
              <a:gd name="connsiteY62" fmla="*/ 441994 h 498390"/>
              <a:gd name="connsiteX63" fmla="*/ 212472 w 498390"/>
              <a:gd name="connsiteY63" fmla="*/ 429141 h 498390"/>
              <a:gd name="connsiteX64" fmla="*/ 147943 w 498390"/>
              <a:gd name="connsiteY64" fmla="*/ 402385 h 498390"/>
              <a:gd name="connsiteX65" fmla="*/ 131549 w 498390"/>
              <a:gd name="connsiteY65" fmla="*/ 403959 h 498390"/>
              <a:gd name="connsiteX66" fmla="*/ 110039 w 498390"/>
              <a:gd name="connsiteY66" fmla="*/ 425468 h 498390"/>
              <a:gd name="connsiteX67" fmla="*/ 72922 w 498390"/>
              <a:gd name="connsiteY67" fmla="*/ 388351 h 498390"/>
              <a:gd name="connsiteX68" fmla="*/ 94432 w 498390"/>
              <a:gd name="connsiteY68" fmla="*/ 366842 h 498390"/>
              <a:gd name="connsiteX69" fmla="*/ 96006 w 498390"/>
              <a:gd name="connsiteY69" fmla="*/ 350447 h 498390"/>
              <a:gd name="connsiteX70" fmla="*/ 69250 w 498390"/>
              <a:gd name="connsiteY70" fmla="*/ 285919 h 498390"/>
              <a:gd name="connsiteX71" fmla="*/ 56397 w 498390"/>
              <a:gd name="connsiteY71" fmla="*/ 275426 h 498390"/>
              <a:gd name="connsiteX72" fmla="*/ 26231 w 498390"/>
              <a:gd name="connsiteY72" fmla="*/ 275426 h 498390"/>
              <a:gd name="connsiteX73" fmla="*/ 26231 w 498390"/>
              <a:gd name="connsiteY73" fmla="*/ 222964 h 498390"/>
              <a:gd name="connsiteX74" fmla="*/ 56397 w 498390"/>
              <a:gd name="connsiteY74" fmla="*/ 222964 h 498390"/>
              <a:gd name="connsiteX75" fmla="*/ 69250 w 498390"/>
              <a:gd name="connsiteY75" fmla="*/ 212472 h 498390"/>
              <a:gd name="connsiteX76" fmla="*/ 96006 w 498390"/>
              <a:gd name="connsiteY76" fmla="*/ 147943 h 498390"/>
              <a:gd name="connsiteX77" fmla="*/ 94432 w 498390"/>
              <a:gd name="connsiteY77" fmla="*/ 131549 h 498390"/>
              <a:gd name="connsiteX78" fmla="*/ 72922 w 498390"/>
              <a:gd name="connsiteY78" fmla="*/ 110039 h 498390"/>
              <a:gd name="connsiteX79" fmla="*/ 110039 w 498390"/>
              <a:gd name="connsiteY79" fmla="*/ 72922 h 498390"/>
              <a:gd name="connsiteX80" fmla="*/ 131549 w 498390"/>
              <a:gd name="connsiteY80" fmla="*/ 94432 h 498390"/>
              <a:gd name="connsiteX81" fmla="*/ 147943 w 498390"/>
              <a:gd name="connsiteY81" fmla="*/ 96006 h 498390"/>
              <a:gd name="connsiteX82" fmla="*/ 212472 w 498390"/>
              <a:gd name="connsiteY82" fmla="*/ 69250 h 498390"/>
              <a:gd name="connsiteX83" fmla="*/ 222964 w 498390"/>
              <a:gd name="connsiteY83" fmla="*/ 56397 h 498390"/>
              <a:gd name="connsiteX84" fmla="*/ 222964 w 498390"/>
              <a:gd name="connsiteY84" fmla="*/ 26231 h 498390"/>
              <a:gd name="connsiteX85" fmla="*/ 275426 w 498390"/>
              <a:gd name="connsiteY85" fmla="*/ 26231 h 498390"/>
              <a:gd name="connsiteX86" fmla="*/ 275426 w 498390"/>
              <a:gd name="connsiteY86" fmla="*/ 56397 h 498390"/>
              <a:gd name="connsiteX87" fmla="*/ 285919 w 498390"/>
              <a:gd name="connsiteY87" fmla="*/ 69250 h 498390"/>
              <a:gd name="connsiteX88" fmla="*/ 350447 w 498390"/>
              <a:gd name="connsiteY88" fmla="*/ 96006 h 498390"/>
              <a:gd name="connsiteX89" fmla="*/ 366842 w 498390"/>
              <a:gd name="connsiteY89" fmla="*/ 94432 h 498390"/>
              <a:gd name="connsiteX90" fmla="*/ 388351 w 498390"/>
              <a:gd name="connsiteY90" fmla="*/ 72922 h 498390"/>
              <a:gd name="connsiteX91" fmla="*/ 425468 w 498390"/>
              <a:gd name="connsiteY91" fmla="*/ 110039 h 498390"/>
              <a:gd name="connsiteX92" fmla="*/ 403959 w 498390"/>
              <a:gd name="connsiteY92" fmla="*/ 131549 h 498390"/>
              <a:gd name="connsiteX93" fmla="*/ 402385 w 498390"/>
              <a:gd name="connsiteY93" fmla="*/ 147943 h 498390"/>
              <a:gd name="connsiteX94" fmla="*/ 429141 w 498390"/>
              <a:gd name="connsiteY94" fmla="*/ 212472 h 498390"/>
              <a:gd name="connsiteX95" fmla="*/ 441994 w 498390"/>
              <a:gd name="connsiteY95" fmla="*/ 222964 h 498390"/>
              <a:gd name="connsiteX96" fmla="*/ 472160 w 498390"/>
              <a:gd name="connsiteY96" fmla="*/ 222964 h 498390"/>
              <a:gd name="connsiteX97" fmla="*/ 472160 w 498390"/>
              <a:gd name="connsiteY97" fmla="*/ 275426 h 49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498390" h="498390">
                <a:moveTo>
                  <a:pt x="485275" y="196733"/>
                </a:moveTo>
                <a:lnTo>
                  <a:pt x="452355" y="196733"/>
                </a:lnTo>
                <a:cubicBezTo>
                  <a:pt x="447502" y="177716"/>
                  <a:pt x="440026" y="159616"/>
                  <a:pt x="429927" y="142697"/>
                </a:cubicBezTo>
                <a:lnTo>
                  <a:pt x="453273" y="119351"/>
                </a:lnTo>
                <a:cubicBezTo>
                  <a:pt x="458388" y="114236"/>
                  <a:pt x="458388" y="105974"/>
                  <a:pt x="453273" y="100859"/>
                </a:cubicBezTo>
                <a:lnTo>
                  <a:pt x="397532" y="45117"/>
                </a:lnTo>
                <a:cubicBezTo>
                  <a:pt x="392417" y="40002"/>
                  <a:pt x="384154" y="40002"/>
                  <a:pt x="379039" y="45117"/>
                </a:cubicBezTo>
                <a:lnTo>
                  <a:pt x="355693" y="68463"/>
                </a:lnTo>
                <a:cubicBezTo>
                  <a:pt x="338774" y="58364"/>
                  <a:pt x="320675" y="50888"/>
                  <a:pt x="301657" y="46036"/>
                </a:cubicBezTo>
                <a:lnTo>
                  <a:pt x="301657" y="13116"/>
                </a:lnTo>
                <a:cubicBezTo>
                  <a:pt x="301657" y="5902"/>
                  <a:pt x="295755" y="0"/>
                  <a:pt x="288542" y="0"/>
                </a:cubicBezTo>
                <a:lnTo>
                  <a:pt x="209849" y="0"/>
                </a:lnTo>
                <a:cubicBezTo>
                  <a:pt x="202635" y="0"/>
                  <a:pt x="196733" y="5902"/>
                  <a:pt x="196733" y="13116"/>
                </a:cubicBezTo>
                <a:lnTo>
                  <a:pt x="196733" y="46036"/>
                </a:lnTo>
                <a:cubicBezTo>
                  <a:pt x="177716" y="50888"/>
                  <a:pt x="159616" y="58364"/>
                  <a:pt x="142697" y="68463"/>
                </a:cubicBezTo>
                <a:lnTo>
                  <a:pt x="119351" y="45117"/>
                </a:lnTo>
                <a:cubicBezTo>
                  <a:pt x="114236" y="40002"/>
                  <a:pt x="105974" y="40002"/>
                  <a:pt x="100859" y="45117"/>
                </a:cubicBezTo>
                <a:lnTo>
                  <a:pt x="45117" y="100859"/>
                </a:lnTo>
                <a:cubicBezTo>
                  <a:pt x="40002" y="105974"/>
                  <a:pt x="40002" y="114236"/>
                  <a:pt x="45117" y="119351"/>
                </a:cubicBezTo>
                <a:lnTo>
                  <a:pt x="68463" y="142697"/>
                </a:lnTo>
                <a:cubicBezTo>
                  <a:pt x="58364" y="159616"/>
                  <a:pt x="50888" y="177716"/>
                  <a:pt x="46036" y="196733"/>
                </a:cubicBezTo>
                <a:lnTo>
                  <a:pt x="13116" y="196733"/>
                </a:lnTo>
                <a:cubicBezTo>
                  <a:pt x="5902" y="196733"/>
                  <a:pt x="0" y="202635"/>
                  <a:pt x="0" y="209849"/>
                </a:cubicBezTo>
                <a:lnTo>
                  <a:pt x="0" y="288542"/>
                </a:lnTo>
                <a:cubicBezTo>
                  <a:pt x="0" y="295755"/>
                  <a:pt x="5902" y="301657"/>
                  <a:pt x="13116" y="301657"/>
                </a:cubicBezTo>
                <a:lnTo>
                  <a:pt x="46036" y="301657"/>
                </a:lnTo>
                <a:cubicBezTo>
                  <a:pt x="50888" y="320675"/>
                  <a:pt x="58364" y="338774"/>
                  <a:pt x="68463" y="355693"/>
                </a:cubicBezTo>
                <a:lnTo>
                  <a:pt x="45117" y="379039"/>
                </a:lnTo>
                <a:cubicBezTo>
                  <a:pt x="40002" y="384154"/>
                  <a:pt x="40002" y="392417"/>
                  <a:pt x="45117" y="397532"/>
                </a:cubicBezTo>
                <a:lnTo>
                  <a:pt x="100859" y="453273"/>
                </a:lnTo>
                <a:cubicBezTo>
                  <a:pt x="105974" y="458388"/>
                  <a:pt x="114236" y="458388"/>
                  <a:pt x="119351" y="453273"/>
                </a:cubicBezTo>
                <a:lnTo>
                  <a:pt x="142697" y="429927"/>
                </a:lnTo>
                <a:cubicBezTo>
                  <a:pt x="159616" y="440026"/>
                  <a:pt x="177716" y="447502"/>
                  <a:pt x="196733" y="452355"/>
                </a:cubicBezTo>
                <a:lnTo>
                  <a:pt x="196733" y="485275"/>
                </a:lnTo>
                <a:cubicBezTo>
                  <a:pt x="196733" y="492489"/>
                  <a:pt x="202635" y="498391"/>
                  <a:pt x="209849" y="498391"/>
                </a:cubicBezTo>
                <a:lnTo>
                  <a:pt x="288542" y="498391"/>
                </a:lnTo>
                <a:cubicBezTo>
                  <a:pt x="295755" y="498391"/>
                  <a:pt x="301657" y="492489"/>
                  <a:pt x="301657" y="485275"/>
                </a:cubicBezTo>
                <a:lnTo>
                  <a:pt x="301657" y="452355"/>
                </a:lnTo>
                <a:cubicBezTo>
                  <a:pt x="320675" y="447502"/>
                  <a:pt x="338774" y="440026"/>
                  <a:pt x="355693" y="429927"/>
                </a:cubicBezTo>
                <a:lnTo>
                  <a:pt x="379039" y="453273"/>
                </a:lnTo>
                <a:cubicBezTo>
                  <a:pt x="384154" y="458388"/>
                  <a:pt x="392417" y="458388"/>
                  <a:pt x="397532" y="453273"/>
                </a:cubicBezTo>
                <a:lnTo>
                  <a:pt x="453273" y="397532"/>
                </a:lnTo>
                <a:cubicBezTo>
                  <a:pt x="458388" y="392417"/>
                  <a:pt x="458388" y="384154"/>
                  <a:pt x="453273" y="379039"/>
                </a:cubicBezTo>
                <a:lnTo>
                  <a:pt x="429927" y="355693"/>
                </a:lnTo>
                <a:cubicBezTo>
                  <a:pt x="440026" y="338774"/>
                  <a:pt x="447502" y="320675"/>
                  <a:pt x="452355" y="301657"/>
                </a:cubicBezTo>
                <a:lnTo>
                  <a:pt x="485275" y="301657"/>
                </a:lnTo>
                <a:cubicBezTo>
                  <a:pt x="492489" y="301657"/>
                  <a:pt x="498391" y="295755"/>
                  <a:pt x="498391" y="288542"/>
                </a:cubicBezTo>
                <a:lnTo>
                  <a:pt x="498391" y="209849"/>
                </a:lnTo>
                <a:cubicBezTo>
                  <a:pt x="498391" y="202635"/>
                  <a:pt x="492489" y="196733"/>
                  <a:pt x="485275" y="196733"/>
                </a:cubicBezTo>
                <a:close/>
                <a:moveTo>
                  <a:pt x="472160" y="275426"/>
                </a:moveTo>
                <a:lnTo>
                  <a:pt x="441994" y="275426"/>
                </a:lnTo>
                <a:cubicBezTo>
                  <a:pt x="435698" y="275426"/>
                  <a:pt x="430321" y="279755"/>
                  <a:pt x="429141" y="285919"/>
                </a:cubicBezTo>
                <a:cubicBezTo>
                  <a:pt x="424419" y="308871"/>
                  <a:pt x="415500" y="330643"/>
                  <a:pt x="402385" y="350447"/>
                </a:cubicBezTo>
                <a:cubicBezTo>
                  <a:pt x="398844" y="355562"/>
                  <a:pt x="399631" y="362514"/>
                  <a:pt x="403959" y="366842"/>
                </a:cubicBezTo>
                <a:lnTo>
                  <a:pt x="425468" y="388351"/>
                </a:lnTo>
                <a:lnTo>
                  <a:pt x="388351" y="425468"/>
                </a:lnTo>
                <a:lnTo>
                  <a:pt x="366842" y="403959"/>
                </a:lnTo>
                <a:cubicBezTo>
                  <a:pt x="362514" y="399631"/>
                  <a:pt x="355562" y="398844"/>
                  <a:pt x="350447" y="402385"/>
                </a:cubicBezTo>
                <a:cubicBezTo>
                  <a:pt x="330643" y="415500"/>
                  <a:pt x="308871" y="424419"/>
                  <a:pt x="285919" y="429141"/>
                </a:cubicBezTo>
                <a:cubicBezTo>
                  <a:pt x="279755" y="430321"/>
                  <a:pt x="275426" y="435698"/>
                  <a:pt x="275426" y="441994"/>
                </a:cubicBezTo>
                <a:lnTo>
                  <a:pt x="275426" y="472160"/>
                </a:lnTo>
                <a:lnTo>
                  <a:pt x="222964" y="472160"/>
                </a:lnTo>
                <a:lnTo>
                  <a:pt x="222964" y="441994"/>
                </a:lnTo>
                <a:cubicBezTo>
                  <a:pt x="222964" y="435698"/>
                  <a:pt x="218636" y="430321"/>
                  <a:pt x="212472" y="429141"/>
                </a:cubicBezTo>
                <a:cubicBezTo>
                  <a:pt x="189520" y="424419"/>
                  <a:pt x="167748" y="415500"/>
                  <a:pt x="147943" y="402385"/>
                </a:cubicBezTo>
                <a:cubicBezTo>
                  <a:pt x="142828" y="398844"/>
                  <a:pt x="135877" y="399631"/>
                  <a:pt x="131549" y="403959"/>
                </a:cubicBezTo>
                <a:lnTo>
                  <a:pt x="110039" y="425468"/>
                </a:lnTo>
                <a:lnTo>
                  <a:pt x="72922" y="388351"/>
                </a:lnTo>
                <a:lnTo>
                  <a:pt x="94432" y="366842"/>
                </a:lnTo>
                <a:cubicBezTo>
                  <a:pt x="98760" y="362514"/>
                  <a:pt x="99547" y="355562"/>
                  <a:pt x="96006" y="350447"/>
                </a:cubicBezTo>
                <a:cubicBezTo>
                  <a:pt x="82890" y="330643"/>
                  <a:pt x="73972" y="308871"/>
                  <a:pt x="69250" y="285919"/>
                </a:cubicBezTo>
                <a:cubicBezTo>
                  <a:pt x="68070" y="279755"/>
                  <a:pt x="62693" y="275426"/>
                  <a:pt x="56397" y="275426"/>
                </a:cubicBezTo>
                <a:lnTo>
                  <a:pt x="26231" y="275426"/>
                </a:lnTo>
                <a:lnTo>
                  <a:pt x="26231" y="222964"/>
                </a:lnTo>
                <a:lnTo>
                  <a:pt x="56397" y="222964"/>
                </a:lnTo>
                <a:cubicBezTo>
                  <a:pt x="62693" y="222964"/>
                  <a:pt x="68070" y="218636"/>
                  <a:pt x="69250" y="212472"/>
                </a:cubicBezTo>
                <a:cubicBezTo>
                  <a:pt x="73972" y="189520"/>
                  <a:pt x="82890" y="167748"/>
                  <a:pt x="96006" y="147943"/>
                </a:cubicBezTo>
                <a:cubicBezTo>
                  <a:pt x="99547" y="142828"/>
                  <a:pt x="98760" y="135877"/>
                  <a:pt x="94432" y="131549"/>
                </a:cubicBezTo>
                <a:lnTo>
                  <a:pt x="72922" y="110039"/>
                </a:lnTo>
                <a:lnTo>
                  <a:pt x="110039" y="72922"/>
                </a:lnTo>
                <a:lnTo>
                  <a:pt x="131549" y="94432"/>
                </a:lnTo>
                <a:cubicBezTo>
                  <a:pt x="135877" y="98760"/>
                  <a:pt x="142828" y="99547"/>
                  <a:pt x="147943" y="96006"/>
                </a:cubicBezTo>
                <a:cubicBezTo>
                  <a:pt x="167748" y="82890"/>
                  <a:pt x="189520" y="73972"/>
                  <a:pt x="212472" y="69250"/>
                </a:cubicBezTo>
                <a:cubicBezTo>
                  <a:pt x="218636" y="68070"/>
                  <a:pt x="222964" y="62692"/>
                  <a:pt x="222964" y="56397"/>
                </a:cubicBezTo>
                <a:lnTo>
                  <a:pt x="222964" y="26231"/>
                </a:lnTo>
                <a:lnTo>
                  <a:pt x="275426" y="26231"/>
                </a:lnTo>
                <a:lnTo>
                  <a:pt x="275426" y="56397"/>
                </a:lnTo>
                <a:cubicBezTo>
                  <a:pt x="275426" y="62692"/>
                  <a:pt x="279755" y="68070"/>
                  <a:pt x="285919" y="69250"/>
                </a:cubicBezTo>
                <a:cubicBezTo>
                  <a:pt x="308871" y="73972"/>
                  <a:pt x="330643" y="82890"/>
                  <a:pt x="350447" y="96006"/>
                </a:cubicBezTo>
                <a:cubicBezTo>
                  <a:pt x="355562" y="99547"/>
                  <a:pt x="362514" y="98760"/>
                  <a:pt x="366842" y="94432"/>
                </a:cubicBezTo>
                <a:lnTo>
                  <a:pt x="388351" y="72922"/>
                </a:lnTo>
                <a:lnTo>
                  <a:pt x="425468" y="110039"/>
                </a:lnTo>
                <a:lnTo>
                  <a:pt x="403959" y="131549"/>
                </a:lnTo>
                <a:cubicBezTo>
                  <a:pt x="399631" y="135877"/>
                  <a:pt x="398844" y="142828"/>
                  <a:pt x="402385" y="147943"/>
                </a:cubicBezTo>
                <a:cubicBezTo>
                  <a:pt x="415500" y="167748"/>
                  <a:pt x="424419" y="189520"/>
                  <a:pt x="429141" y="212472"/>
                </a:cubicBezTo>
                <a:cubicBezTo>
                  <a:pt x="430321" y="218636"/>
                  <a:pt x="435698" y="222964"/>
                  <a:pt x="441994" y="222964"/>
                </a:cubicBezTo>
                <a:lnTo>
                  <a:pt x="472160" y="222964"/>
                </a:lnTo>
                <a:lnTo>
                  <a:pt x="472160" y="275426"/>
                </a:lnTo>
                <a:close/>
              </a:path>
            </a:pathLst>
          </a:custGeom>
          <a:solidFill>
            <a:srgbClr val="373939"/>
          </a:solidFill>
          <a:ln w="13097" cap="flat">
            <a:noFill/>
            <a:prstDash val="solid"/>
            <a:miter/>
          </a:ln>
        </p:spPr>
        <p:txBody>
          <a:bodyPr rtlCol="0" anchor="ctr"/>
          <a:lstStyle/>
          <a:p>
            <a:endParaRPr lang="en-US"/>
          </a:p>
        </p:txBody>
      </p:sp>
      <p:sp>
        <p:nvSpPr>
          <p:cNvPr id="529" name="Freeform 528">
            <a:extLst>
              <a:ext uri="{FF2B5EF4-FFF2-40B4-BE49-F238E27FC236}">
                <a16:creationId xmlns:a16="http://schemas.microsoft.com/office/drawing/2014/main" id="{BF1C944B-A71A-DDBF-4C29-9E36FC1D3073}"/>
              </a:ext>
            </a:extLst>
          </p:cNvPr>
          <p:cNvSpPr/>
          <p:nvPr/>
        </p:nvSpPr>
        <p:spPr>
          <a:xfrm>
            <a:off x="8873686" y="3442247"/>
            <a:ext cx="209848" cy="236046"/>
          </a:xfrm>
          <a:custGeom>
            <a:avLst/>
            <a:gdLst>
              <a:gd name="connsiteX0" fmla="*/ 200274 w 209848"/>
              <a:gd name="connsiteY0" fmla="*/ 26723 h 236046"/>
              <a:gd name="connsiteX1" fmla="*/ 108466 w 209848"/>
              <a:gd name="connsiteY1" fmla="*/ 492 h 236046"/>
              <a:gd name="connsiteX2" fmla="*/ 101383 w 209848"/>
              <a:gd name="connsiteY2" fmla="*/ 492 h 236046"/>
              <a:gd name="connsiteX3" fmla="*/ 9574 w 209848"/>
              <a:gd name="connsiteY3" fmla="*/ 26723 h 236046"/>
              <a:gd name="connsiteX4" fmla="*/ 0 w 209848"/>
              <a:gd name="connsiteY4" fmla="*/ 39314 h 236046"/>
              <a:gd name="connsiteX5" fmla="*/ 0 w 209848"/>
              <a:gd name="connsiteY5" fmla="*/ 94399 h 236046"/>
              <a:gd name="connsiteX6" fmla="*/ 72660 w 209848"/>
              <a:gd name="connsiteY6" fmla="*/ 219653 h 236046"/>
              <a:gd name="connsiteX7" fmla="*/ 98367 w 209848"/>
              <a:gd name="connsiteY7" fmla="*/ 234342 h 236046"/>
              <a:gd name="connsiteX8" fmla="*/ 104924 w 209848"/>
              <a:gd name="connsiteY8" fmla="*/ 236047 h 236046"/>
              <a:gd name="connsiteX9" fmla="*/ 111482 w 209848"/>
              <a:gd name="connsiteY9" fmla="*/ 234342 h 236046"/>
              <a:gd name="connsiteX10" fmla="*/ 137189 w 209848"/>
              <a:gd name="connsiteY10" fmla="*/ 219653 h 236046"/>
              <a:gd name="connsiteX11" fmla="*/ 209849 w 209848"/>
              <a:gd name="connsiteY11" fmla="*/ 94399 h 236046"/>
              <a:gd name="connsiteX12" fmla="*/ 209849 w 209848"/>
              <a:gd name="connsiteY12" fmla="*/ 39314 h 236046"/>
              <a:gd name="connsiteX13" fmla="*/ 200274 w 209848"/>
              <a:gd name="connsiteY13" fmla="*/ 26723 h 236046"/>
              <a:gd name="connsiteX14" fmla="*/ 183618 w 209848"/>
              <a:gd name="connsiteY14" fmla="*/ 94399 h 236046"/>
              <a:gd name="connsiteX15" fmla="*/ 124204 w 209848"/>
              <a:gd name="connsiteY15" fmla="*/ 196832 h 236046"/>
              <a:gd name="connsiteX16" fmla="*/ 104924 w 209848"/>
              <a:gd name="connsiteY16" fmla="*/ 207849 h 236046"/>
              <a:gd name="connsiteX17" fmla="*/ 85644 w 209848"/>
              <a:gd name="connsiteY17" fmla="*/ 196832 h 236046"/>
              <a:gd name="connsiteX18" fmla="*/ 26231 w 209848"/>
              <a:gd name="connsiteY18" fmla="*/ 94399 h 236046"/>
              <a:gd name="connsiteX19" fmla="*/ 26231 w 209848"/>
              <a:gd name="connsiteY19" fmla="*/ 49150 h 236046"/>
              <a:gd name="connsiteX20" fmla="*/ 104924 w 209848"/>
              <a:gd name="connsiteY20" fmla="*/ 26723 h 236046"/>
              <a:gd name="connsiteX21" fmla="*/ 183618 w 209848"/>
              <a:gd name="connsiteY21" fmla="*/ 49150 h 236046"/>
              <a:gd name="connsiteX22" fmla="*/ 183618 w 209848"/>
              <a:gd name="connsiteY22" fmla="*/ 94399 h 23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9848" h="236046">
                <a:moveTo>
                  <a:pt x="200274" y="26723"/>
                </a:moveTo>
                <a:lnTo>
                  <a:pt x="108466" y="492"/>
                </a:lnTo>
                <a:cubicBezTo>
                  <a:pt x="106236" y="-164"/>
                  <a:pt x="103613" y="-164"/>
                  <a:pt x="101383" y="492"/>
                </a:cubicBezTo>
                <a:lnTo>
                  <a:pt x="9574" y="26723"/>
                </a:lnTo>
                <a:cubicBezTo>
                  <a:pt x="3935" y="28297"/>
                  <a:pt x="0" y="33412"/>
                  <a:pt x="0" y="39314"/>
                </a:cubicBezTo>
                <a:lnTo>
                  <a:pt x="0" y="94399"/>
                </a:lnTo>
                <a:cubicBezTo>
                  <a:pt x="0" y="145943"/>
                  <a:pt x="27805" y="193946"/>
                  <a:pt x="72660" y="219653"/>
                </a:cubicBezTo>
                <a:lnTo>
                  <a:pt x="98367" y="234342"/>
                </a:lnTo>
                <a:cubicBezTo>
                  <a:pt x="100465" y="235522"/>
                  <a:pt x="102695" y="236047"/>
                  <a:pt x="104924" y="236047"/>
                </a:cubicBezTo>
                <a:cubicBezTo>
                  <a:pt x="107154" y="236047"/>
                  <a:pt x="109384" y="235522"/>
                  <a:pt x="111482" y="234342"/>
                </a:cubicBezTo>
                <a:lnTo>
                  <a:pt x="137189" y="219653"/>
                </a:lnTo>
                <a:cubicBezTo>
                  <a:pt x="182044" y="193946"/>
                  <a:pt x="209849" y="145943"/>
                  <a:pt x="209849" y="94399"/>
                </a:cubicBezTo>
                <a:lnTo>
                  <a:pt x="209849" y="39314"/>
                </a:lnTo>
                <a:cubicBezTo>
                  <a:pt x="209849" y="33412"/>
                  <a:pt x="205914" y="28297"/>
                  <a:pt x="200274" y="26723"/>
                </a:cubicBezTo>
                <a:close/>
                <a:moveTo>
                  <a:pt x="183618" y="94399"/>
                </a:moveTo>
                <a:cubicBezTo>
                  <a:pt x="183618" y="136631"/>
                  <a:pt x="160797" y="175847"/>
                  <a:pt x="124204" y="196832"/>
                </a:cubicBezTo>
                <a:lnTo>
                  <a:pt x="104924" y="207849"/>
                </a:lnTo>
                <a:lnTo>
                  <a:pt x="85644" y="196832"/>
                </a:lnTo>
                <a:cubicBezTo>
                  <a:pt x="49052" y="175847"/>
                  <a:pt x="26231" y="136631"/>
                  <a:pt x="26231" y="94399"/>
                </a:cubicBezTo>
                <a:lnTo>
                  <a:pt x="26231" y="49150"/>
                </a:lnTo>
                <a:lnTo>
                  <a:pt x="104924" y="26723"/>
                </a:lnTo>
                <a:lnTo>
                  <a:pt x="183618" y="49150"/>
                </a:lnTo>
                <a:lnTo>
                  <a:pt x="183618" y="94399"/>
                </a:lnTo>
                <a:close/>
              </a:path>
            </a:pathLst>
          </a:custGeom>
          <a:solidFill>
            <a:srgbClr val="373939"/>
          </a:solidFill>
          <a:ln w="13097" cap="flat">
            <a:noFill/>
            <a:prstDash val="solid"/>
            <a:miter/>
          </a:ln>
        </p:spPr>
        <p:txBody>
          <a:bodyPr rtlCol="0" anchor="ctr"/>
          <a:lstStyle/>
          <a:p>
            <a:endParaRPr lang="en-US"/>
          </a:p>
        </p:txBody>
      </p:sp>
      <p:sp>
        <p:nvSpPr>
          <p:cNvPr id="530" name="Freeform 529">
            <a:extLst>
              <a:ext uri="{FF2B5EF4-FFF2-40B4-BE49-F238E27FC236}">
                <a16:creationId xmlns:a16="http://schemas.microsoft.com/office/drawing/2014/main" id="{EEDC2E8E-3FE5-23E9-9C32-108A2AD208B9}"/>
              </a:ext>
            </a:extLst>
          </p:cNvPr>
          <p:cNvSpPr/>
          <p:nvPr/>
        </p:nvSpPr>
        <p:spPr>
          <a:xfrm>
            <a:off x="8926148" y="3507792"/>
            <a:ext cx="104924" cy="78693"/>
          </a:xfrm>
          <a:custGeom>
            <a:avLst/>
            <a:gdLst>
              <a:gd name="connsiteX0" fmla="*/ 22389 w 104924"/>
              <a:gd name="connsiteY0" fmla="*/ 30074 h 78693"/>
              <a:gd name="connsiteX1" fmla="*/ 3843 w 104924"/>
              <a:gd name="connsiteY1" fmla="*/ 30074 h 78693"/>
              <a:gd name="connsiteX2" fmla="*/ 3843 w 104924"/>
              <a:gd name="connsiteY2" fmla="*/ 48620 h 78693"/>
              <a:gd name="connsiteX3" fmla="*/ 30074 w 104924"/>
              <a:gd name="connsiteY3" fmla="*/ 74851 h 78693"/>
              <a:gd name="connsiteX4" fmla="*/ 39347 w 104924"/>
              <a:gd name="connsiteY4" fmla="*/ 78694 h 78693"/>
              <a:gd name="connsiteX5" fmla="*/ 48620 w 104924"/>
              <a:gd name="connsiteY5" fmla="*/ 74851 h 78693"/>
              <a:gd name="connsiteX6" fmla="*/ 101082 w 104924"/>
              <a:gd name="connsiteY6" fmla="*/ 22389 h 78693"/>
              <a:gd name="connsiteX7" fmla="*/ 101082 w 104924"/>
              <a:gd name="connsiteY7" fmla="*/ 3843 h 78693"/>
              <a:gd name="connsiteX8" fmla="*/ 82536 w 104924"/>
              <a:gd name="connsiteY8" fmla="*/ 3843 h 78693"/>
              <a:gd name="connsiteX9" fmla="*/ 39347 w 104924"/>
              <a:gd name="connsiteY9" fmla="*/ 47031 h 78693"/>
              <a:gd name="connsiteX10" fmla="*/ 22389 w 104924"/>
              <a:gd name="connsiteY10" fmla="*/ 30074 h 78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924" h="78693">
                <a:moveTo>
                  <a:pt x="22389" y="30074"/>
                </a:moveTo>
                <a:cubicBezTo>
                  <a:pt x="17266" y="24950"/>
                  <a:pt x="8966" y="24950"/>
                  <a:pt x="3843" y="30074"/>
                </a:cubicBezTo>
                <a:cubicBezTo>
                  <a:pt x="-1281" y="35197"/>
                  <a:pt x="-1281" y="43497"/>
                  <a:pt x="3843" y="48620"/>
                </a:cubicBezTo>
                <a:lnTo>
                  <a:pt x="30074" y="74851"/>
                </a:lnTo>
                <a:cubicBezTo>
                  <a:pt x="32636" y="77412"/>
                  <a:pt x="35991" y="78694"/>
                  <a:pt x="39347" y="78694"/>
                </a:cubicBezTo>
                <a:cubicBezTo>
                  <a:pt x="42703" y="78694"/>
                  <a:pt x="46058" y="77412"/>
                  <a:pt x="48620" y="74851"/>
                </a:cubicBezTo>
                <a:lnTo>
                  <a:pt x="101082" y="22389"/>
                </a:lnTo>
                <a:cubicBezTo>
                  <a:pt x="106206" y="17266"/>
                  <a:pt x="106206" y="8966"/>
                  <a:pt x="101082" y="3843"/>
                </a:cubicBezTo>
                <a:cubicBezTo>
                  <a:pt x="95959" y="-1281"/>
                  <a:pt x="87659" y="-1281"/>
                  <a:pt x="82536" y="3843"/>
                </a:cubicBezTo>
                <a:lnTo>
                  <a:pt x="39347" y="47031"/>
                </a:lnTo>
                <a:lnTo>
                  <a:pt x="22389" y="30074"/>
                </a:lnTo>
                <a:close/>
              </a:path>
            </a:pathLst>
          </a:custGeom>
          <a:solidFill>
            <a:srgbClr val="373939"/>
          </a:solidFill>
          <a:ln w="13097" cap="flat">
            <a:noFill/>
            <a:prstDash val="solid"/>
            <a:miter/>
          </a:ln>
        </p:spPr>
        <p:txBody>
          <a:bodyPr rtlCol="0" anchor="ctr"/>
          <a:lstStyle/>
          <a:p>
            <a:endParaRPr lang="en-US"/>
          </a:p>
        </p:txBody>
      </p:sp>
      <p:sp>
        <p:nvSpPr>
          <p:cNvPr id="531" name="Graphic 60">
            <a:extLst>
              <a:ext uri="{FF2B5EF4-FFF2-40B4-BE49-F238E27FC236}">
                <a16:creationId xmlns:a16="http://schemas.microsoft.com/office/drawing/2014/main" id="{205676A8-ACC1-D1E3-15F8-FCD700AFD8DE}"/>
              </a:ext>
            </a:extLst>
          </p:cNvPr>
          <p:cNvSpPr/>
          <p:nvPr/>
        </p:nvSpPr>
        <p:spPr>
          <a:xfrm>
            <a:off x="6901063" y="4475066"/>
            <a:ext cx="533455" cy="533531"/>
          </a:xfrm>
          <a:custGeom>
            <a:avLst/>
            <a:gdLst>
              <a:gd name="connsiteX0" fmla="*/ 530638 w 533455"/>
              <a:gd name="connsiteY0" fmla="*/ 2770 h 533531"/>
              <a:gd name="connsiteX1" fmla="*/ 517208 w 533455"/>
              <a:gd name="connsiteY1" fmla="*/ 2770 h 533531"/>
              <a:gd name="connsiteX2" fmla="*/ 260033 w 533455"/>
              <a:gd name="connsiteY2" fmla="*/ 259945 h 533531"/>
              <a:gd name="connsiteX3" fmla="*/ 258994 w 533455"/>
              <a:gd name="connsiteY3" fmla="*/ 273375 h 533531"/>
              <a:gd name="connsiteX4" fmla="*/ 272424 w 533455"/>
              <a:gd name="connsiteY4" fmla="*/ 274414 h 533531"/>
              <a:gd name="connsiteX5" fmla="*/ 273463 w 533455"/>
              <a:gd name="connsiteY5" fmla="*/ 273375 h 533531"/>
              <a:gd name="connsiteX6" fmla="*/ 313278 w 533455"/>
              <a:gd name="connsiteY6" fmla="*/ 233561 h 533531"/>
              <a:gd name="connsiteX7" fmla="*/ 299668 w 533455"/>
              <a:gd name="connsiteY7" fmla="*/ 313229 h 533531"/>
              <a:gd name="connsiteX8" fmla="*/ 299181 w 533455"/>
              <a:gd name="connsiteY8" fmla="*/ 313571 h 533531"/>
              <a:gd name="connsiteX9" fmla="*/ 246755 w 533455"/>
              <a:gd name="connsiteY9" fmla="*/ 301131 h 533531"/>
              <a:gd name="connsiteX10" fmla="*/ 234315 w 533455"/>
              <a:gd name="connsiteY10" fmla="*/ 313571 h 533531"/>
              <a:gd name="connsiteX11" fmla="*/ 220160 w 533455"/>
              <a:gd name="connsiteY11" fmla="*/ 233998 h 533531"/>
              <a:gd name="connsiteX12" fmla="*/ 266700 w 533455"/>
              <a:gd name="connsiteY12" fmla="*/ 209558 h 533531"/>
              <a:gd name="connsiteX13" fmla="*/ 276225 w 533455"/>
              <a:gd name="connsiteY13" fmla="*/ 200033 h 533531"/>
              <a:gd name="connsiteX14" fmla="*/ 266700 w 533455"/>
              <a:gd name="connsiteY14" fmla="*/ 190508 h 533531"/>
              <a:gd name="connsiteX15" fmla="*/ 190798 w 533455"/>
              <a:gd name="connsiteY15" fmla="*/ 267005 h 533531"/>
              <a:gd name="connsiteX16" fmla="*/ 228600 w 533455"/>
              <a:gd name="connsiteY16" fmla="*/ 332525 h 533531"/>
              <a:gd name="connsiteX17" fmla="*/ 228600 w 533455"/>
              <a:gd name="connsiteY17" fmla="*/ 333383 h 533531"/>
              <a:gd name="connsiteX18" fmla="*/ 266700 w 533455"/>
              <a:gd name="connsiteY18" fmla="*/ 371483 h 533531"/>
              <a:gd name="connsiteX19" fmla="*/ 304800 w 533455"/>
              <a:gd name="connsiteY19" fmla="*/ 333383 h 533531"/>
              <a:gd name="connsiteX20" fmla="*/ 304800 w 533455"/>
              <a:gd name="connsiteY20" fmla="*/ 332525 h 533531"/>
              <a:gd name="connsiteX21" fmla="*/ 332506 w 533455"/>
              <a:gd name="connsiteY21" fmla="*/ 228385 h 533531"/>
              <a:gd name="connsiteX22" fmla="*/ 326898 w 533455"/>
              <a:gd name="connsiteY22" fmla="*/ 220035 h 533531"/>
              <a:gd name="connsiteX23" fmla="*/ 381000 w 533455"/>
              <a:gd name="connsiteY23" fmla="*/ 166028 h 533531"/>
              <a:gd name="connsiteX24" fmla="*/ 368186 w 533455"/>
              <a:gd name="connsiteY24" fmla="*/ 381173 h 533531"/>
              <a:gd name="connsiteX25" fmla="*/ 153041 w 533455"/>
              <a:gd name="connsiteY25" fmla="*/ 368359 h 533531"/>
              <a:gd name="connsiteX26" fmla="*/ 118682 w 533455"/>
              <a:gd name="connsiteY26" fmla="*/ 302141 h 533531"/>
              <a:gd name="connsiteX27" fmla="*/ 139943 w 533455"/>
              <a:gd name="connsiteY27" fmla="*/ 252631 h 533531"/>
              <a:gd name="connsiteX28" fmla="*/ 118682 w 533455"/>
              <a:gd name="connsiteY28" fmla="*/ 231370 h 533531"/>
              <a:gd name="connsiteX29" fmla="*/ 266700 w 533455"/>
              <a:gd name="connsiteY29" fmla="*/ 114308 h 533531"/>
              <a:gd name="connsiteX30" fmla="*/ 276225 w 533455"/>
              <a:gd name="connsiteY30" fmla="*/ 104783 h 533531"/>
              <a:gd name="connsiteX31" fmla="*/ 266700 w 533455"/>
              <a:gd name="connsiteY31" fmla="*/ 95258 h 533531"/>
              <a:gd name="connsiteX32" fmla="*/ 99632 w 533455"/>
              <a:gd name="connsiteY32" fmla="*/ 229084 h 533531"/>
              <a:gd name="connsiteX33" fmla="*/ 68352 w 533455"/>
              <a:gd name="connsiteY33" fmla="*/ 272956 h 533531"/>
              <a:gd name="connsiteX34" fmla="*/ 99632 w 533455"/>
              <a:gd name="connsiteY34" fmla="*/ 304236 h 533531"/>
              <a:gd name="connsiteX35" fmla="*/ 304015 w 533455"/>
              <a:gd name="connsiteY35" fmla="*/ 434688 h 533531"/>
              <a:gd name="connsiteX36" fmla="*/ 434467 w 533455"/>
              <a:gd name="connsiteY36" fmla="*/ 230304 h 533531"/>
              <a:gd name="connsiteX37" fmla="*/ 394335 w 533455"/>
              <a:gd name="connsiteY37" fmla="*/ 152408 h 533531"/>
              <a:gd name="connsiteX38" fmla="*/ 448342 w 533455"/>
              <a:gd name="connsiteY38" fmla="*/ 98401 h 533531"/>
              <a:gd name="connsiteX39" fmla="*/ 435036 w 533455"/>
              <a:gd name="connsiteY39" fmla="*/ 448378 h 533531"/>
              <a:gd name="connsiteX40" fmla="*/ 85059 w 533455"/>
              <a:gd name="connsiteY40" fmla="*/ 435071 h 533531"/>
              <a:gd name="connsiteX41" fmla="*/ 19050 w 533455"/>
              <a:gd name="connsiteY41" fmla="*/ 266708 h 533531"/>
              <a:gd name="connsiteX42" fmla="*/ 60579 w 533455"/>
              <a:gd name="connsiteY42" fmla="*/ 129929 h 533531"/>
              <a:gd name="connsiteX43" fmla="*/ 76200 w 533455"/>
              <a:gd name="connsiteY43" fmla="*/ 133358 h 533531"/>
              <a:gd name="connsiteX44" fmla="*/ 114300 w 533455"/>
              <a:gd name="connsiteY44" fmla="*/ 95258 h 533531"/>
              <a:gd name="connsiteX45" fmla="*/ 108966 w 533455"/>
              <a:gd name="connsiteY45" fmla="*/ 76208 h 533531"/>
              <a:gd name="connsiteX46" fmla="*/ 266700 w 533455"/>
              <a:gd name="connsiteY46" fmla="*/ 19058 h 533531"/>
              <a:gd name="connsiteX47" fmla="*/ 276225 w 533455"/>
              <a:gd name="connsiteY47" fmla="*/ 9533 h 533531"/>
              <a:gd name="connsiteX48" fmla="*/ 266700 w 533455"/>
              <a:gd name="connsiteY48" fmla="*/ 8 h 533531"/>
              <a:gd name="connsiteX49" fmla="*/ 95250 w 533455"/>
              <a:gd name="connsiteY49" fmla="*/ 62492 h 533531"/>
              <a:gd name="connsiteX50" fmla="*/ 76200 w 533455"/>
              <a:gd name="connsiteY50" fmla="*/ 57158 h 533531"/>
              <a:gd name="connsiteX51" fmla="*/ 38100 w 533455"/>
              <a:gd name="connsiteY51" fmla="*/ 95258 h 533531"/>
              <a:gd name="connsiteX52" fmla="*/ 45720 w 533455"/>
              <a:gd name="connsiteY52" fmla="*/ 117832 h 533531"/>
              <a:gd name="connsiteX53" fmla="*/ 0 w 533455"/>
              <a:gd name="connsiteY53" fmla="*/ 266708 h 533531"/>
              <a:gd name="connsiteX54" fmla="*/ 266576 w 533455"/>
              <a:gd name="connsiteY54" fmla="*/ 533531 h 533531"/>
              <a:gd name="connsiteX55" fmla="*/ 533400 w 533455"/>
              <a:gd name="connsiteY55" fmla="*/ 266954 h 533531"/>
              <a:gd name="connsiteX56" fmla="*/ 461868 w 533455"/>
              <a:gd name="connsiteY56" fmla="*/ 85066 h 533531"/>
              <a:gd name="connsiteX57" fmla="*/ 530638 w 533455"/>
              <a:gd name="connsiteY57" fmla="*/ 16295 h 533531"/>
              <a:gd name="connsiteX58" fmla="*/ 530693 w 533455"/>
              <a:gd name="connsiteY58" fmla="*/ 2825 h 533531"/>
              <a:gd name="connsiteX59" fmla="*/ 530638 w 533455"/>
              <a:gd name="connsiteY59" fmla="*/ 2770 h 533531"/>
              <a:gd name="connsiteX60" fmla="*/ 266700 w 533455"/>
              <a:gd name="connsiteY60" fmla="*/ 352433 h 533531"/>
              <a:gd name="connsiteX61" fmla="*/ 247650 w 533455"/>
              <a:gd name="connsiteY61" fmla="*/ 333383 h 533531"/>
              <a:gd name="connsiteX62" fmla="*/ 266700 w 533455"/>
              <a:gd name="connsiteY62" fmla="*/ 314333 h 533531"/>
              <a:gd name="connsiteX63" fmla="*/ 285750 w 533455"/>
              <a:gd name="connsiteY63" fmla="*/ 333383 h 533531"/>
              <a:gd name="connsiteX64" fmla="*/ 266700 w 533455"/>
              <a:gd name="connsiteY64" fmla="*/ 352433 h 533531"/>
              <a:gd name="connsiteX65" fmla="*/ 85725 w 533455"/>
              <a:gd name="connsiteY65" fmla="*/ 266708 h 533531"/>
              <a:gd name="connsiteX66" fmla="*/ 104775 w 533455"/>
              <a:gd name="connsiteY66" fmla="*/ 247658 h 533531"/>
              <a:gd name="connsiteX67" fmla="*/ 123825 w 533455"/>
              <a:gd name="connsiteY67" fmla="*/ 266708 h 533531"/>
              <a:gd name="connsiteX68" fmla="*/ 104775 w 533455"/>
              <a:gd name="connsiteY68" fmla="*/ 285758 h 533531"/>
              <a:gd name="connsiteX69" fmla="*/ 85725 w 533455"/>
              <a:gd name="connsiteY69" fmla="*/ 266708 h 533531"/>
              <a:gd name="connsiteX70" fmla="*/ 76200 w 533455"/>
              <a:gd name="connsiteY70" fmla="*/ 76208 h 533531"/>
              <a:gd name="connsiteX71" fmla="*/ 95250 w 533455"/>
              <a:gd name="connsiteY71" fmla="*/ 95258 h 533531"/>
              <a:gd name="connsiteX72" fmla="*/ 76200 w 533455"/>
              <a:gd name="connsiteY72" fmla="*/ 114308 h 533531"/>
              <a:gd name="connsiteX73" fmla="*/ 57150 w 533455"/>
              <a:gd name="connsiteY73" fmla="*/ 95258 h 533531"/>
              <a:gd name="connsiteX74" fmla="*/ 76200 w 533455"/>
              <a:gd name="connsiteY74" fmla="*/ 76208 h 533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533455" h="533531">
                <a:moveTo>
                  <a:pt x="530638" y="2770"/>
                </a:moveTo>
                <a:cubicBezTo>
                  <a:pt x="526923" y="-923"/>
                  <a:pt x="520923" y="-923"/>
                  <a:pt x="517208" y="2770"/>
                </a:cubicBezTo>
                <a:lnTo>
                  <a:pt x="260033" y="259945"/>
                </a:lnTo>
                <a:cubicBezTo>
                  <a:pt x="256037" y="263366"/>
                  <a:pt x="255572" y="269379"/>
                  <a:pt x="258994" y="273375"/>
                </a:cubicBezTo>
                <a:cubicBezTo>
                  <a:pt x="262415" y="277371"/>
                  <a:pt x="268428" y="277836"/>
                  <a:pt x="272424" y="274414"/>
                </a:cubicBezTo>
                <a:cubicBezTo>
                  <a:pt x="272796" y="274095"/>
                  <a:pt x="273144" y="273747"/>
                  <a:pt x="273463" y="273375"/>
                </a:cubicBezTo>
                <a:lnTo>
                  <a:pt x="313278" y="233561"/>
                </a:lnTo>
                <a:cubicBezTo>
                  <a:pt x="331519" y="259318"/>
                  <a:pt x="325427" y="294987"/>
                  <a:pt x="299668" y="313229"/>
                </a:cubicBezTo>
                <a:cubicBezTo>
                  <a:pt x="299506" y="313344"/>
                  <a:pt x="299343" y="313457"/>
                  <a:pt x="299181" y="313571"/>
                </a:cubicBezTo>
                <a:cubicBezTo>
                  <a:pt x="288138" y="295659"/>
                  <a:pt x="264667" y="290090"/>
                  <a:pt x="246755" y="301131"/>
                </a:cubicBezTo>
                <a:cubicBezTo>
                  <a:pt x="241694" y="304250"/>
                  <a:pt x="237435" y="308511"/>
                  <a:pt x="234315" y="313571"/>
                </a:cubicBezTo>
                <a:cubicBezTo>
                  <a:pt x="208433" y="295505"/>
                  <a:pt x="202096" y="259880"/>
                  <a:pt x="220160" y="233998"/>
                </a:cubicBezTo>
                <a:cubicBezTo>
                  <a:pt x="230784" y="218776"/>
                  <a:pt x="248139" y="209663"/>
                  <a:pt x="266700" y="209558"/>
                </a:cubicBezTo>
                <a:cubicBezTo>
                  <a:pt x="271961" y="209558"/>
                  <a:pt x="276225" y="205293"/>
                  <a:pt x="276225" y="200033"/>
                </a:cubicBezTo>
                <a:cubicBezTo>
                  <a:pt x="276225" y="194772"/>
                  <a:pt x="271961" y="190508"/>
                  <a:pt x="266700" y="190508"/>
                </a:cubicBezTo>
                <a:cubicBezTo>
                  <a:pt x="224617" y="190672"/>
                  <a:pt x="190635" y="224921"/>
                  <a:pt x="190798" y="267005"/>
                </a:cubicBezTo>
                <a:cubicBezTo>
                  <a:pt x="190904" y="293999"/>
                  <a:pt x="205284" y="318923"/>
                  <a:pt x="228600" y="332525"/>
                </a:cubicBezTo>
                <a:cubicBezTo>
                  <a:pt x="228600" y="332525"/>
                  <a:pt x="228600" y="333383"/>
                  <a:pt x="228600" y="333383"/>
                </a:cubicBezTo>
                <a:cubicBezTo>
                  <a:pt x="228600" y="354424"/>
                  <a:pt x="245659" y="371483"/>
                  <a:pt x="266700" y="371483"/>
                </a:cubicBezTo>
                <a:cubicBezTo>
                  <a:pt x="287742" y="371483"/>
                  <a:pt x="304800" y="354424"/>
                  <a:pt x="304800" y="333383"/>
                </a:cubicBezTo>
                <a:cubicBezTo>
                  <a:pt x="304800" y="333383"/>
                  <a:pt x="304800" y="332811"/>
                  <a:pt x="304800" y="332525"/>
                </a:cubicBezTo>
                <a:cubicBezTo>
                  <a:pt x="341209" y="311419"/>
                  <a:pt x="353613" y="264793"/>
                  <a:pt x="332506" y="228385"/>
                </a:cubicBezTo>
                <a:cubicBezTo>
                  <a:pt x="330823" y="225481"/>
                  <a:pt x="328949" y="222692"/>
                  <a:pt x="326898" y="220035"/>
                </a:cubicBezTo>
                <a:lnTo>
                  <a:pt x="381000" y="166028"/>
                </a:lnTo>
                <a:cubicBezTo>
                  <a:pt x="436872" y="228977"/>
                  <a:pt x="431135" y="325301"/>
                  <a:pt x="368186" y="381173"/>
                </a:cubicBezTo>
                <a:cubicBezTo>
                  <a:pt x="305237" y="437045"/>
                  <a:pt x="208914" y="431308"/>
                  <a:pt x="153041" y="368359"/>
                </a:cubicBezTo>
                <a:cubicBezTo>
                  <a:pt x="136279" y="349474"/>
                  <a:pt x="124472" y="326719"/>
                  <a:pt x="118682" y="302141"/>
                </a:cubicBezTo>
                <a:cubicBezTo>
                  <a:pt x="138224" y="294341"/>
                  <a:pt x="147744" y="272174"/>
                  <a:pt x="139943" y="252631"/>
                </a:cubicBezTo>
                <a:cubicBezTo>
                  <a:pt x="136071" y="242929"/>
                  <a:pt x="128384" y="235243"/>
                  <a:pt x="118682" y="231370"/>
                </a:cubicBezTo>
                <a:cubicBezTo>
                  <a:pt x="134835" y="162701"/>
                  <a:pt x="196157" y="114204"/>
                  <a:pt x="266700" y="114308"/>
                </a:cubicBezTo>
                <a:cubicBezTo>
                  <a:pt x="271961" y="114308"/>
                  <a:pt x="276225" y="110043"/>
                  <a:pt x="276225" y="104783"/>
                </a:cubicBezTo>
                <a:cubicBezTo>
                  <a:pt x="276225" y="99522"/>
                  <a:pt x="271961" y="95258"/>
                  <a:pt x="266700" y="95258"/>
                </a:cubicBezTo>
                <a:cubicBezTo>
                  <a:pt x="186495" y="95101"/>
                  <a:pt x="116988" y="150779"/>
                  <a:pt x="99632" y="229084"/>
                </a:cubicBezTo>
                <a:cubicBezTo>
                  <a:pt x="78879" y="232561"/>
                  <a:pt x="64875" y="252204"/>
                  <a:pt x="68352" y="272956"/>
                </a:cubicBezTo>
                <a:cubicBezTo>
                  <a:pt x="71039" y="288988"/>
                  <a:pt x="83600" y="301550"/>
                  <a:pt x="99632" y="304236"/>
                </a:cubicBezTo>
                <a:cubicBezTo>
                  <a:pt x="120048" y="396698"/>
                  <a:pt x="211553" y="455103"/>
                  <a:pt x="304015" y="434688"/>
                </a:cubicBezTo>
                <a:cubicBezTo>
                  <a:pt x="396477" y="414272"/>
                  <a:pt x="454883" y="322766"/>
                  <a:pt x="434467" y="230304"/>
                </a:cubicBezTo>
                <a:cubicBezTo>
                  <a:pt x="428062" y="201300"/>
                  <a:pt x="414234" y="174459"/>
                  <a:pt x="394335" y="152408"/>
                </a:cubicBezTo>
                <a:lnTo>
                  <a:pt x="448342" y="98401"/>
                </a:lnTo>
                <a:cubicBezTo>
                  <a:pt x="541311" y="198719"/>
                  <a:pt x="535354" y="355409"/>
                  <a:pt x="435036" y="448378"/>
                </a:cubicBezTo>
                <a:cubicBezTo>
                  <a:pt x="334717" y="541347"/>
                  <a:pt x="178027" y="535390"/>
                  <a:pt x="85059" y="435071"/>
                </a:cubicBezTo>
                <a:cubicBezTo>
                  <a:pt x="42619" y="389277"/>
                  <a:pt x="19043" y="329143"/>
                  <a:pt x="19050" y="266708"/>
                </a:cubicBezTo>
                <a:cubicBezTo>
                  <a:pt x="18994" y="218000"/>
                  <a:pt x="33452" y="170382"/>
                  <a:pt x="60579" y="129929"/>
                </a:cubicBezTo>
                <a:cubicBezTo>
                  <a:pt x="65485" y="132164"/>
                  <a:pt x="70809" y="133333"/>
                  <a:pt x="76200" y="133358"/>
                </a:cubicBezTo>
                <a:cubicBezTo>
                  <a:pt x="97242" y="133358"/>
                  <a:pt x="114300" y="116299"/>
                  <a:pt x="114300" y="95258"/>
                </a:cubicBezTo>
                <a:cubicBezTo>
                  <a:pt x="114231" y="88549"/>
                  <a:pt x="112391" y="81977"/>
                  <a:pt x="108966" y="76208"/>
                </a:cubicBezTo>
                <a:cubicBezTo>
                  <a:pt x="153241" y="39294"/>
                  <a:pt x="209056" y="19071"/>
                  <a:pt x="266700" y="19058"/>
                </a:cubicBezTo>
                <a:cubicBezTo>
                  <a:pt x="271961" y="19058"/>
                  <a:pt x="276225" y="14793"/>
                  <a:pt x="276225" y="9533"/>
                </a:cubicBezTo>
                <a:cubicBezTo>
                  <a:pt x="276225" y="4272"/>
                  <a:pt x="271961" y="8"/>
                  <a:pt x="266700" y="8"/>
                </a:cubicBezTo>
                <a:cubicBezTo>
                  <a:pt x="203962" y="-79"/>
                  <a:pt x="143221" y="22058"/>
                  <a:pt x="95250" y="62492"/>
                </a:cubicBezTo>
                <a:cubicBezTo>
                  <a:pt x="89481" y="59067"/>
                  <a:pt x="82909" y="57227"/>
                  <a:pt x="76200" y="57158"/>
                </a:cubicBezTo>
                <a:cubicBezTo>
                  <a:pt x="55158" y="57158"/>
                  <a:pt x="38100" y="74216"/>
                  <a:pt x="38100" y="95258"/>
                </a:cubicBezTo>
                <a:cubicBezTo>
                  <a:pt x="38162" y="103403"/>
                  <a:pt x="40832" y="111315"/>
                  <a:pt x="45720" y="117832"/>
                </a:cubicBezTo>
                <a:cubicBezTo>
                  <a:pt x="15858" y="161732"/>
                  <a:pt x="-75" y="213614"/>
                  <a:pt x="0" y="266708"/>
                </a:cubicBezTo>
                <a:cubicBezTo>
                  <a:pt x="-68" y="414002"/>
                  <a:pt x="119283" y="533463"/>
                  <a:pt x="266576" y="533531"/>
                </a:cubicBezTo>
                <a:cubicBezTo>
                  <a:pt x="413871" y="533599"/>
                  <a:pt x="533332" y="414249"/>
                  <a:pt x="533400" y="266954"/>
                </a:cubicBezTo>
                <a:cubicBezTo>
                  <a:pt x="533432" y="199457"/>
                  <a:pt x="507869" y="134460"/>
                  <a:pt x="461868" y="85066"/>
                </a:cubicBezTo>
                <a:lnTo>
                  <a:pt x="530638" y="16295"/>
                </a:lnTo>
                <a:cubicBezTo>
                  <a:pt x="534373" y="12591"/>
                  <a:pt x="534398" y="6560"/>
                  <a:pt x="530693" y="2825"/>
                </a:cubicBezTo>
                <a:cubicBezTo>
                  <a:pt x="530675" y="2807"/>
                  <a:pt x="530656" y="2788"/>
                  <a:pt x="530638" y="2770"/>
                </a:cubicBezTo>
                <a:close/>
                <a:moveTo>
                  <a:pt x="266700" y="352433"/>
                </a:moveTo>
                <a:cubicBezTo>
                  <a:pt x="256179" y="352433"/>
                  <a:pt x="247650" y="343904"/>
                  <a:pt x="247650" y="333383"/>
                </a:cubicBezTo>
                <a:cubicBezTo>
                  <a:pt x="247650" y="322861"/>
                  <a:pt x="256179" y="314333"/>
                  <a:pt x="266700" y="314333"/>
                </a:cubicBezTo>
                <a:cubicBezTo>
                  <a:pt x="277222" y="314333"/>
                  <a:pt x="285750" y="322861"/>
                  <a:pt x="285750" y="333383"/>
                </a:cubicBezTo>
                <a:cubicBezTo>
                  <a:pt x="285750" y="343904"/>
                  <a:pt x="277222" y="352433"/>
                  <a:pt x="266700" y="352433"/>
                </a:cubicBezTo>
                <a:close/>
                <a:moveTo>
                  <a:pt x="85725" y="266708"/>
                </a:moveTo>
                <a:cubicBezTo>
                  <a:pt x="85725" y="256186"/>
                  <a:pt x="94254" y="247658"/>
                  <a:pt x="104775" y="247658"/>
                </a:cubicBezTo>
                <a:cubicBezTo>
                  <a:pt x="115297" y="247658"/>
                  <a:pt x="123825" y="256186"/>
                  <a:pt x="123825" y="266708"/>
                </a:cubicBezTo>
                <a:cubicBezTo>
                  <a:pt x="123825" y="277229"/>
                  <a:pt x="115297" y="285758"/>
                  <a:pt x="104775" y="285758"/>
                </a:cubicBezTo>
                <a:cubicBezTo>
                  <a:pt x="94254" y="285758"/>
                  <a:pt x="85725" y="277229"/>
                  <a:pt x="85725" y="266708"/>
                </a:cubicBezTo>
                <a:close/>
                <a:moveTo>
                  <a:pt x="76200" y="76208"/>
                </a:moveTo>
                <a:cubicBezTo>
                  <a:pt x="86722" y="76208"/>
                  <a:pt x="95250" y="84736"/>
                  <a:pt x="95250" y="95258"/>
                </a:cubicBezTo>
                <a:cubicBezTo>
                  <a:pt x="95250" y="105779"/>
                  <a:pt x="86722" y="114308"/>
                  <a:pt x="76200" y="114308"/>
                </a:cubicBezTo>
                <a:cubicBezTo>
                  <a:pt x="65679" y="114308"/>
                  <a:pt x="57150" y="105779"/>
                  <a:pt x="57150" y="95258"/>
                </a:cubicBezTo>
                <a:cubicBezTo>
                  <a:pt x="57150" y="84736"/>
                  <a:pt x="65679" y="76208"/>
                  <a:pt x="76200" y="76208"/>
                </a:cubicBezTo>
                <a:close/>
              </a:path>
            </a:pathLst>
          </a:custGeom>
          <a:solidFill>
            <a:srgbClr val="373939"/>
          </a:solidFill>
          <a:ln w="9525" cap="flat">
            <a:noFill/>
            <a:prstDash val="solid"/>
            <a:miter/>
          </a:ln>
        </p:spPr>
        <p:txBody>
          <a:bodyPr rtlCol="0" anchor="ctr"/>
          <a:lstStyle/>
          <a:p>
            <a:endParaRPr lang="en-US"/>
          </a:p>
        </p:txBody>
      </p:sp>
      <p:grpSp>
        <p:nvGrpSpPr>
          <p:cNvPr id="304" name="Graphic 5">
            <a:extLst>
              <a:ext uri="{FF2B5EF4-FFF2-40B4-BE49-F238E27FC236}">
                <a16:creationId xmlns:a16="http://schemas.microsoft.com/office/drawing/2014/main" id="{0BC85E62-33BC-7B9B-55C5-6765DA6AFA57}"/>
              </a:ext>
            </a:extLst>
          </p:cNvPr>
          <p:cNvGrpSpPr/>
          <p:nvPr/>
        </p:nvGrpSpPr>
        <p:grpSpPr>
          <a:xfrm>
            <a:off x="2778030" y="548069"/>
            <a:ext cx="613701" cy="613701"/>
            <a:chOff x="2778030" y="548069"/>
            <a:chExt cx="613701" cy="613701"/>
          </a:xfrm>
          <a:solidFill>
            <a:srgbClr val="373939"/>
          </a:solidFill>
        </p:grpSpPr>
        <p:sp>
          <p:nvSpPr>
            <p:cNvPr id="305" name="Freeform 304">
              <a:extLst>
                <a:ext uri="{FF2B5EF4-FFF2-40B4-BE49-F238E27FC236}">
                  <a16:creationId xmlns:a16="http://schemas.microsoft.com/office/drawing/2014/main" id="{3C062FE7-118C-1381-BB78-9FBD3BD84763}"/>
                </a:ext>
              </a:extLst>
            </p:cNvPr>
            <p:cNvSpPr/>
            <p:nvPr/>
          </p:nvSpPr>
          <p:spPr>
            <a:xfrm>
              <a:off x="2778030" y="759690"/>
              <a:ext cx="529053" cy="402080"/>
            </a:xfrm>
            <a:custGeom>
              <a:avLst/>
              <a:gdLst>
                <a:gd name="connsiteX0" fmla="*/ 518472 w 529053"/>
                <a:gd name="connsiteY0" fmla="*/ 148114 h 402080"/>
                <a:gd name="connsiteX1" fmla="*/ 507891 w 529053"/>
                <a:gd name="connsiteY1" fmla="*/ 158682 h 402080"/>
                <a:gd name="connsiteX2" fmla="*/ 507891 w 529053"/>
                <a:gd name="connsiteY2" fmla="*/ 158695 h 402080"/>
                <a:gd name="connsiteX3" fmla="*/ 507891 w 529053"/>
                <a:gd name="connsiteY3" fmla="*/ 296270 h 402080"/>
                <a:gd name="connsiteX4" fmla="*/ 222171 w 529053"/>
                <a:gd name="connsiteY4" fmla="*/ 296270 h 402080"/>
                <a:gd name="connsiteX5" fmla="*/ 211590 w 529053"/>
                <a:gd name="connsiteY5" fmla="*/ 306851 h 402080"/>
                <a:gd name="connsiteX6" fmla="*/ 211611 w 529053"/>
                <a:gd name="connsiteY6" fmla="*/ 371721 h 402080"/>
                <a:gd name="connsiteX7" fmla="*/ 101068 w 529053"/>
                <a:gd name="connsiteY7" fmla="*/ 298047 h 402080"/>
                <a:gd name="connsiteX8" fmla="*/ 95199 w 529053"/>
                <a:gd name="connsiteY8" fmla="*/ 296270 h 402080"/>
                <a:gd name="connsiteX9" fmla="*/ 21162 w 529053"/>
                <a:gd name="connsiteY9" fmla="*/ 296270 h 402080"/>
                <a:gd name="connsiteX10" fmla="*/ 21162 w 529053"/>
                <a:gd name="connsiteY10" fmla="*/ 21162 h 402080"/>
                <a:gd name="connsiteX11" fmla="*/ 52905 w 529053"/>
                <a:gd name="connsiteY11" fmla="*/ 21162 h 402080"/>
                <a:gd name="connsiteX12" fmla="*/ 63486 w 529053"/>
                <a:gd name="connsiteY12" fmla="*/ 10581 h 402080"/>
                <a:gd name="connsiteX13" fmla="*/ 52905 w 529053"/>
                <a:gd name="connsiteY13" fmla="*/ 0 h 402080"/>
                <a:gd name="connsiteX14" fmla="*/ 10581 w 529053"/>
                <a:gd name="connsiteY14" fmla="*/ 0 h 402080"/>
                <a:gd name="connsiteX15" fmla="*/ 0 w 529053"/>
                <a:gd name="connsiteY15" fmla="*/ 10568 h 402080"/>
                <a:gd name="connsiteX16" fmla="*/ 0 w 529053"/>
                <a:gd name="connsiteY16" fmla="*/ 10581 h 402080"/>
                <a:gd name="connsiteX17" fmla="*/ 0 w 529053"/>
                <a:gd name="connsiteY17" fmla="*/ 306851 h 402080"/>
                <a:gd name="connsiteX18" fmla="*/ 10569 w 529053"/>
                <a:gd name="connsiteY18" fmla="*/ 317432 h 402080"/>
                <a:gd name="connsiteX19" fmla="*/ 10581 w 529053"/>
                <a:gd name="connsiteY19" fmla="*/ 317432 h 402080"/>
                <a:gd name="connsiteX20" fmla="*/ 91995 w 529053"/>
                <a:gd name="connsiteY20" fmla="*/ 317432 h 402080"/>
                <a:gd name="connsiteX21" fmla="*/ 216334 w 529053"/>
                <a:gd name="connsiteY21" fmla="*/ 400303 h 402080"/>
                <a:gd name="connsiteX22" fmla="*/ 222202 w 529053"/>
                <a:gd name="connsiteY22" fmla="*/ 402080 h 402080"/>
                <a:gd name="connsiteX23" fmla="*/ 227192 w 529053"/>
                <a:gd name="connsiteY23" fmla="*/ 400819 h 402080"/>
                <a:gd name="connsiteX24" fmla="*/ 232783 w 529053"/>
                <a:gd name="connsiteY24" fmla="*/ 391499 h 402080"/>
                <a:gd name="connsiteX25" fmla="*/ 232752 w 529053"/>
                <a:gd name="connsiteY25" fmla="*/ 317432 h 402080"/>
                <a:gd name="connsiteX26" fmla="*/ 518472 w 529053"/>
                <a:gd name="connsiteY26" fmla="*/ 317432 h 402080"/>
                <a:gd name="connsiteX27" fmla="*/ 529053 w 529053"/>
                <a:gd name="connsiteY27" fmla="*/ 306864 h 402080"/>
                <a:gd name="connsiteX28" fmla="*/ 529053 w 529053"/>
                <a:gd name="connsiteY28" fmla="*/ 306851 h 402080"/>
                <a:gd name="connsiteX29" fmla="*/ 529053 w 529053"/>
                <a:gd name="connsiteY29" fmla="*/ 158695 h 402080"/>
                <a:gd name="connsiteX30" fmla="*/ 518485 w 529053"/>
                <a:gd name="connsiteY30" fmla="*/ 148114 h 402080"/>
                <a:gd name="connsiteX31" fmla="*/ 518472 w 529053"/>
                <a:gd name="connsiteY31" fmla="*/ 148114 h 402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29053" h="402080">
                  <a:moveTo>
                    <a:pt x="518472" y="148114"/>
                  </a:moveTo>
                  <a:cubicBezTo>
                    <a:pt x="512631" y="148109"/>
                    <a:pt x="507895" y="152843"/>
                    <a:pt x="507891" y="158682"/>
                  </a:cubicBezTo>
                  <a:cubicBezTo>
                    <a:pt x="507891" y="158686"/>
                    <a:pt x="507891" y="158691"/>
                    <a:pt x="507891" y="158695"/>
                  </a:cubicBezTo>
                  <a:lnTo>
                    <a:pt x="507891" y="296270"/>
                  </a:lnTo>
                  <a:lnTo>
                    <a:pt x="222171" y="296270"/>
                  </a:lnTo>
                  <a:cubicBezTo>
                    <a:pt x="216328" y="296272"/>
                    <a:pt x="211592" y="301008"/>
                    <a:pt x="211590" y="306851"/>
                  </a:cubicBezTo>
                  <a:lnTo>
                    <a:pt x="211611" y="371721"/>
                  </a:lnTo>
                  <a:lnTo>
                    <a:pt x="101068" y="298047"/>
                  </a:lnTo>
                  <a:cubicBezTo>
                    <a:pt x="99330" y="296890"/>
                    <a:pt x="97288" y="296270"/>
                    <a:pt x="95199" y="296270"/>
                  </a:cubicBezTo>
                  <a:lnTo>
                    <a:pt x="21162" y="296270"/>
                  </a:lnTo>
                  <a:lnTo>
                    <a:pt x="21162" y="21162"/>
                  </a:lnTo>
                  <a:lnTo>
                    <a:pt x="52905" y="21162"/>
                  </a:lnTo>
                  <a:cubicBezTo>
                    <a:pt x="58749" y="21162"/>
                    <a:pt x="63486" y="16424"/>
                    <a:pt x="63486" y="10581"/>
                  </a:cubicBezTo>
                  <a:cubicBezTo>
                    <a:pt x="63486" y="4738"/>
                    <a:pt x="58749" y="0"/>
                    <a:pt x="52905" y="0"/>
                  </a:cubicBezTo>
                  <a:lnTo>
                    <a:pt x="10581" y="0"/>
                  </a:lnTo>
                  <a:cubicBezTo>
                    <a:pt x="4741" y="-4"/>
                    <a:pt x="3" y="4728"/>
                    <a:pt x="0" y="10568"/>
                  </a:cubicBezTo>
                  <a:cubicBezTo>
                    <a:pt x="0" y="10573"/>
                    <a:pt x="0" y="10577"/>
                    <a:pt x="0" y="10581"/>
                  </a:cubicBezTo>
                  <a:lnTo>
                    <a:pt x="0" y="306851"/>
                  </a:lnTo>
                  <a:cubicBezTo>
                    <a:pt x="-3" y="312692"/>
                    <a:pt x="4728" y="317428"/>
                    <a:pt x="10569" y="317432"/>
                  </a:cubicBezTo>
                  <a:cubicBezTo>
                    <a:pt x="10573" y="317432"/>
                    <a:pt x="10577" y="317432"/>
                    <a:pt x="10581" y="317432"/>
                  </a:cubicBezTo>
                  <a:lnTo>
                    <a:pt x="91995" y="317432"/>
                  </a:lnTo>
                  <a:lnTo>
                    <a:pt x="216334" y="400303"/>
                  </a:lnTo>
                  <a:cubicBezTo>
                    <a:pt x="218071" y="401462"/>
                    <a:pt x="220114" y="402080"/>
                    <a:pt x="222202" y="402080"/>
                  </a:cubicBezTo>
                  <a:cubicBezTo>
                    <a:pt x="223946" y="402082"/>
                    <a:pt x="225660" y="401651"/>
                    <a:pt x="227192" y="400819"/>
                  </a:cubicBezTo>
                  <a:cubicBezTo>
                    <a:pt x="230635" y="398984"/>
                    <a:pt x="232783" y="395399"/>
                    <a:pt x="232783" y="391499"/>
                  </a:cubicBezTo>
                  <a:lnTo>
                    <a:pt x="232752" y="317432"/>
                  </a:lnTo>
                  <a:lnTo>
                    <a:pt x="518472" y="317432"/>
                  </a:lnTo>
                  <a:cubicBezTo>
                    <a:pt x="524313" y="317436"/>
                    <a:pt x="529049" y="312704"/>
                    <a:pt x="529053" y="306864"/>
                  </a:cubicBezTo>
                  <a:cubicBezTo>
                    <a:pt x="529053" y="306859"/>
                    <a:pt x="529053" y="306855"/>
                    <a:pt x="529053" y="306851"/>
                  </a:cubicBezTo>
                  <a:lnTo>
                    <a:pt x="529053" y="158695"/>
                  </a:lnTo>
                  <a:cubicBezTo>
                    <a:pt x="529057" y="152854"/>
                    <a:pt x="524323" y="148118"/>
                    <a:pt x="518485" y="148114"/>
                  </a:cubicBezTo>
                  <a:cubicBezTo>
                    <a:pt x="518481" y="148114"/>
                    <a:pt x="518476" y="148114"/>
                    <a:pt x="518472" y="148114"/>
                  </a:cubicBezTo>
                  <a:close/>
                </a:path>
              </a:pathLst>
            </a:custGeom>
            <a:solidFill>
              <a:srgbClr val="373939"/>
            </a:solidFill>
            <a:ln w="21134" cap="flat">
              <a:noFill/>
              <a:prstDash val="solid"/>
              <a:miter/>
            </a:ln>
          </p:spPr>
          <p:txBody>
            <a:bodyPr rtlCol="0" anchor="ctr"/>
            <a:lstStyle/>
            <a:p>
              <a:endParaRPr lang="en-US"/>
            </a:p>
          </p:txBody>
        </p:sp>
        <p:sp>
          <p:nvSpPr>
            <p:cNvPr id="306" name="Freeform 305">
              <a:extLst>
                <a:ext uri="{FF2B5EF4-FFF2-40B4-BE49-F238E27FC236}">
                  <a16:creationId xmlns:a16="http://schemas.microsoft.com/office/drawing/2014/main" id="{F3586933-8C4A-6305-6E5E-4D7E61166788}"/>
                </a:ext>
              </a:extLst>
            </p:cNvPr>
            <p:cNvSpPr/>
            <p:nvPr/>
          </p:nvSpPr>
          <p:spPr>
            <a:xfrm>
              <a:off x="2862678" y="548069"/>
              <a:ext cx="529053" cy="402080"/>
            </a:xfrm>
            <a:custGeom>
              <a:avLst/>
              <a:gdLst>
                <a:gd name="connsiteX0" fmla="*/ 518472 w 529053"/>
                <a:gd name="connsiteY0" fmla="*/ 0 h 402080"/>
                <a:gd name="connsiteX1" fmla="*/ 10581 w 529053"/>
                <a:gd name="connsiteY1" fmla="*/ 0 h 402080"/>
                <a:gd name="connsiteX2" fmla="*/ 0 w 529053"/>
                <a:gd name="connsiteY2" fmla="*/ 10569 h 402080"/>
                <a:gd name="connsiteX3" fmla="*/ 0 w 529053"/>
                <a:gd name="connsiteY3" fmla="*/ 10581 h 402080"/>
                <a:gd name="connsiteX4" fmla="*/ 0 w 529053"/>
                <a:gd name="connsiteY4" fmla="*/ 306851 h 402080"/>
                <a:gd name="connsiteX5" fmla="*/ 10569 w 529053"/>
                <a:gd name="connsiteY5" fmla="*/ 317432 h 402080"/>
                <a:gd name="connsiteX6" fmla="*/ 10581 w 529053"/>
                <a:gd name="connsiteY6" fmla="*/ 317432 h 402080"/>
                <a:gd name="connsiteX7" fmla="*/ 296270 w 529053"/>
                <a:gd name="connsiteY7" fmla="*/ 317432 h 402080"/>
                <a:gd name="connsiteX8" fmla="*/ 296270 w 529053"/>
                <a:gd name="connsiteY8" fmla="*/ 391499 h 402080"/>
                <a:gd name="connsiteX9" fmla="*/ 301861 w 529053"/>
                <a:gd name="connsiteY9" fmla="*/ 400819 h 402080"/>
                <a:gd name="connsiteX10" fmla="*/ 306851 w 529053"/>
                <a:gd name="connsiteY10" fmla="*/ 402080 h 402080"/>
                <a:gd name="connsiteX11" fmla="*/ 312719 w 529053"/>
                <a:gd name="connsiteY11" fmla="*/ 400303 h 402080"/>
                <a:gd name="connsiteX12" fmla="*/ 437025 w 529053"/>
                <a:gd name="connsiteY12" fmla="*/ 317432 h 402080"/>
                <a:gd name="connsiteX13" fmla="*/ 518472 w 529053"/>
                <a:gd name="connsiteY13" fmla="*/ 317432 h 402080"/>
                <a:gd name="connsiteX14" fmla="*/ 529053 w 529053"/>
                <a:gd name="connsiteY14" fmla="*/ 306864 h 402080"/>
                <a:gd name="connsiteX15" fmla="*/ 529053 w 529053"/>
                <a:gd name="connsiteY15" fmla="*/ 306851 h 402080"/>
                <a:gd name="connsiteX16" fmla="*/ 529053 w 529053"/>
                <a:gd name="connsiteY16" fmla="*/ 264527 h 402080"/>
                <a:gd name="connsiteX17" fmla="*/ 518472 w 529053"/>
                <a:gd name="connsiteY17" fmla="*/ 253946 h 402080"/>
                <a:gd name="connsiteX18" fmla="*/ 507891 w 529053"/>
                <a:gd name="connsiteY18" fmla="*/ 264527 h 402080"/>
                <a:gd name="connsiteX19" fmla="*/ 507891 w 529053"/>
                <a:gd name="connsiteY19" fmla="*/ 296270 h 402080"/>
                <a:gd name="connsiteX20" fmla="*/ 433824 w 529053"/>
                <a:gd name="connsiteY20" fmla="*/ 296270 h 402080"/>
                <a:gd name="connsiteX21" fmla="*/ 427955 w 529053"/>
                <a:gd name="connsiteY21" fmla="*/ 298047 h 402080"/>
                <a:gd name="connsiteX22" fmla="*/ 317432 w 529053"/>
                <a:gd name="connsiteY22" fmla="*/ 371721 h 402080"/>
                <a:gd name="connsiteX23" fmla="*/ 317432 w 529053"/>
                <a:gd name="connsiteY23" fmla="*/ 306851 h 402080"/>
                <a:gd name="connsiteX24" fmla="*/ 306864 w 529053"/>
                <a:gd name="connsiteY24" fmla="*/ 296270 h 402080"/>
                <a:gd name="connsiteX25" fmla="*/ 306851 w 529053"/>
                <a:gd name="connsiteY25" fmla="*/ 296270 h 402080"/>
                <a:gd name="connsiteX26" fmla="*/ 21162 w 529053"/>
                <a:gd name="connsiteY26" fmla="*/ 296270 h 402080"/>
                <a:gd name="connsiteX27" fmla="*/ 21162 w 529053"/>
                <a:gd name="connsiteY27" fmla="*/ 21162 h 402080"/>
                <a:gd name="connsiteX28" fmla="*/ 507891 w 529053"/>
                <a:gd name="connsiteY28" fmla="*/ 21162 h 402080"/>
                <a:gd name="connsiteX29" fmla="*/ 507891 w 529053"/>
                <a:gd name="connsiteY29" fmla="*/ 179878 h 402080"/>
                <a:gd name="connsiteX30" fmla="*/ 518472 w 529053"/>
                <a:gd name="connsiteY30" fmla="*/ 190459 h 402080"/>
                <a:gd name="connsiteX31" fmla="*/ 529053 w 529053"/>
                <a:gd name="connsiteY31" fmla="*/ 179878 h 402080"/>
                <a:gd name="connsiteX32" fmla="*/ 529053 w 529053"/>
                <a:gd name="connsiteY32" fmla="*/ 10581 h 402080"/>
                <a:gd name="connsiteX33" fmla="*/ 518485 w 529053"/>
                <a:gd name="connsiteY33" fmla="*/ 0 h 402080"/>
                <a:gd name="connsiteX34" fmla="*/ 518472 w 529053"/>
                <a:gd name="connsiteY34" fmla="*/ 0 h 402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9053" h="402080">
                  <a:moveTo>
                    <a:pt x="518472" y="0"/>
                  </a:moveTo>
                  <a:lnTo>
                    <a:pt x="10581" y="0"/>
                  </a:lnTo>
                  <a:cubicBezTo>
                    <a:pt x="4741" y="-3"/>
                    <a:pt x="3" y="4728"/>
                    <a:pt x="0" y="10569"/>
                  </a:cubicBezTo>
                  <a:cubicBezTo>
                    <a:pt x="0" y="10573"/>
                    <a:pt x="0" y="10577"/>
                    <a:pt x="0" y="10581"/>
                  </a:cubicBezTo>
                  <a:lnTo>
                    <a:pt x="0" y="306851"/>
                  </a:lnTo>
                  <a:cubicBezTo>
                    <a:pt x="-3" y="312692"/>
                    <a:pt x="4728" y="317428"/>
                    <a:pt x="10569" y="317432"/>
                  </a:cubicBezTo>
                  <a:cubicBezTo>
                    <a:pt x="10573" y="317432"/>
                    <a:pt x="10577" y="317432"/>
                    <a:pt x="10581" y="317432"/>
                  </a:cubicBezTo>
                  <a:lnTo>
                    <a:pt x="296270" y="317432"/>
                  </a:lnTo>
                  <a:lnTo>
                    <a:pt x="296270" y="391499"/>
                  </a:lnTo>
                  <a:cubicBezTo>
                    <a:pt x="296270" y="395399"/>
                    <a:pt x="298418" y="398984"/>
                    <a:pt x="301861" y="400819"/>
                  </a:cubicBezTo>
                  <a:cubicBezTo>
                    <a:pt x="303393" y="401651"/>
                    <a:pt x="305107" y="402082"/>
                    <a:pt x="306851" y="402080"/>
                  </a:cubicBezTo>
                  <a:cubicBezTo>
                    <a:pt x="308940" y="402080"/>
                    <a:pt x="310982" y="401462"/>
                    <a:pt x="312719" y="400303"/>
                  </a:cubicBezTo>
                  <a:lnTo>
                    <a:pt x="437025" y="317432"/>
                  </a:lnTo>
                  <a:lnTo>
                    <a:pt x="518472" y="317432"/>
                  </a:lnTo>
                  <a:cubicBezTo>
                    <a:pt x="524313" y="317436"/>
                    <a:pt x="529049" y="312704"/>
                    <a:pt x="529053" y="306864"/>
                  </a:cubicBezTo>
                  <a:cubicBezTo>
                    <a:pt x="529053" y="306859"/>
                    <a:pt x="529053" y="306855"/>
                    <a:pt x="529053" y="306851"/>
                  </a:cubicBezTo>
                  <a:lnTo>
                    <a:pt x="529053" y="264527"/>
                  </a:lnTo>
                  <a:cubicBezTo>
                    <a:pt x="529053" y="258684"/>
                    <a:pt x="524315" y="253946"/>
                    <a:pt x="518472" y="253946"/>
                  </a:cubicBezTo>
                  <a:cubicBezTo>
                    <a:pt x="512629" y="253946"/>
                    <a:pt x="507891" y="258684"/>
                    <a:pt x="507891" y="264527"/>
                  </a:cubicBezTo>
                  <a:lnTo>
                    <a:pt x="507891" y="296270"/>
                  </a:lnTo>
                  <a:lnTo>
                    <a:pt x="433824" y="296270"/>
                  </a:lnTo>
                  <a:cubicBezTo>
                    <a:pt x="431735" y="296270"/>
                    <a:pt x="429693" y="296890"/>
                    <a:pt x="427955" y="298047"/>
                  </a:cubicBezTo>
                  <a:lnTo>
                    <a:pt x="317432" y="371721"/>
                  </a:lnTo>
                  <a:lnTo>
                    <a:pt x="317432" y="306851"/>
                  </a:lnTo>
                  <a:cubicBezTo>
                    <a:pt x="317436" y="301010"/>
                    <a:pt x="312704" y="296274"/>
                    <a:pt x="306864" y="296270"/>
                  </a:cubicBezTo>
                  <a:cubicBezTo>
                    <a:pt x="306859" y="296270"/>
                    <a:pt x="306855" y="296270"/>
                    <a:pt x="306851" y="296270"/>
                  </a:cubicBezTo>
                  <a:lnTo>
                    <a:pt x="21162" y="296270"/>
                  </a:lnTo>
                  <a:lnTo>
                    <a:pt x="21162" y="21162"/>
                  </a:lnTo>
                  <a:lnTo>
                    <a:pt x="507891" y="21162"/>
                  </a:lnTo>
                  <a:lnTo>
                    <a:pt x="507891" y="179878"/>
                  </a:lnTo>
                  <a:cubicBezTo>
                    <a:pt x="507891" y="185721"/>
                    <a:pt x="512629" y="190459"/>
                    <a:pt x="518472" y="190459"/>
                  </a:cubicBezTo>
                  <a:cubicBezTo>
                    <a:pt x="524315" y="190459"/>
                    <a:pt x="529053" y="185721"/>
                    <a:pt x="529053" y="179878"/>
                  </a:cubicBezTo>
                  <a:lnTo>
                    <a:pt x="529053" y="10581"/>
                  </a:lnTo>
                  <a:cubicBezTo>
                    <a:pt x="529057" y="4741"/>
                    <a:pt x="524326" y="3"/>
                    <a:pt x="518485" y="0"/>
                  </a:cubicBezTo>
                  <a:cubicBezTo>
                    <a:pt x="518481" y="0"/>
                    <a:pt x="518476" y="0"/>
                    <a:pt x="518472" y="0"/>
                  </a:cubicBezTo>
                  <a:close/>
                </a:path>
              </a:pathLst>
            </a:custGeom>
            <a:solidFill>
              <a:srgbClr val="373939"/>
            </a:solidFill>
            <a:ln w="21134" cap="flat">
              <a:noFill/>
              <a:prstDash val="solid"/>
              <a:miter/>
            </a:ln>
          </p:spPr>
          <p:txBody>
            <a:bodyPr rtlCol="0" anchor="ctr"/>
            <a:lstStyle/>
            <a:p>
              <a:endParaRPr lang="en-US"/>
            </a:p>
          </p:txBody>
        </p:sp>
        <p:sp>
          <p:nvSpPr>
            <p:cNvPr id="307" name="Freeform 306">
              <a:extLst>
                <a:ext uri="{FF2B5EF4-FFF2-40B4-BE49-F238E27FC236}">
                  <a16:creationId xmlns:a16="http://schemas.microsoft.com/office/drawing/2014/main" id="{BC17F787-320E-58CC-8DE2-2CB9E2FDFC67}"/>
                </a:ext>
              </a:extLst>
            </p:cNvPr>
            <p:cNvSpPr/>
            <p:nvPr/>
          </p:nvSpPr>
          <p:spPr>
            <a:xfrm>
              <a:off x="2841516" y="611300"/>
              <a:ext cx="486728" cy="402335"/>
            </a:xfrm>
            <a:custGeom>
              <a:avLst/>
              <a:gdLst>
                <a:gd name="connsiteX0" fmla="*/ 264527 w 486728"/>
                <a:gd name="connsiteY0" fmla="*/ 317687 h 402335"/>
                <a:gd name="connsiteX1" fmla="*/ 10581 w 486728"/>
                <a:gd name="connsiteY1" fmla="*/ 317687 h 402335"/>
                <a:gd name="connsiteX2" fmla="*/ 0 w 486728"/>
                <a:gd name="connsiteY2" fmla="*/ 328268 h 402335"/>
                <a:gd name="connsiteX3" fmla="*/ 10581 w 486728"/>
                <a:gd name="connsiteY3" fmla="*/ 338849 h 402335"/>
                <a:gd name="connsiteX4" fmla="*/ 264527 w 486728"/>
                <a:gd name="connsiteY4" fmla="*/ 338849 h 402335"/>
                <a:gd name="connsiteX5" fmla="*/ 275108 w 486728"/>
                <a:gd name="connsiteY5" fmla="*/ 328268 h 402335"/>
                <a:gd name="connsiteX6" fmla="*/ 264527 w 486728"/>
                <a:gd name="connsiteY6" fmla="*/ 317687 h 402335"/>
                <a:gd name="connsiteX7" fmla="*/ 0 w 486728"/>
                <a:gd name="connsiteY7" fmla="*/ 391755 h 402335"/>
                <a:gd name="connsiteX8" fmla="*/ 10569 w 486728"/>
                <a:gd name="connsiteY8" fmla="*/ 402336 h 402335"/>
                <a:gd name="connsiteX9" fmla="*/ 10581 w 486728"/>
                <a:gd name="connsiteY9" fmla="*/ 402336 h 402335"/>
                <a:gd name="connsiteX10" fmla="*/ 391499 w 486728"/>
                <a:gd name="connsiteY10" fmla="*/ 402336 h 402335"/>
                <a:gd name="connsiteX11" fmla="*/ 402080 w 486728"/>
                <a:gd name="connsiteY11" fmla="*/ 391755 h 402335"/>
                <a:gd name="connsiteX12" fmla="*/ 391499 w 486728"/>
                <a:gd name="connsiteY12" fmla="*/ 381173 h 402335"/>
                <a:gd name="connsiteX13" fmla="*/ 10581 w 486728"/>
                <a:gd name="connsiteY13" fmla="*/ 381173 h 402335"/>
                <a:gd name="connsiteX14" fmla="*/ 0 w 486728"/>
                <a:gd name="connsiteY14" fmla="*/ 391742 h 402335"/>
                <a:gd name="connsiteX15" fmla="*/ 0 w 486728"/>
                <a:gd name="connsiteY15" fmla="*/ 391755 h 402335"/>
                <a:gd name="connsiteX16" fmla="*/ 84649 w 486728"/>
                <a:gd name="connsiteY16" fmla="*/ 180133 h 402335"/>
                <a:gd name="connsiteX17" fmla="*/ 95217 w 486728"/>
                <a:gd name="connsiteY17" fmla="*/ 190714 h 402335"/>
                <a:gd name="connsiteX18" fmla="*/ 95230 w 486728"/>
                <a:gd name="connsiteY18" fmla="*/ 190714 h 402335"/>
                <a:gd name="connsiteX19" fmla="*/ 264527 w 486728"/>
                <a:gd name="connsiteY19" fmla="*/ 190714 h 402335"/>
                <a:gd name="connsiteX20" fmla="*/ 275108 w 486728"/>
                <a:gd name="connsiteY20" fmla="*/ 180146 h 402335"/>
                <a:gd name="connsiteX21" fmla="*/ 275108 w 486728"/>
                <a:gd name="connsiteY21" fmla="*/ 180133 h 402335"/>
                <a:gd name="connsiteX22" fmla="*/ 215551 w 486728"/>
                <a:gd name="connsiteY22" fmla="*/ 91975 h 402335"/>
                <a:gd name="connsiteX23" fmla="*/ 218948 w 486728"/>
                <a:gd name="connsiteY23" fmla="*/ 17233 h 402335"/>
                <a:gd name="connsiteX24" fmla="*/ 144205 w 486728"/>
                <a:gd name="connsiteY24" fmla="*/ 13836 h 402335"/>
                <a:gd name="connsiteX25" fmla="*/ 140809 w 486728"/>
                <a:gd name="connsiteY25" fmla="*/ 88578 h 402335"/>
                <a:gd name="connsiteX26" fmla="*/ 144205 w 486728"/>
                <a:gd name="connsiteY26" fmla="*/ 91975 h 402335"/>
                <a:gd name="connsiteX27" fmla="*/ 84649 w 486728"/>
                <a:gd name="connsiteY27" fmla="*/ 180133 h 402335"/>
                <a:gd name="connsiteX28" fmla="*/ 148135 w 486728"/>
                <a:gd name="connsiteY28" fmla="*/ 53161 h 402335"/>
                <a:gd name="connsiteX29" fmla="*/ 179878 w 486728"/>
                <a:gd name="connsiteY29" fmla="*/ 21417 h 402335"/>
                <a:gd name="connsiteX30" fmla="*/ 211621 w 486728"/>
                <a:gd name="connsiteY30" fmla="*/ 53161 h 402335"/>
                <a:gd name="connsiteX31" fmla="*/ 179878 w 486728"/>
                <a:gd name="connsiteY31" fmla="*/ 84904 h 402335"/>
                <a:gd name="connsiteX32" fmla="*/ 148135 w 486728"/>
                <a:gd name="connsiteY32" fmla="*/ 53161 h 402335"/>
                <a:gd name="connsiteX33" fmla="*/ 179878 w 486728"/>
                <a:gd name="connsiteY33" fmla="*/ 106066 h 402335"/>
                <a:gd name="connsiteX34" fmla="*/ 253192 w 486728"/>
                <a:gd name="connsiteY34" fmla="*/ 169552 h 402335"/>
                <a:gd name="connsiteX35" fmla="*/ 106565 w 486728"/>
                <a:gd name="connsiteY35" fmla="*/ 169552 h 402335"/>
                <a:gd name="connsiteX36" fmla="*/ 179878 w 486728"/>
                <a:gd name="connsiteY36" fmla="*/ 106066 h 402335"/>
                <a:gd name="connsiteX37" fmla="*/ 476148 w 486728"/>
                <a:gd name="connsiteY37" fmla="*/ 21417 h 402335"/>
                <a:gd name="connsiteX38" fmla="*/ 328013 w 486728"/>
                <a:gd name="connsiteY38" fmla="*/ 21417 h 402335"/>
                <a:gd name="connsiteX39" fmla="*/ 317432 w 486728"/>
                <a:gd name="connsiteY39" fmla="*/ 31998 h 402335"/>
                <a:gd name="connsiteX40" fmla="*/ 328013 w 486728"/>
                <a:gd name="connsiteY40" fmla="*/ 42579 h 402335"/>
                <a:gd name="connsiteX41" fmla="*/ 476148 w 486728"/>
                <a:gd name="connsiteY41" fmla="*/ 42579 h 402335"/>
                <a:gd name="connsiteX42" fmla="*/ 486729 w 486728"/>
                <a:gd name="connsiteY42" fmla="*/ 31998 h 402335"/>
                <a:gd name="connsiteX43" fmla="*/ 476148 w 486728"/>
                <a:gd name="connsiteY43" fmla="*/ 21417 h 402335"/>
                <a:gd name="connsiteX44" fmla="*/ 486729 w 486728"/>
                <a:gd name="connsiteY44" fmla="*/ 95485 h 402335"/>
                <a:gd name="connsiteX45" fmla="*/ 476161 w 486728"/>
                <a:gd name="connsiteY45" fmla="*/ 84904 h 402335"/>
                <a:gd name="connsiteX46" fmla="*/ 476148 w 486728"/>
                <a:gd name="connsiteY46" fmla="*/ 84904 h 402335"/>
                <a:gd name="connsiteX47" fmla="*/ 328013 w 486728"/>
                <a:gd name="connsiteY47" fmla="*/ 84904 h 402335"/>
                <a:gd name="connsiteX48" fmla="*/ 317432 w 486728"/>
                <a:gd name="connsiteY48" fmla="*/ 95485 h 402335"/>
                <a:gd name="connsiteX49" fmla="*/ 328013 w 486728"/>
                <a:gd name="connsiteY49" fmla="*/ 106066 h 402335"/>
                <a:gd name="connsiteX50" fmla="*/ 476148 w 486728"/>
                <a:gd name="connsiteY50" fmla="*/ 106066 h 402335"/>
                <a:gd name="connsiteX51" fmla="*/ 486729 w 486728"/>
                <a:gd name="connsiteY51" fmla="*/ 95497 h 402335"/>
                <a:gd name="connsiteX52" fmla="*/ 486729 w 486728"/>
                <a:gd name="connsiteY52" fmla="*/ 95485 h 402335"/>
                <a:gd name="connsiteX53" fmla="*/ 328013 w 486728"/>
                <a:gd name="connsiteY53" fmla="*/ 148390 h 402335"/>
                <a:gd name="connsiteX54" fmla="*/ 317432 w 486728"/>
                <a:gd name="connsiteY54" fmla="*/ 158971 h 402335"/>
                <a:gd name="connsiteX55" fmla="*/ 328013 w 486728"/>
                <a:gd name="connsiteY55" fmla="*/ 169552 h 402335"/>
                <a:gd name="connsiteX56" fmla="*/ 391499 w 486728"/>
                <a:gd name="connsiteY56" fmla="*/ 169552 h 402335"/>
                <a:gd name="connsiteX57" fmla="*/ 402080 w 486728"/>
                <a:gd name="connsiteY57" fmla="*/ 158971 h 402335"/>
                <a:gd name="connsiteX58" fmla="*/ 391499 w 486728"/>
                <a:gd name="connsiteY58" fmla="*/ 148390 h 402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86728" h="402335">
                  <a:moveTo>
                    <a:pt x="264527" y="317687"/>
                  </a:moveTo>
                  <a:lnTo>
                    <a:pt x="10581" y="317687"/>
                  </a:lnTo>
                  <a:cubicBezTo>
                    <a:pt x="4737" y="317687"/>
                    <a:pt x="0" y="322425"/>
                    <a:pt x="0" y="328268"/>
                  </a:cubicBezTo>
                  <a:cubicBezTo>
                    <a:pt x="0" y="334111"/>
                    <a:pt x="4737" y="338849"/>
                    <a:pt x="10581" y="338849"/>
                  </a:cubicBezTo>
                  <a:lnTo>
                    <a:pt x="264527" y="338849"/>
                  </a:lnTo>
                  <a:cubicBezTo>
                    <a:pt x="270369" y="338849"/>
                    <a:pt x="275108" y="334111"/>
                    <a:pt x="275108" y="328268"/>
                  </a:cubicBezTo>
                  <a:cubicBezTo>
                    <a:pt x="275108" y="322425"/>
                    <a:pt x="270369" y="317687"/>
                    <a:pt x="264527" y="317687"/>
                  </a:cubicBezTo>
                  <a:close/>
                  <a:moveTo>
                    <a:pt x="0" y="391755"/>
                  </a:moveTo>
                  <a:cubicBezTo>
                    <a:pt x="-3" y="397595"/>
                    <a:pt x="4728" y="402331"/>
                    <a:pt x="10569" y="402336"/>
                  </a:cubicBezTo>
                  <a:cubicBezTo>
                    <a:pt x="10573" y="402336"/>
                    <a:pt x="10577" y="402336"/>
                    <a:pt x="10581" y="402336"/>
                  </a:cubicBezTo>
                  <a:lnTo>
                    <a:pt x="391499" y="402336"/>
                  </a:lnTo>
                  <a:cubicBezTo>
                    <a:pt x="397342" y="402336"/>
                    <a:pt x="402080" y="397597"/>
                    <a:pt x="402080" y="391755"/>
                  </a:cubicBezTo>
                  <a:cubicBezTo>
                    <a:pt x="402080" y="385912"/>
                    <a:pt x="397342" y="381173"/>
                    <a:pt x="391499" y="381173"/>
                  </a:cubicBezTo>
                  <a:lnTo>
                    <a:pt x="10581" y="381173"/>
                  </a:lnTo>
                  <a:cubicBezTo>
                    <a:pt x="4741" y="381169"/>
                    <a:pt x="3" y="385901"/>
                    <a:pt x="0" y="391742"/>
                  </a:cubicBezTo>
                  <a:cubicBezTo>
                    <a:pt x="0" y="391746"/>
                    <a:pt x="0" y="391750"/>
                    <a:pt x="0" y="391755"/>
                  </a:cubicBezTo>
                  <a:close/>
                  <a:moveTo>
                    <a:pt x="84649" y="180133"/>
                  </a:moveTo>
                  <a:cubicBezTo>
                    <a:pt x="84645" y="185974"/>
                    <a:pt x="89377" y="190710"/>
                    <a:pt x="95217" y="190714"/>
                  </a:cubicBezTo>
                  <a:cubicBezTo>
                    <a:pt x="95221" y="190714"/>
                    <a:pt x="95226" y="190714"/>
                    <a:pt x="95230" y="190714"/>
                  </a:cubicBezTo>
                  <a:lnTo>
                    <a:pt x="264527" y="190714"/>
                  </a:lnTo>
                  <a:cubicBezTo>
                    <a:pt x="270367" y="190719"/>
                    <a:pt x="275103" y="185987"/>
                    <a:pt x="275108" y="180146"/>
                  </a:cubicBezTo>
                  <a:cubicBezTo>
                    <a:pt x="275108" y="180142"/>
                    <a:pt x="275108" y="180138"/>
                    <a:pt x="275108" y="180133"/>
                  </a:cubicBezTo>
                  <a:cubicBezTo>
                    <a:pt x="275042" y="141366"/>
                    <a:pt x="251491" y="106506"/>
                    <a:pt x="215551" y="91975"/>
                  </a:cubicBezTo>
                  <a:cubicBezTo>
                    <a:pt x="237128" y="72274"/>
                    <a:pt x="238650" y="38811"/>
                    <a:pt x="218948" y="17233"/>
                  </a:cubicBezTo>
                  <a:cubicBezTo>
                    <a:pt x="199246" y="-4344"/>
                    <a:pt x="165784" y="-5866"/>
                    <a:pt x="144205" y="13836"/>
                  </a:cubicBezTo>
                  <a:cubicBezTo>
                    <a:pt x="122628" y="33537"/>
                    <a:pt x="121107" y="67000"/>
                    <a:pt x="140809" y="88578"/>
                  </a:cubicBezTo>
                  <a:cubicBezTo>
                    <a:pt x="141888" y="89761"/>
                    <a:pt x="143022" y="90895"/>
                    <a:pt x="144205" y="91975"/>
                  </a:cubicBezTo>
                  <a:cubicBezTo>
                    <a:pt x="108265" y="106506"/>
                    <a:pt x="84715" y="141366"/>
                    <a:pt x="84649" y="180133"/>
                  </a:cubicBezTo>
                  <a:close/>
                  <a:moveTo>
                    <a:pt x="148135" y="53161"/>
                  </a:moveTo>
                  <a:cubicBezTo>
                    <a:pt x="148135" y="35629"/>
                    <a:pt x="162347" y="21417"/>
                    <a:pt x="179878" y="21417"/>
                  </a:cubicBezTo>
                  <a:cubicBezTo>
                    <a:pt x="197409" y="21417"/>
                    <a:pt x="211621" y="35629"/>
                    <a:pt x="211621" y="53161"/>
                  </a:cubicBezTo>
                  <a:cubicBezTo>
                    <a:pt x="211621" y="70692"/>
                    <a:pt x="197409" y="84904"/>
                    <a:pt x="179878" y="84904"/>
                  </a:cubicBezTo>
                  <a:cubicBezTo>
                    <a:pt x="162354" y="84885"/>
                    <a:pt x="148154" y="70684"/>
                    <a:pt x="148135" y="53161"/>
                  </a:cubicBezTo>
                  <a:close/>
                  <a:moveTo>
                    <a:pt x="179878" y="106066"/>
                  </a:moveTo>
                  <a:cubicBezTo>
                    <a:pt x="216683" y="106107"/>
                    <a:pt x="247889" y="133132"/>
                    <a:pt x="253192" y="169552"/>
                  </a:cubicBezTo>
                  <a:lnTo>
                    <a:pt x="106565" y="169552"/>
                  </a:lnTo>
                  <a:cubicBezTo>
                    <a:pt x="111866" y="133132"/>
                    <a:pt x="143073" y="106107"/>
                    <a:pt x="179878" y="106066"/>
                  </a:cubicBezTo>
                  <a:close/>
                  <a:moveTo>
                    <a:pt x="476148" y="21417"/>
                  </a:moveTo>
                  <a:lnTo>
                    <a:pt x="328013" y="21417"/>
                  </a:lnTo>
                  <a:cubicBezTo>
                    <a:pt x="322170" y="21417"/>
                    <a:pt x="317432" y="26155"/>
                    <a:pt x="317432" y="31998"/>
                  </a:cubicBezTo>
                  <a:cubicBezTo>
                    <a:pt x="317432" y="37842"/>
                    <a:pt x="322170" y="42579"/>
                    <a:pt x="328013" y="42579"/>
                  </a:cubicBezTo>
                  <a:lnTo>
                    <a:pt x="476148" y="42579"/>
                  </a:lnTo>
                  <a:cubicBezTo>
                    <a:pt x="481991" y="42579"/>
                    <a:pt x="486729" y="37842"/>
                    <a:pt x="486729" y="31998"/>
                  </a:cubicBezTo>
                  <a:cubicBezTo>
                    <a:pt x="486729" y="26155"/>
                    <a:pt x="481991" y="21417"/>
                    <a:pt x="476148" y="21417"/>
                  </a:cubicBezTo>
                  <a:close/>
                  <a:moveTo>
                    <a:pt x="486729" y="95485"/>
                  </a:moveTo>
                  <a:cubicBezTo>
                    <a:pt x="486733" y="89644"/>
                    <a:pt x="482001" y="84907"/>
                    <a:pt x="476161" y="84904"/>
                  </a:cubicBezTo>
                  <a:cubicBezTo>
                    <a:pt x="476156" y="84904"/>
                    <a:pt x="476152" y="84904"/>
                    <a:pt x="476148" y="84904"/>
                  </a:cubicBezTo>
                  <a:lnTo>
                    <a:pt x="328013" y="84904"/>
                  </a:lnTo>
                  <a:cubicBezTo>
                    <a:pt x="322170" y="84904"/>
                    <a:pt x="317432" y="89641"/>
                    <a:pt x="317432" y="95485"/>
                  </a:cubicBezTo>
                  <a:cubicBezTo>
                    <a:pt x="317432" y="101328"/>
                    <a:pt x="322170" y="106066"/>
                    <a:pt x="328013" y="106066"/>
                  </a:cubicBezTo>
                  <a:lnTo>
                    <a:pt x="476148" y="106066"/>
                  </a:lnTo>
                  <a:cubicBezTo>
                    <a:pt x="481989" y="106069"/>
                    <a:pt x="486725" y="101337"/>
                    <a:pt x="486729" y="95497"/>
                  </a:cubicBezTo>
                  <a:cubicBezTo>
                    <a:pt x="486729" y="95493"/>
                    <a:pt x="486729" y="95489"/>
                    <a:pt x="486729" y="95485"/>
                  </a:cubicBezTo>
                  <a:close/>
                  <a:moveTo>
                    <a:pt x="328013" y="148390"/>
                  </a:moveTo>
                  <a:cubicBezTo>
                    <a:pt x="322170" y="148390"/>
                    <a:pt x="317432" y="153128"/>
                    <a:pt x="317432" y="158971"/>
                  </a:cubicBezTo>
                  <a:cubicBezTo>
                    <a:pt x="317432" y="164814"/>
                    <a:pt x="322170" y="169552"/>
                    <a:pt x="328013" y="169552"/>
                  </a:cubicBezTo>
                  <a:lnTo>
                    <a:pt x="391499" y="169552"/>
                  </a:lnTo>
                  <a:cubicBezTo>
                    <a:pt x="397342" y="169552"/>
                    <a:pt x="402080" y="164814"/>
                    <a:pt x="402080" y="158971"/>
                  </a:cubicBezTo>
                  <a:cubicBezTo>
                    <a:pt x="402080" y="153128"/>
                    <a:pt x="397342" y="148390"/>
                    <a:pt x="391499" y="148390"/>
                  </a:cubicBezTo>
                  <a:close/>
                </a:path>
              </a:pathLst>
            </a:custGeom>
            <a:solidFill>
              <a:srgbClr val="373939"/>
            </a:solidFill>
            <a:ln w="21134" cap="flat">
              <a:noFill/>
              <a:prstDash val="solid"/>
              <a:miter/>
            </a:ln>
          </p:spPr>
          <p:txBody>
            <a:bodyPr rtlCol="0" anchor="ctr"/>
            <a:lstStyle/>
            <a:p>
              <a:endParaRPr lang="en-US"/>
            </a:p>
          </p:txBody>
        </p:sp>
        <p:sp>
          <p:nvSpPr>
            <p:cNvPr id="308" name="Freeform 307">
              <a:extLst>
                <a:ext uri="{FF2B5EF4-FFF2-40B4-BE49-F238E27FC236}">
                  <a16:creationId xmlns:a16="http://schemas.microsoft.com/office/drawing/2014/main" id="{C80BF678-314D-1918-F220-179E4C2F485B}"/>
                </a:ext>
              </a:extLst>
            </p:cNvPr>
            <p:cNvSpPr/>
            <p:nvPr/>
          </p:nvSpPr>
          <p:spPr>
            <a:xfrm>
              <a:off x="3370569" y="759690"/>
              <a:ext cx="21162" cy="21162"/>
            </a:xfrm>
            <a:custGeom>
              <a:avLst/>
              <a:gdLst>
                <a:gd name="connsiteX0" fmla="*/ 21162 w 21162"/>
                <a:gd name="connsiteY0" fmla="*/ 10581 h 21162"/>
                <a:gd name="connsiteX1" fmla="*/ 10581 w 21162"/>
                <a:gd name="connsiteY1" fmla="*/ 21162 h 21162"/>
                <a:gd name="connsiteX2" fmla="*/ 0 w 21162"/>
                <a:gd name="connsiteY2" fmla="*/ 10581 h 21162"/>
                <a:gd name="connsiteX3" fmla="*/ 10581 w 21162"/>
                <a:gd name="connsiteY3" fmla="*/ 0 h 21162"/>
                <a:gd name="connsiteX4" fmla="*/ 21162 w 21162"/>
                <a:gd name="connsiteY4" fmla="*/ 10581 h 21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62" h="21162">
                  <a:moveTo>
                    <a:pt x="21162" y="10581"/>
                  </a:moveTo>
                  <a:cubicBezTo>
                    <a:pt x="21162" y="16425"/>
                    <a:pt x="16425" y="21162"/>
                    <a:pt x="10581" y="21162"/>
                  </a:cubicBezTo>
                  <a:cubicBezTo>
                    <a:pt x="4737" y="21162"/>
                    <a:pt x="0" y="16425"/>
                    <a:pt x="0" y="10581"/>
                  </a:cubicBezTo>
                  <a:cubicBezTo>
                    <a:pt x="0" y="4737"/>
                    <a:pt x="4737" y="0"/>
                    <a:pt x="10581" y="0"/>
                  </a:cubicBezTo>
                  <a:cubicBezTo>
                    <a:pt x="16425" y="0"/>
                    <a:pt x="21162" y="4737"/>
                    <a:pt x="21162" y="10581"/>
                  </a:cubicBezTo>
                  <a:close/>
                </a:path>
              </a:pathLst>
            </a:custGeom>
            <a:solidFill>
              <a:srgbClr val="373939"/>
            </a:solidFill>
            <a:ln w="21134" cap="flat">
              <a:noFill/>
              <a:prstDash val="solid"/>
              <a:miter/>
            </a:ln>
          </p:spPr>
          <p:txBody>
            <a:bodyPr rtlCol="0" anchor="ctr"/>
            <a:lstStyle/>
            <a:p>
              <a:endParaRPr lang="en-US"/>
            </a:p>
          </p:txBody>
        </p:sp>
      </p:grpSp>
      <p:grpSp>
        <p:nvGrpSpPr>
          <p:cNvPr id="427" name="Graphic 39">
            <a:extLst>
              <a:ext uri="{FF2B5EF4-FFF2-40B4-BE49-F238E27FC236}">
                <a16:creationId xmlns:a16="http://schemas.microsoft.com/office/drawing/2014/main" id="{22848281-B06C-E418-7B9E-AE09006CADEC}"/>
              </a:ext>
            </a:extLst>
          </p:cNvPr>
          <p:cNvGrpSpPr/>
          <p:nvPr/>
        </p:nvGrpSpPr>
        <p:grpSpPr>
          <a:xfrm>
            <a:off x="9586993" y="4545264"/>
            <a:ext cx="595938" cy="544269"/>
            <a:chOff x="9586993" y="4545264"/>
            <a:chExt cx="595938" cy="544269"/>
          </a:xfrm>
          <a:solidFill>
            <a:srgbClr val="373939"/>
          </a:solidFill>
        </p:grpSpPr>
        <p:sp>
          <p:nvSpPr>
            <p:cNvPr id="428" name="Freeform 427">
              <a:extLst>
                <a:ext uri="{FF2B5EF4-FFF2-40B4-BE49-F238E27FC236}">
                  <a16:creationId xmlns:a16="http://schemas.microsoft.com/office/drawing/2014/main" id="{9F668EA7-F0E7-7020-D316-95E5336D64D8}"/>
                </a:ext>
              </a:extLst>
            </p:cNvPr>
            <p:cNvSpPr/>
            <p:nvPr/>
          </p:nvSpPr>
          <p:spPr>
            <a:xfrm>
              <a:off x="9733271" y="5028089"/>
              <a:ext cx="303380" cy="61444"/>
            </a:xfrm>
            <a:custGeom>
              <a:avLst/>
              <a:gdLst>
                <a:gd name="connsiteX0" fmla="*/ 292907 w 303380"/>
                <a:gd name="connsiteY0" fmla="*/ 61444 h 61444"/>
                <a:gd name="connsiteX1" fmla="*/ 10473 w 303380"/>
                <a:gd name="connsiteY1" fmla="*/ 61444 h 61444"/>
                <a:gd name="connsiteX2" fmla="*/ 0 w 303380"/>
                <a:gd name="connsiteY2" fmla="*/ 50971 h 61444"/>
                <a:gd name="connsiteX3" fmla="*/ 0 w 303380"/>
                <a:gd name="connsiteY3" fmla="*/ 10473 h 61444"/>
                <a:gd name="connsiteX4" fmla="*/ 10473 w 303380"/>
                <a:gd name="connsiteY4" fmla="*/ 0 h 61444"/>
                <a:gd name="connsiteX5" fmla="*/ 292907 w 303380"/>
                <a:gd name="connsiteY5" fmla="*/ 0 h 61444"/>
                <a:gd name="connsiteX6" fmla="*/ 303380 w 303380"/>
                <a:gd name="connsiteY6" fmla="*/ 10473 h 61444"/>
                <a:gd name="connsiteX7" fmla="*/ 303380 w 303380"/>
                <a:gd name="connsiteY7" fmla="*/ 50971 h 61444"/>
                <a:gd name="connsiteX8" fmla="*/ 292907 w 303380"/>
                <a:gd name="connsiteY8" fmla="*/ 61444 h 61444"/>
                <a:gd name="connsiteX9" fmla="*/ 20947 w 303380"/>
                <a:gd name="connsiteY9" fmla="*/ 40497 h 61444"/>
                <a:gd name="connsiteX10" fmla="*/ 282433 w 303380"/>
                <a:gd name="connsiteY10" fmla="*/ 40497 h 61444"/>
                <a:gd name="connsiteX11" fmla="*/ 282433 w 303380"/>
                <a:gd name="connsiteY11" fmla="*/ 20947 h 61444"/>
                <a:gd name="connsiteX12" fmla="*/ 20947 w 303380"/>
                <a:gd name="connsiteY12" fmla="*/ 20947 h 61444"/>
                <a:gd name="connsiteX13" fmla="*/ 20947 w 303380"/>
                <a:gd name="connsiteY13" fmla="*/ 40497 h 6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03380" h="61444">
                  <a:moveTo>
                    <a:pt x="292907" y="61444"/>
                  </a:moveTo>
                  <a:lnTo>
                    <a:pt x="10473" y="61444"/>
                  </a:lnTo>
                  <a:cubicBezTo>
                    <a:pt x="4538" y="61444"/>
                    <a:pt x="0" y="56557"/>
                    <a:pt x="0" y="50971"/>
                  </a:cubicBezTo>
                  <a:lnTo>
                    <a:pt x="0" y="10473"/>
                  </a:lnTo>
                  <a:cubicBezTo>
                    <a:pt x="0" y="4538"/>
                    <a:pt x="4538" y="0"/>
                    <a:pt x="10473" y="0"/>
                  </a:cubicBezTo>
                  <a:lnTo>
                    <a:pt x="292907" y="0"/>
                  </a:lnTo>
                  <a:cubicBezTo>
                    <a:pt x="298493" y="0"/>
                    <a:pt x="303380" y="4538"/>
                    <a:pt x="303380" y="10473"/>
                  </a:cubicBezTo>
                  <a:lnTo>
                    <a:pt x="303380" y="50971"/>
                  </a:lnTo>
                  <a:cubicBezTo>
                    <a:pt x="303380" y="56557"/>
                    <a:pt x="298493" y="61444"/>
                    <a:pt x="292907" y="61444"/>
                  </a:cubicBezTo>
                  <a:close/>
                  <a:moveTo>
                    <a:pt x="20947" y="40497"/>
                  </a:moveTo>
                  <a:lnTo>
                    <a:pt x="282433" y="40497"/>
                  </a:lnTo>
                  <a:lnTo>
                    <a:pt x="282433" y="20947"/>
                  </a:lnTo>
                  <a:lnTo>
                    <a:pt x="20947" y="20947"/>
                  </a:lnTo>
                  <a:lnTo>
                    <a:pt x="20947" y="40497"/>
                  </a:lnTo>
                  <a:close/>
                </a:path>
              </a:pathLst>
            </a:custGeom>
            <a:solidFill>
              <a:srgbClr val="373939"/>
            </a:solidFill>
            <a:ln w="346" cap="flat">
              <a:noFill/>
              <a:prstDash val="solid"/>
              <a:miter/>
            </a:ln>
          </p:spPr>
          <p:txBody>
            <a:bodyPr rtlCol="0" anchor="ctr"/>
            <a:lstStyle/>
            <a:p>
              <a:endParaRPr lang="en-US"/>
            </a:p>
          </p:txBody>
        </p:sp>
        <p:sp>
          <p:nvSpPr>
            <p:cNvPr id="429" name="Freeform 428">
              <a:extLst>
                <a:ext uri="{FF2B5EF4-FFF2-40B4-BE49-F238E27FC236}">
                  <a16:creationId xmlns:a16="http://schemas.microsoft.com/office/drawing/2014/main" id="{D758A97B-02E5-8057-8003-A95ED014FCA3}"/>
                </a:ext>
              </a:extLst>
            </p:cNvPr>
            <p:cNvSpPr/>
            <p:nvPr/>
          </p:nvSpPr>
          <p:spPr>
            <a:xfrm>
              <a:off x="9789828" y="4979911"/>
              <a:ext cx="189918" cy="69124"/>
            </a:xfrm>
            <a:custGeom>
              <a:avLst/>
              <a:gdLst>
                <a:gd name="connsiteX0" fmla="*/ 179445 w 189918"/>
                <a:gd name="connsiteY0" fmla="*/ 69125 h 69124"/>
                <a:gd name="connsiteX1" fmla="*/ 10473 w 189918"/>
                <a:gd name="connsiteY1" fmla="*/ 69125 h 69124"/>
                <a:gd name="connsiteX2" fmla="*/ 0 w 189918"/>
                <a:gd name="connsiteY2" fmla="*/ 58651 h 69124"/>
                <a:gd name="connsiteX3" fmla="*/ 0 w 189918"/>
                <a:gd name="connsiteY3" fmla="*/ 10473 h 69124"/>
                <a:gd name="connsiteX4" fmla="*/ 10473 w 189918"/>
                <a:gd name="connsiteY4" fmla="*/ 0 h 69124"/>
                <a:gd name="connsiteX5" fmla="*/ 179445 w 189918"/>
                <a:gd name="connsiteY5" fmla="*/ 0 h 69124"/>
                <a:gd name="connsiteX6" fmla="*/ 189918 w 189918"/>
                <a:gd name="connsiteY6" fmla="*/ 10473 h 69124"/>
                <a:gd name="connsiteX7" fmla="*/ 189918 w 189918"/>
                <a:gd name="connsiteY7" fmla="*/ 58651 h 69124"/>
                <a:gd name="connsiteX8" fmla="*/ 179445 w 189918"/>
                <a:gd name="connsiteY8" fmla="*/ 69125 h 69124"/>
                <a:gd name="connsiteX9" fmla="*/ 20947 w 189918"/>
                <a:gd name="connsiteY9" fmla="*/ 48178 h 69124"/>
                <a:gd name="connsiteX10" fmla="*/ 168971 w 189918"/>
                <a:gd name="connsiteY10" fmla="*/ 48178 h 69124"/>
                <a:gd name="connsiteX11" fmla="*/ 168971 w 189918"/>
                <a:gd name="connsiteY11" fmla="*/ 20947 h 69124"/>
                <a:gd name="connsiteX12" fmla="*/ 20947 w 189918"/>
                <a:gd name="connsiteY12" fmla="*/ 20947 h 69124"/>
                <a:gd name="connsiteX13" fmla="*/ 20947 w 189918"/>
                <a:gd name="connsiteY13" fmla="*/ 48178 h 69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918" h="69124">
                  <a:moveTo>
                    <a:pt x="179445" y="69125"/>
                  </a:moveTo>
                  <a:lnTo>
                    <a:pt x="10473" y="69125"/>
                  </a:lnTo>
                  <a:cubicBezTo>
                    <a:pt x="4888" y="69125"/>
                    <a:pt x="0" y="64237"/>
                    <a:pt x="0" y="58651"/>
                  </a:cubicBezTo>
                  <a:lnTo>
                    <a:pt x="0" y="10473"/>
                  </a:lnTo>
                  <a:cubicBezTo>
                    <a:pt x="0" y="4888"/>
                    <a:pt x="4888" y="0"/>
                    <a:pt x="10473" y="0"/>
                  </a:cubicBezTo>
                  <a:lnTo>
                    <a:pt x="179445" y="0"/>
                  </a:lnTo>
                  <a:cubicBezTo>
                    <a:pt x="185380" y="0"/>
                    <a:pt x="189918" y="4888"/>
                    <a:pt x="189918" y="10473"/>
                  </a:cubicBezTo>
                  <a:lnTo>
                    <a:pt x="189918" y="58651"/>
                  </a:lnTo>
                  <a:cubicBezTo>
                    <a:pt x="189918" y="64237"/>
                    <a:pt x="185380" y="69125"/>
                    <a:pt x="179445" y="69125"/>
                  </a:cubicBezTo>
                  <a:close/>
                  <a:moveTo>
                    <a:pt x="20947" y="48178"/>
                  </a:moveTo>
                  <a:lnTo>
                    <a:pt x="168971" y="48178"/>
                  </a:lnTo>
                  <a:lnTo>
                    <a:pt x="168971" y="20947"/>
                  </a:lnTo>
                  <a:lnTo>
                    <a:pt x="20947" y="20947"/>
                  </a:lnTo>
                  <a:lnTo>
                    <a:pt x="20947" y="48178"/>
                  </a:lnTo>
                  <a:close/>
                </a:path>
              </a:pathLst>
            </a:custGeom>
            <a:solidFill>
              <a:srgbClr val="373939"/>
            </a:solidFill>
            <a:ln w="346" cap="flat">
              <a:noFill/>
              <a:prstDash val="solid"/>
              <a:miter/>
            </a:ln>
          </p:spPr>
          <p:txBody>
            <a:bodyPr rtlCol="0" anchor="ctr"/>
            <a:lstStyle/>
            <a:p>
              <a:endParaRPr lang="en-US"/>
            </a:p>
          </p:txBody>
        </p:sp>
        <p:sp>
          <p:nvSpPr>
            <p:cNvPr id="430" name="Freeform 429">
              <a:extLst>
                <a:ext uri="{FF2B5EF4-FFF2-40B4-BE49-F238E27FC236}">
                  <a16:creationId xmlns:a16="http://schemas.microsoft.com/office/drawing/2014/main" id="{F8F45605-4D17-8830-8469-F6A0450C66E6}"/>
                </a:ext>
              </a:extLst>
            </p:cNvPr>
            <p:cNvSpPr/>
            <p:nvPr/>
          </p:nvSpPr>
          <p:spPr>
            <a:xfrm>
              <a:off x="9586993" y="4925798"/>
              <a:ext cx="595938" cy="75059"/>
            </a:xfrm>
            <a:custGeom>
              <a:avLst/>
              <a:gdLst>
                <a:gd name="connsiteX0" fmla="*/ 585465 w 595938"/>
                <a:gd name="connsiteY0" fmla="*/ 75060 h 75059"/>
                <a:gd name="connsiteX1" fmla="*/ 10473 w 595938"/>
                <a:gd name="connsiteY1" fmla="*/ 75060 h 75059"/>
                <a:gd name="connsiteX2" fmla="*/ 0 w 595938"/>
                <a:gd name="connsiteY2" fmla="*/ 64586 h 75059"/>
                <a:gd name="connsiteX3" fmla="*/ 0 w 595938"/>
                <a:gd name="connsiteY3" fmla="*/ 10473 h 75059"/>
                <a:gd name="connsiteX4" fmla="*/ 10473 w 595938"/>
                <a:gd name="connsiteY4" fmla="*/ 0 h 75059"/>
                <a:gd name="connsiteX5" fmla="*/ 585465 w 595938"/>
                <a:gd name="connsiteY5" fmla="*/ 0 h 75059"/>
                <a:gd name="connsiteX6" fmla="*/ 595938 w 595938"/>
                <a:gd name="connsiteY6" fmla="*/ 10473 h 75059"/>
                <a:gd name="connsiteX7" fmla="*/ 595938 w 595938"/>
                <a:gd name="connsiteY7" fmla="*/ 64586 h 75059"/>
                <a:gd name="connsiteX8" fmla="*/ 585465 w 595938"/>
                <a:gd name="connsiteY8" fmla="*/ 75060 h 75059"/>
                <a:gd name="connsiteX9" fmla="*/ 20947 w 595938"/>
                <a:gd name="connsiteY9" fmla="*/ 54113 h 75059"/>
                <a:gd name="connsiteX10" fmla="*/ 574991 w 595938"/>
                <a:gd name="connsiteY10" fmla="*/ 54113 h 75059"/>
                <a:gd name="connsiteX11" fmla="*/ 574991 w 595938"/>
                <a:gd name="connsiteY11" fmla="*/ 20947 h 75059"/>
                <a:gd name="connsiteX12" fmla="*/ 20947 w 595938"/>
                <a:gd name="connsiteY12" fmla="*/ 20947 h 75059"/>
                <a:gd name="connsiteX13" fmla="*/ 20947 w 595938"/>
                <a:gd name="connsiteY13" fmla="*/ 54113 h 7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95938" h="75059">
                  <a:moveTo>
                    <a:pt x="585465" y="75060"/>
                  </a:moveTo>
                  <a:lnTo>
                    <a:pt x="10473" y="75060"/>
                  </a:lnTo>
                  <a:cubicBezTo>
                    <a:pt x="4888" y="75060"/>
                    <a:pt x="0" y="70521"/>
                    <a:pt x="0" y="64586"/>
                  </a:cubicBezTo>
                  <a:lnTo>
                    <a:pt x="0" y="10473"/>
                  </a:lnTo>
                  <a:cubicBezTo>
                    <a:pt x="0" y="4538"/>
                    <a:pt x="4888" y="0"/>
                    <a:pt x="10473" y="0"/>
                  </a:cubicBezTo>
                  <a:lnTo>
                    <a:pt x="585465" y="0"/>
                  </a:lnTo>
                  <a:cubicBezTo>
                    <a:pt x="591050" y="0"/>
                    <a:pt x="595938" y="4538"/>
                    <a:pt x="595938" y="10473"/>
                  </a:cubicBezTo>
                  <a:lnTo>
                    <a:pt x="595938" y="64586"/>
                  </a:lnTo>
                  <a:cubicBezTo>
                    <a:pt x="595938" y="70521"/>
                    <a:pt x="591050" y="75060"/>
                    <a:pt x="585465" y="75060"/>
                  </a:cubicBezTo>
                  <a:close/>
                  <a:moveTo>
                    <a:pt x="20947" y="54113"/>
                  </a:moveTo>
                  <a:lnTo>
                    <a:pt x="574991" y="54113"/>
                  </a:lnTo>
                  <a:lnTo>
                    <a:pt x="574991" y="20947"/>
                  </a:lnTo>
                  <a:lnTo>
                    <a:pt x="20947" y="20947"/>
                  </a:lnTo>
                  <a:lnTo>
                    <a:pt x="20947" y="54113"/>
                  </a:lnTo>
                  <a:close/>
                </a:path>
              </a:pathLst>
            </a:custGeom>
            <a:solidFill>
              <a:srgbClr val="373939"/>
            </a:solidFill>
            <a:ln w="346" cap="flat">
              <a:noFill/>
              <a:prstDash val="solid"/>
              <a:miter/>
            </a:ln>
          </p:spPr>
          <p:txBody>
            <a:bodyPr rtlCol="0" anchor="ctr"/>
            <a:lstStyle/>
            <a:p>
              <a:endParaRPr lang="en-US"/>
            </a:p>
          </p:txBody>
        </p:sp>
        <p:sp>
          <p:nvSpPr>
            <p:cNvPr id="431" name="Freeform 430">
              <a:extLst>
                <a:ext uri="{FF2B5EF4-FFF2-40B4-BE49-F238E27FC236}">
                  <a16:creationId xmlns:a16="http://schemas.microsoft.com/office/drawing/2014/main" id="{F51F4B9B-EA74-41D1-7E1C-828029D85D1E}"/>
                </a:ext>
              </a:extLst>
            </p:cNvPr>
            <p:cNvSpPr/>
            <p:nvPr/>
          </p:nvSpPr>
          <p:spPr>
            <a:xfrm>
              <a:off x="9586993" y="4764508"/>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888" y="182238"/>
                    <a:pt x="0" y="177350"/>
                    <a:pt x="0" y="171764"/>
                  </a:cubicBezTo>
                  <a:lnTo>
                    <a:pt x="0" y="10473"/>
                  </a:lnTo>
                  <a:cubicBezTo>
                    <a:pt x="0" y="4538"/>
                    <a:pt x="488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solidFill>
              <a:srgbClr val="373939"/>
            </a:solidFill>
            <a:ln w="346" cap="flat">
              <a:noFill/>
              <a:prstDash val="solid"/>
              <a:miter/>
            </a:ln>
          </p:spPr>
          <p:txBody>
            <a:bodyPr rtlCol="0" anchor="ctr"/>
            <a:lstStyle/>
            <a:p>
              <a:endParaRPr lang="en-US"/>
            </a:p>
          </p:txBody>
        </p:sp>
        <p:sp>
          <p:nvSpPr>
            <p:cNvPr id="432" name="Freeform 431">
              <a:extLst>
                <a:ext uri="{FF2B5EF4-FFF2-40B4-BE49-F238E27FC236}">
                  <a16:creationId xmlns:a16="http://schemas.microsoft.com/office/drawing/2014/main" id="{6DB95FA6-7C7C-84A0-BEC7-2C5BB51A0D7B}"/>
                </a:ext>
              </a:extLst>
            </p:cNvPr>
            <p:cNvSpPr/>
            <p:nvPr/>
          </p:nvSpPr>
          <p:spPr>
            <a:xfrm>
              <a:off x="9633076" y="4887047"/>
              <a:ext cx="120444" cy="59698"/>
            </a:xfrm>
            <a:custGeom>
              <a:avLst/>
              <a:gdLst>
                <a:gd name="connsiteX0" fmla="*/ 109971 w 120444"/>
                <a:gd name="connsiteY0" fmla="*/ 59699 h 59698"/>
                <a:gd name="connsiteX1" fmla="*/ 10473 w 120444"/>
                <a:gd name="connsiteY1" fmla="*/ 59699 h 59698"/>
                <a:gd name="connsiteX2" fmla="*/ 0 w 120444"/>
                <a:gd name="connsiteY2" fmla="*/ 49225 h 59698"/>
                <a:gd name="connsiteX3" fmla="*/ 0 w 120444"/>
                <a:gd name="connsiteY3" fmla="*/ 29675 h 59698"/>
                <a:gd name="connsiteX4" fmla="*/ 29675 w 120444"/>
                <a:gd name="connsiteY4" fmla="*/ 0 h 59698"/>
                <a:gd name="connsiteX5" fmla="*/ 90770 w 120444"/>
                <a:gd name="connsiteY5" fmla="*/ 0 h 59698"/>
                <a:gd name="connsiteX6" fmla="*/ 120444 w 120444"/>
                <a:gd name="connsiteY6" fmla="*/ 29675 h 59698"/>
                <a:gd name="connsiteX7" fmla="*/ 120444 w 120444"/>
                <a:gd name="connsiteY7" fmla="*/ 49225 h 59698"/>
                <a:gd name="connsiteX8" fmla="*/ 109971 w 120444"/>
                <a:gd name="connsiteY8" fmla="*/ 59699 h 59698"/>
                <a:gd name="connsiteX9" fmla="*/ 20947 w 120444"/>
                <a:gd name="connsiteY9" fmla="*/ 38752 h 59698"/>
                <a:gd name="connsiteX10" fmla="*/ 99498 w 120444"/>
                <a:gd name="connsiteY10" fmla="*/ 38752 h 59698"/>
                <a:gd name="connsiteX11" fmla="*/ 99498 w 120444"/>
                <a:gd name="connsiteY11" fmla="*/ 29675 h 59698"/>
                <a:gd name="connsiteX12" fmla="*/ 90770 w 120444"/>
                <a:gd name="connsiteY12" fmla="*/ 20947 h 59698"/>
                <a:gd name="connsiteX13" fmla="*/ 29675 w 120444"/>
                <a:gd name="connsiteY13" fmla="*/ 20947 h 59698"/>
                <a:gd name="connsiteX14" fmla="*/ 20947 w 120444"/>
                <a:gd name="connsiteY14" fmla="*/ 29675 h 59698"/>
                <a:gd name="connsiteX15" fmla="*/ 20947 w 120444"/>
                <a:gd name="connsiteY15" fmla="*/ 38752 h 59698"/>
                <a:gd name="connsiteX16" fmla="*/ 20947 w 120444"/>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444" h="59698">
                  <a:moveTo>
                    <a:pt x="109971" y="59699"/>
                  </a:moveTo>
                  <a:lnTo>
                    <a:pt x="10473" y="59699"/>
                  </a:lnTo>
                  <a:cubicBezTo>
                    <a:pt x="4538" y="59699"/>
                    <a:pt x="0" y="54811"/>
                    <a:pt x="0" y="49225"/>
                  </a:cubicBezTo>
                  <a:lnTo>
                    <a:pt x="0" y="29675"/>
                  </a:lnTo>
                  <a:cubicBezTo>
                    <a:pt x="0" y="13266"/>
                    <a:pt x="13266" y="0"/>
                    <a:pt x="29675" y="0"/>
                  </a:cubicBezTo>
                  <a:lnTo>
                    <a:pt x="90770" y="0"/>
                  </a:lnTo>
                  <a:cubicBezTo>
                    <a:pt x="107178" y="0"/>
                    <a:pt x="120444" y="13266"/>
                    <a:pt x="120444" y="29675"/>
                  </a:cubicBezTo>
                  <a:lnTo>
                    <a:pt x="120444" y="49225"/>
                  </a:lnTo>
                  <a:cubicBezTo>
                    <a:pt x="120444" y="54811"/>
                    <a:pt x="115906" y="59699"/>
                    <a:pt x="109971" y="59699"/>
                  </a:cubicBezTo>
                  <a:close/>
                  <a:moveTo>
                    <a:pt x="20947" y="38752"/>
                  </a:moveTo>
                  <a:lnTo>
                    <a:pt x="99498" y="38752"/>
                  </a:lnTo>
                  <a:lnTo>
                    <a:pt x="99498" y="29675"/>
                  </a:lnTo>
                  <a:cubicBezTo>
                    <a:pt x="99498" y="25136"/>
                    <a:pt x="95657" y="20947"/>
                    <a:pt x="90770" y="20947"/>
                  </a:cubicBezTo>
                  <a:lnTo>
                    <a:pt x="29675" y="20947"/>
                  </a:lnTo>
                  <a:cubicBezTo>
                    <a:pt x="24787" y="20947"/>
                    <a:pt x="20947" y="25136"/>
                    <a:pt x="20947" y="29675"/>
                  </a:cubicBezTo>
                  <a:lnTo>
                    <a:pt x="20947" y="38752"/>
                  </a:lnTo>
                  <a:lnTo>
                    <a:pt x="20947" y="38752"/>
                  </a:lnTo>
                  <a:close/>
                </a:path>
              </a:pathLst>
            </a:custGeom>
            <a:solidFill>
              <a:srgbClr val="373939"/>
            </a:solidFill>
            <a:ln w="346" cap="flat">
              <a:noFill/>
              <a:prstDash val="solid"/>
              <a:miter/>
            </a:ln>
          </p:spPr>
          <p:txBody>
            <a:bodyPr rtlCol="0" anchor="ctr"/>
            <a:lstStyle/>
            <a:p>
              <a:endParaRPr lang="en-US"/>
            </a:p>
          </p:txBody>
        </p:sp>
        <p:sp>
          <p:nvSpPr>
            <p:cNvPr id="433" name="Freeform 432">
              <a:extLst>
                <a:ext uri="{FF2B5EF4-FFF2-40B4-BE49-F238E27FC236}">
                  <a16:creationId xmlns:a16="http://schemas.microsoft.com/office/drawing/2014/main" id="{106DF345-ABAD-2154-F3EF-830A5EBD2AB5}"/>
                </a:ext>
              </a:extLst>
            </p:cNvPr>
            <p:cNvSpPr/>
            <p:nvPr/>
          </p:nvSpPr>
          <p:spPr>
            <a:xfrm>
              <a:off x="9657514" y="4807798"/>
              <a:ext cx="71568" cy="71568"/>
            </a:xfrm>
            <a:custGeom>
              <a:avLst/>
              <a:gdLst>
                <a:gd name="connsiteX0" fmla="*/ 35959 w 71568"/>
                <a:gd name="connsiteY0" fmla="*/ 71568 h 71568"/>
                <a:gd name="connsiteX1" fmla="*/ 0 w 71568"/>
                <a:gd name="connsiteY1" fmla="*/ 35610 h 71568"/>
                <a:gd name="connsiteX2" fmla="*/ 35959 w 71568"/>
                <a:gd name="connsiteY2" fmla="*/ 0 h 71568"/>
                <a:gd name="connsiteX3" fmla="*/ 71568 w 71568"/>
                <a:gd name="connsiteY3" fmla="*/ 35610 h 71568"/>
                <a:gd name="connsiteX4" fmla="*/ 35959 w 71568"/>
                <a:gd name="connsiteY4" fmla="*/ 71568 h 71568"/>
                <a:gd name="connsiteX5" fmla="*/ 35959 w 71568"/>
                <a:gd name="connsiteY5" fmla="*/ 20947 h 71568"/>
                <a:gd name="connsiteX6" fmla="*/ 20947 w 71568"/>
                <a:gd name="connsiteY6" fmla="*/ 35610 h 71568"/>
                <a:gd name="connsiteX7" fmla="*/ 35959 w 71568"/>
                <a:gd name="connsiteY7" fmla="*/ 50622 h 71568"/>
                <a:gd name="connsiteX8" fmla="*/ 50622 w 71568"/>
                <a:gd name="connsiteY8" fmla="*/ 35610 h 71568"/>
                <a:gd name="connsiteX9" fmla="*/ 35959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959" y="71568"/>
                  </a:moveTo>
                  <a:cubicBezTo>
                    <a:pt x="16059" y="71568"/>
                    <a:pt x="0" y="55509"/>
                    <a:pt x="0" y="35610"/>
                  </a:cubicBezTo>
                  <a:cubicBezTo>
                    <a:pt x="0" y="16059"/>
                    <a:pt x="16059" y="0"/>
                    <a:pt x="35959" y="0"/>
                  </a:cubicBezTo>
                  <a:cubicBezTo>
                    <a:pt x="55509" y="0"/>
                    <a:pt x="71568" y="16059"/>
                    <a:pt x="71568" y="35610"/>
                  </a:cubicBezTo>
                  <a:cubicBezTo>
                    <a:pt x="71568" y="55509"/>
                    <a:pt x="55509" y="71568"/>
                    <a:pt x="35959" y="71568"/>
                  </a:cubicBezTo>
                  <a:close/>
                  <a:moveTo>
                    <a:pt x="35959" y="20947"/>
                  </a:moveTo>
                  <a:cubicBezTo>
                    <a:pt x="27580" y="20947"/>
                    <a:pt x="20947" y="27580"/>
                    <a:pt x="20947" y="35610"/>
                  </a:cubicBezTo>
                  <a:cubicBezTo>
                    <a:pt x="20947" y="43988"/>
                    <a:pt x="27580" y="50622"/>
                    <a:pt x="35959" y="50622"/>
                  </a:cubicBezTo>
                  <a:cubicBezTo>
                    <a:pt x="43988" y="50622"/>
                    <a:pt x="50622" y="43988"/>
                    <a:pt x="50622" y="35610"/>
                  </a:cubicBezTo>
                  <a:cubicBezTo>
                    <a:pt x="50622" y="27580"/>
                    <a:pt x="43988" y="20947"/>
                    <a:pt x="35959" y="20947"/>
                  </a:cubicBezTo>
                  <a:close/>
                </a:path>
              </a:pathLst>
            </a:custGeom>
            <a:solidFill>
              <a:srgbClr val="373939"/>
            </a:solidFill>
            <a:ln w="346" cap="flat">
              <a:noFill/>
              <a:prstDash val="solid"/>
              <a:miter/>
            </a:ln>
          </p:spPr>
          <p:txBody>
            <a:bodyPr rtlCol="0" anchor="ctr"/>
            <a:lstStyle/>
            <a:p>
              <a:endParaRPr lang="en-US"/>
            </a:p>
          </p:txBody>
        </p:sp>
        <p:sp>
          <p:nvSpPr>
            <p:cNvPr id="434" name="Freeform 433">
              <a:extLst>
                <a:ext uri="{FF2B5EF4-FFF2-40B4-BE49-F238E27FC236}">
                  <a16:creationId xmlns:a16="http://schemas.microsoft.com/office/drawing/2014/main" id="{56D6B059-A340-49EB-1A2D-BAFA88B3E387}"/>
                </a:ext>
              </a:extLst>
            </p:cNvPr>
            <p:cNvSpPr/>
            <p:nvPr/>
          </p:nvSpPr>
          <p:spPr>
            <a:xfrm>
              <a:off x="9778656" y="4764508"/>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538" y="182238"/>
                    <a:pt x="0" y="177350"/>
                    <a:pt x="0" y="171764"/>
                  </a:cubicBezTo>
                  <a:lnTo>
                    <a:pt x="0" y="10473"/>
                  </a:lnTo>
                  <a:cubicBezTo>
                    <a:pt x="0" y="4538"/>
                    <a:pt x="453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solidFill>
              <a:srgbClr val="373939"/>
            </a:solidFill>
            <a:ln w="346" cap="flat">
              <a:noFill/>
              <a:prstDash val="solid"/>
              <a:miter/>
            </a:ln>
          </p:spPr>
          <p:txBody>
            <a:bodyPr rtlCol="0" anchor="ctr"/>
            <a:lstStyle/>
            <a:p>
              <a:endParaRPr lang="en-US"/>
            </a:p>
          </p:txBody>
        </p:sp>
        <p:sp>
          <p:nvSpPr>
            <p:cNvPr id="435" name="Freeform 434">
              <a:extLst>
                <a:ext uri="{FF2B5EF4-FFF2-40B4-BE49-F238E27FC236}">
                  <a16:creationId xmlns:a16="http://schemas.microsoft.com/office/drawing/2014/main" id="{84DE3249-8873-FF11-9974-F52C533EF938}"/>
                </a:ext>
              </a:extLst>
            </p:cNvPr>
            <p:cNvSpPr/>
            <p:nvPr/>
          </p:nvSpPr>
          <p:spPr>
            <a:xfrm>
              <a:off x="9824739" y="4887047"/>
              <a:ext cx="120444" cy="59698"/>
            </a:xfrm>
            <a:custGeom>
              <a:avLst/>
              <a:gdLst>
                <a:gd name="connsiteX0" fmla="*/ 109971 w 120444"/>
                <a:gd name="connsiteY0" fmla="*/ 59699 h 59698"/>
                <a:gd name="connsiteX1" fmla="*/ 10473 w 120444"/>
                <a:gd name="connsiteY1" fmla="*/ 59699 h 59698"/>
                <a:gd name="connsiteX2" fmla="*/ 0 w 120444"/>
                <a:gd name="connsiteY2" fmla="*/ 49225 h 59698"/>
                <a:gd name="connsiteX3" fmla="*/ 0 w 120444"/>
                <a:gd name="connsiteY3" fmla="*/ 29675 h 59698"/>
                <a:gd name="connsiteX4" fmla="*/ 29675 w 120444"/>
                <a:gd name="connsiteY4" fmla="*/ 0 h 59698"/>
                <a:gd name="connsiteX5" fmla="*/ 90770 w 120444"/>
                <a:gd name="connsiteY5" fmla="*/ 0 h 59698"/>
                <a:gd name="connsiteX6" fmla="*/ 120444 w 120444"/>
                <a:gd name="connsiteY6" fmla="*/ 29675 h 59698"/>
                <a:gd name="connsiteX7" fmla="*/ 120444 w 120444"/>
                <a:gd name="connsiteY7" fmla="*/ 49225 h 59698"/>
                <a:gd name="connsiteX8" fmla="*/ 109971 w 120444"/>
                <a:gd name="connsiteY8" fmla="*/ 59699 h 59698"/>
                <a:gd name="connsiteX9" fmla="*/ 20947 w 120444"/>
                <a:gd name="connsiteY9" fmla="*/ 38752 h 59698"/>
                <a:gd name="connsiteX10" fmla="*/ 99498 w 120444"/>
                <a:gd name="connsiteY10" fmla="*/ 38752 h 59698"/>
                <a:gd name="connsiteX11" fmla="*/ 99498 w 120444"/>
                <a:gd name="connsiteY11" fmla="*/ 29675 h 59698"/>
                <a:gd name="connsiteX12" fmla="*/ 90770 w 120444"/>
                <a:gd name="connsiteY12" fmla="*/ 20947 h 59698"/>
                <a:gd name="connsiteX13" fmla="*/ 29675 w 120444"/>
                <a:gd name="connsiteY13" fmla="*/ 20947 h 59698"/>
                <a:gd name="connsiteX14" fmla="*/ 20947 w 120444"/>
                <a:gd name="connsiteY14" fmla="*/ 29675 h 59698"/>
                <a:gd name="connsiteX15" fmla="*/ 20947 w 120444"/>
                <a:gd name="connsiteY15" fmla="*/ 38752 h 59698"/>
                <a:gd name="connsiteX16" fmla="*/ 20947 w 120444"/>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444" h="59698">
                  <a:moveTo>
                    <a:pt x="109971" y="59699"/>
                  </a:moveTo>
                  <a:lnTo>
                    <a:pt x="10473" y="59699"/>
                  </a:lnTo>
                  <a:cubicBezTo>
                    <a:pt x="4538" y="59699"/>
                    <a:pt x="0" y="54811"/>
                    <a:pt x="0" y="49225"/>
                  </a:cubicBezTo>
                  <a:lnTo>
                    <a:pt x="0" y="29675"/>
                  </a:lnTo>
                  <a:cubicBezTo>
                    <a:pt x="0" y="13266"/>
                    <a:pt x="13266" y="0"/>
                    <a:pt x="29675" y="0"/>
                  </a:cubicBezTo>
                  <a:lnTo>
                    <a:pt x="90770" y="0"/>
                  </a:lnTo>
                  <a:cubicBezTo>
                    <a:pt x="107178" y="0"/>
                    <a:pt x="120444" y="13266"/>
                    <a:pt x="120444" y="29675"/>
                  </a:cubicBezTo>
                  <a:lnTo>
                    <a:pt x="120444" y="49225"/>
                  </a:lnTo>
                  <a:cubicBezTo>
                    <a:pt x="120444" y="54811"/>
                    <a:pt x="115906" y="59699"/>
                    <a:pt x="109971" y="59699"/>
                  </a:cubicBezTo>
                  <a:close/>
                  <a:moveTo>
                    <a:pt x="20947" y="38752"/>
                  </a:moveTo>
                  <a:lnTo>
                    <a:pt x="99498" y="38752"/>
                  </a:lnTo>
                  <a:lnTo>
                    <a:pt x="99498" y="29675"/>
                  </a:lnTo>
                  <a:cubicBezTo>
                    <a:pt x="99498" y="25136"/>
                    <a:pt x="95657" y="20947"/>
                    <a:pt x="90770" y="20947"/>
                  </a:cubicBezTo>
                  <a:lnTo>
                    <a:pt x="29675" y="20947"/>
                  </a:lnTo>
                  <a:cubicBezTo>
                    <a:pt x="24787" y="20947"/>
                    <a:pt x="20947" y="25136"/>
                    <a:pt x="20947" y="29675"/>
                  </a:cubicBezTo>
                  <a:lnTo>
                    <a:pt x="20947" y="38752"/>
                  </a:lnTo>
                  <a:lnTo>
                    <a:pt x="20947" y="38752"/>
                  </a:lnTo>
                  <a:close/>
                </a:path>
              </a:pathLst>
            </a:custGeom>
            <a:solidFill>
              <a:srgbClr val="373939"/>
            </a:solidFill>
            <a:ln w="346" cap="flat">
              <a:noFill/>
              <a:prstDash val="solid"/>
              <a:miter/>
            </a:ln>
          </p:spPr>
          <p:txBody>
            <a:bodyPr rtlCol="0" anchor="ctr"/>
            <a:lstStyle/>
            <a:p>
              <a:endParaRPr lang="en-US"/>
            </a:p>
          </p:txBody>
        </p:sp>
        <p:sp>
          <p:nvSpPr>
            <p:cNvPr id="436" name="Freeform 435">
              <a:extLst>
                <a:ext uri="{FF2B5EF4-FFF2-40B4-BE49-F238E27FC236}">
                  <a16:creationId xmlns:a16="http://schemas.microsoft.com/office/drawing/2014/main" id="{340AAB8D-80E5-6A5B-B8A1-8BBED0F4AB16}"/>
                </a:ext>
              </a:extLst>
            </p:cNvPr>
            <p:cNvSpPr/>
            <p:nvPr/>
          </p:nvSpPr>
          <p:spPr>
            <a:xfrm>
              <a:off x="9849177" y="4807798"/>
              <a:ext cx="71568" cy="71568"/>
            </a:xfrm>
            <a:custGeom>
              <a:avLst/>
              <a:gdLst>
                <a:gd name="connsiteX0" fmla="*/ 35610 w 71568"/>
                <a:gd name="connsiteY0" fmla="*/ 71568 h 71568"/>
                <a:gd name="connsiteX1" fmla="*/ 0 w 71568"/>
                <a:gd name="connsiteY1" fmla="*/ 35610 h 71568"/>
                <a:gd name="connsiteX2" fmla="*/ 35610 w 71568"/>
                <a:gd name="connsiteY2" fmla="*/ 0 h 71568"/>
                <a:gd name="connsiteX3" fmla="*/ 71568 w 71568"/>
                <a:gd name="connsiteY3" fmla="*/ 35610 h 71568"/>
                <a:gd name="connsiteX4" fmla="*/ 35610 w 71568"/>
                <a:gd name="connsiteY4" fmla="*/ 71568 h 71568"/>
                <a:gd name="connsiteX5" fmla="*/ 35610 w 71568"/>
                <a:gd name="connsiteY5" fmla="*/ 20947 h 71568"/>
                <a:gd name="connsiteX6" fmla="*/ 20947 w 71568"/>
                <a:gd name="connsiteY6" fmla="*/ 35610 h 71568"/>
                <a:gd name="connsiteX7" fmla="*/ 35610 w 71568"/>
                <a:gd name="connsiteY7" fmla="*/ 50622 h 71568"/>
                <a:gd name="connsiteX8" fmla="*/ 50622 w 71568"/>
                <a:gd name="connsiteY8" fmla="*/ 35610 h 71568"/>
                <a:gd name="connsiteX9" fmla="*/ 35610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610" y="71568"/>
                  </a:moveTo>
                  <a:cubicBezTo>
                    <a:pt x="16059" y="71568"/>
                    <a:pt x="0" y="55509"/>
                    <a:pt x="0" y="35610"/>
                  </a:cubicBezTo>
                  <a:cubicBezTo>
                    <a:pt x="0" y="16059"/>
                    <a:pt x="16059" y="0"/>
                    <a:pt x="35610" y="0"/>
                  </a:cubicBezTo>
                  <a:cubicBezTo>
                    <a:pt x="55509" y="0"/>
                    <a:pt x="71568" y="16059"/>
                    <a:pt x="71568" y="35610"/>
                  </a:cubicBezTo>
                  <a:cubicBezTo>
                    <a:pt x="71568" y="55509"/>
                    <a:pt x="55509" y="71568"/>
                    <a:pt x="35610" y="71568"/>
                  </a:cubicBezTo>
                  <a:close/>
                  <a:moveTo>
                    <a:pt x="35610" y="20947"/>
                  </a:moveTo>
                  <a:cubicBezTo>
                    <a:pt x="27580" y="20947"/>
                    <a:pt x="20947" y="27580"/>
                    <a:pt x="20947" y="35610"/>
                  </a:cubicBezTo>
                  <a:cubicBezTo>
                    <a:pt x="20947" y="43988"/>
                    <a:pt x="27580" y="50622"/>
                    <a:pt x="35610" y="50622"/>
                  </a:cubicBezTo>
                  <a:cubicBezTo>
                    <a:pt x="43988" y="50622"/>
                    <a:pt x="50622" y="43988"/>
                    <a:pt x="50622" y="35610"/>
                  </a:cubicBezTo>
                  <a:cubicBezTo>
                    <a:pt x="50622" y="27580"/>
                    <a:pt x="43988" y="20947"/>
                    <a:pt x="35610" y="20947"/>
                  </a:cubicBezTo>
                  <a:close/>
                </a:path>
              </a:pathLst>
            </a:custGeom>
            <a:solidFill>
              <a:srgbClr val="373939"/>
            </a:solidFill>
            <a:ln w="346" cap="flat">
              <a:noFill/>
              <a:prstDash val="solid"/>
              <a:miter/>
            </a:ln>
          </p:spPr>
          <p:txBody>
            <a:bodyPr rtlCol="0" anchor="ctr"/>
            <a:lstStyle/>
            <a:p>
              <a:endParaRPr lang="en-US"/>
            </a:p>
          </p:txBody>
        </p:sp>
        <p:sp>
          <p:nvSpPr>
            <p:cNvPr id="437" name="Freeform 436">
              <a:extLst>
                <a:ext uri="{FF2B5EF4-FFF2-40B4-BE49-F238E27FC236}">
                  <a16:creationId xmlns:a16="http://schemas.microsoft.com/office/drawing/2014/main" id="{3BD0FEE5-A68A-0FDC-842B-9A6DF28C27ED}"/>
                </a:ext>
              </a:extLst>
            </p:cNvPr>
            <p:cNvSpPr/>
            <p:nvPr/>
          </p:nvSpPr>
          <p:spPr>
            <a:xfrm>
              <a:off x="9970320" y="4764508"/>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538" y="182238"/>
                    <a:pt x="0" y="177350"/>
                    <a:pt x="0" y="171764"/>
                  </a:cubicBezTo>
                  <a:lnTo>
                    <a:pt x="0" y="10473"/>
                  </a:lnTo>
                  <a:cubicBezTo>
                    <a:pt x="0" y="4538"/>
                    <a:pt x="453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solidFill>
              <a:srgbClr val="373939"/>
            </a:solidFill>
            <a:ln w="346" cap="flat">
              <a:noFill/>
              <a:prstDash val="solid"/>
              <a:miter/>
            </a:ln>
          </p:spPr>
          <p:txBody>
            <a:bodyPr rtlCol="0" anchor="ctr"/>
            <a:lstStyle/>
            <a:p>
              <a:endParaRPr lang="en-US"/>
            </a:p>
          </p:txBody>
        </p:sp>
        <p:sp>
          <p:nvSpPr>
            <p:cNvPr id="438" name="Freeform 437">
              <a:extLst>
                <a:ext uri="{FF2B5EF4-FFF2-40B4-BE49-F238E27FC236}">
                  <a16:creationId xmlns:a16="http://schemas.microsoft.com/office/drawing/2014/main" id="{8E0750D6-22DD-4421-A097-49894E5FBFE6}"/>
                </a:ext>
              </a:extLst>
            </p:cNvPr>
            <p:cNvSpPr/>
            <p:nvPr/>
          </p:nvSpPr>
          <p:spPr>
            <a:xfrm>
              <a:off x="10016054" y="4887047"/>
              <a:ext cx="120793" cy="59698"/>
            </a:xfrm>
            <a:custGeom>
              <a:avLst/>
              <a:gdLst>
                <a:gd name="connsiteX0" fmla="*/ 110320 w 120793"/>
                <a:gd name="connsiteY0" fmla="*/ 59699 h 59698"/>
                <a:gd name="connsiteX1" fmla="*/ 10473 w 120793"/>
                <a:gd name="connsiteY1" fmla="*/ 59699 h 59698"/>
                <a:gd name="connsiteX2" fmla="*/ 0 w 120793"/>
                <a:gd name="connsiteY2" fmla="*/ 49225 h 59698"/>
                <a:gd name="connsiteX3" fmla="*/ 0 w 120793"/>
                <a:gd name="connsiteY3" fmla="*/ 29675 h 59698"/>
                <a:gd name="connsiteX4" fmla="*/ 30024 w 120793"/>
                <a:gd name="connsiteY4" fmla="*/ 0 h 59698"/>
                <a:gd name="connsiteX5" fmla="*/ 91119 w 120793"/>
                <a:gd name="connsiteY5" fmla="*/ 0 h 59698"/>
                <a:gd name="connsiteX6" fmla="*/ 120794 w 120793"/>
                <a:gd name="connsiteY6" fmla="*/ 29675 h 59698"/>
                <a:gd name="connsiteX7" fmla="*/ 120794 w 120793"/>
                <a:gd name="connsiteY7" fmla="*/ 49225 h 59698"/>
                <a:gd name="connsiteX8" fmla="*/ 110320 w 120793"/>
                <a:gd name="connsiteY8" fmla="*/ 59699 h 59698"/>
                <a:gd name="connsiteX9" fmla="*/ 20947 w 120793"/>
                <a:gd name="connsiteY9" fmla="*/ 38752 h 59698"/>
                <a:gd name="connsiteX10" fmla="*/ 99847 w 120793"/>
                <a:gd name="connsiteY10" fmla="*/ 38752 h 59698"/>
                <a:gd name="connsiteX11" fmla="*/ 99847 w 120793"/>
                <a:gd name="connsiteY11" fmla="*/ 29675 h 59698"/>
                <a:gd name="connsiteX12" fmla="*/ 91119 w 120793"/>
                <a:gd name="connsiteY12" fmla="*/ 20947 h 59698"/>
                <a:gd name="connsiteX13" fmla="*/ 30024 w 120793"/>
                <a:gd name="connsiteY13" fmla="*/ 20947 h 59698"/>
                <a:gd name="connsiteX14" fmla="*/ 20947 w 120793"/>
                <a:gd name="connsiteY14" fmla="*/ 29675 h 59698"/>
                <a:gd name="connsiteX15" fmla="*/ 20947 w 120793"/>
                <a:gd name="connsiteY15" fmla="*/ 38752 h 59698"/>
                <a:gd name="connsiteX16" fmla="*/ 20947 w 120793"/>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793" h="59698">
                  <a:moveTo>
                    <a:pt x="110320" y="59699"/>
                  </a:moveTo>
                  <a:lnTo>
                    <a:pt x="10473" y="59699"/>
                  </a:lnTo>
                  <a:cubicBezTo>
                    <a:pt x="4888" y="59699"/>
                    <a:pt x="0" y="54811"/>
                    <a:pt x="0" y="49225"/>
                  </a:cubicBezTo>
                  <a:lnTo>
                    <a:pt x="0" y="29675"/>
                  </a:lnTo>
                  <a:cubicBezTo>
                    <a:pt x="0" y="13266"/>
                    <a:pt x="13615" y="0"/>
                    <a:pt x="30024" y="0"/>
                  </a:cubicBezTo>
                  <a:lnTo>
                    <a:pt x="91119" y="0"/>
                  </a:lnTo>
                  <a:cubicBezTo>
                    <a:pt x="107527" y="0"/>
                    <a:pt x="120794" y="13266"/>
                    <a:pt x="120794" y="29675"/>
                  </a:cubicBezTo>
                  <a:lnTo>
                    <a:pt x="120794" y="49225"/>
                  </a:lnTo>
                  <a:cubicBezTo>
                    <a:pt x="120794" y="54811"/>
                    <a:pt x="115906" y="59699"/>
                    <a:pt x="110320" y="59699"/>
                  </a:cubicBezTo>
                  <a:close/>
                  <a:moveTo>
                    <a:pt x="20947" y="38752"/>
                  </a:moveTo>
                  <a:lnTo>
                    <a:pt x="99847" y="38752"/>
                  </a:lnTo>
                  <a:lnTo>
                    <a:pt x="99847" y="29675"/>
                  </a:lnTo>
                  <a:cubicBezTo>
                    <a:pt x="99847" y="25136"/>
                    <a:pt x="96006" y="20947"/>
                    <a:pt x="91119" y="20947"/>
                  </a:cubicBezTo>
                  <a:lnTo>
                    <a:pt x="30024" y="20947"/>
                  </a:lnTo>
                  <a:cubicBezTo>
                    <a:pt x="25136" y="20947"/>
                    <a:pt x="20947" y="25136"/>
                    <a:pt x="20947" y="29675"/>
                  </a:cubicBezTo>
                  <a:lnTo>
                    <a:pt x="20947" y="38752"/>
                  </a:lnTo>
                  <a:lnTo>
                    <a:pt x="20947" y="38752"/>
                  </a:lnTo>
                  <a:close/>
                </a:path>
              </a:pathLst>
            </a:custGeom>
            <a:solidFill>
              <a:srgbClr val="373939"/>
            </a:solidFill>
            <a:ln w="346" cap="flat">
              <a:noFill/>
              <a:prstDash val="solid"/>
              <a:miter/>
            </a:ln>
          </p:spPr>
          <p:txBody>
            <a:bodyPr rtlCol="0" anchor="ctr"/>
            <a:lstStyle/>
            <a:p>
              <a:endParaRPr lang="en-US"/>
            </a:p>
          </p:txBody>
        </p:sp>
        <p:sp>
          <p:nvSpPr>
            <p:cNvPr id="439" name="Freeform 438">
              <a:extLst>
                <a:ext uri="{FF2B5EF4-FFF2-40B4-BE49-F238E27FC236}">
                  <a16:creationId xmlns:a16="http://schemas.microsoft.com/office/drawing/2014/main" id="{77A7F537-E737-7813-D46A-145E38F7BB92}"/>
                </a:ext>
              </a:extLst>
            </p:cNvPr>
            <p:cNvSpPr/>
            <p:nvPr/>
          </p:nvSpPr>
          <p:spPr>
            <a:xfrm>
              <a:off x="10040841" y="4807798"/>
              <a:ext cx="71568" cy="71568"/>
            </a:xfrm>
            <a:custGeom>
              <a:avLst/>
              <a:gdLst>
                <a:gd name="connsiteX0" fmla="*/ 35610 w 71568"/>
                <a:gd name="connsiteY0" fmla="*/ 71568 h 71568"/>
                <a:gd name="connsiteX1" fmla="*/ 0 w 71568"/>
                <a:gd name="connsiteY1" fmla="*/ 35610 h 71568"/>
                <a:gd name="connsiteX2" fmla="*/ 35610 w 71568"/>
                <a:gd name="connsiteY2" fmla="*/ 0 h 71568"/>
                <a:gd name="connsiteX3" fmla="*/ 71568 w 71568"/>
                <a:gd name="connsiteY3" fmla="*/ 35610 h 71568"/>
                <a:gd name="connsiteX4" fmla="*/ 35610 w 71568"/>
                <a:gd name="connsiteY4" fmla="*/ 71568 h 71568"/>
                <a:gd name="connsiteX5" fmla="*/ 35610 w 71568"/>
                <a:gd name="connsiteY5" fmla="*/ 20947 h 71568"/>
                <a:gd name="connsiteX6" fmla="*/ 20947 w 71568"/>
                <a:gd name="connsiteY6" fmla="*/ 35610 h 71568"/>
                <a:gd name="connsiteX7" fmla="*/ 35610 w 71568"/>
                <a:gd name="connsiteY7" fmla="*/ 50622 h 71568"/>
                <a:gd name="connsiteX8" fmla="*/ 50622 w 71568"/>
                <a:gd name="connsiteY8" fmla="*/ 35610 h 71568"/>
                <a:gd name="connsiteX9" fmla="*/ 35610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610" y="71568"/>
                  </a:moveTo>
                  <a:cubicBezTo>
                    <a:pt x="16059" y="71568"/>
                    <a:pt x="0" y="55509"/>
                    <a:pt x="0" y="35610"/>
                  </a:cubicBezTo>
                  <a:cubicBezTo>
                    <a:pt x="0" y="16059"/>
                    <a:pt x="16059" y="0"/>
                    <a:pt x="35610" y="0"/>
                  </a:cubicBezTo>
                  <a:cubicBezTo>
                    <a:pt x="55509" y="0"/>
                    <a:pt x="71568" y="16059"/>
                    <a:pt x="71568" y="35610"/>
                  </a:cubicBezTo>
                  <a:cubicBezTo>
                    <a:pt x="71568" y="55509"/>
                    <a:pt x="55509" y="71568"/>
                    <a:pt x="35610" y="71568"/>
                  </a:cubicBezTo>
                  <a:close/>
                  <a:moveTo>
                    <a:pt x="35610" y="20947"/>
                  </a:moveTo>
                  <a:cubicBezTo>
                    <a:pt x="27580" y="20947"/>
                    <a:pt x="20947" y="27580"/>
                    <a:pt x="20947" y="35610"/>
                  </a:cubicBezTo>
                  <a:cubicBezTo>
                    <a:pt x="20947" y="43988"/>
                    <a:pt x="27580" y="50622"/>
                    <a:pt x="35610" y="50622"/>
                  </a:cubicBezTo>
                  <a:cubicBezTo>
                    <a:pt x="43988" y="50622"/>
                    <a:pt x="50622" y="43988"/>
                    <a:pt x="50622" y="35610"/>
                  </a:cubicBezTo>
                  <a:cubicBezTo>
                    <a:pt x="50622" y="27580"/>
                    <a:pt x="43988" y="20947"/>
                    <a:pt x="35610" y="20947"/>
                  </a:cubicBezTo>
                  <a:close/>
                </a:path>
              </a:pathLst>
            </a:custGeom>
            <a:solidFill>
              <a:srgbClr val="373939"/>
            </a:solidFill>
            <a:ln w="346" cap="flat">
              <a:noFill/>
              <a:prstDash val="solid"/>
              <a:miter/>
            </a:ln>
          </p:spPr>
          <p:txBody>
            <a:bodyPr rtlCol="0" anchor="ctr"/>
            <a:lstStyle/>
            <a:p>
              <a:endParaRPr lang="en-US"/>
            </a:p>
          </p:txBody>
        </p:sp>
        <p:sp>
          <p:nvSpPr>
            <p:cNvPr id="440" name="Freeform 439">
              <a:extLst>
                <a:ext uri="{FF2B5EF4-FFF2-40B4-BE49-F238E27FC236}">
                  <a16:creationId xmlns:a16="http://schemas.microsoft.com/office/drawing/2014/main" id="{9A8141A2-79CF-488D-E38A-786FC758466A}"/>
                </a:ext>
              </a:extLst>
            </p:cNvPr>
            <p:cNvSpPr/>
            <p:nvPr/>
          </p:nvSpPr>
          <p:spPr>
            <a:xfrm>
              <a:off x="9835911" y="4545264"/>
              <a:ext cx="296048" cy="195154"/>
            </a:xfrm>
            <a:custGeom>
              <a:avLst/>
              <a:gdLst>
                <a:gd name="connsiteX0" fmla="*/ 217498 w 296048"/>
                <a:gd name="connsiteY0" fmla="*/ 195155 h 195154"/>
                <a:gd name="connsiteX1" fmla="*/ 212261 w 296048"/>
                <a:gd name="connsiteY1" fmla="*/ 193409 h 195154"/>
                <a:gd name="connsiteX2" fmla="*/ 144882 w 296048"/>
                <a:gd name="connsiteY2" fmla="*/ 153261 h 195154"/>
                <a:gd name="connsiteX3" fmla="*/ 10473 w 296048"/>
                <a:gd name="connsiteY3" fmla="*/ 153261 h 195154"/>
                <a:gd name="connsiteX4" fmla="*/ 0 w 296048"/>
                <a:gd name="connsiteY4" fmla="*/ 142788 h 195154"/>
                <a:gd name="connsiteX5" fmla="*/ 0 w 296048"/>
                <a:gd name="connsiteY5" fmla="*/ 10473 h 195154"/>
                <a:gd name="connsiteX6" fmla="*/ 10473 w 296048"/>
                <a:gd name="connsiteY6" fmla="*/ 0 h 195154"/>
                <a:gd name="connsiteX7" fmla="*/ 285575 w 296048"/>
                <a:gd name="connsiteY7" fmla="*/ 0 h 195154"/>
                <a:gd name="connsiteX8" fmla="*/ 296049 w 296048"/>
                <a:gd name="connsiteY8" fmla="*/ 10473 h 195154"/>
                <a:gd name="connsiteX9" fmla="*/ 296049 w 296048"/>
                <a:gd name="connsiteY9" fmla="*/ 142788 h 195154"/>
                <a:gd name="connsiteX10" fmla="*/ 285575 w 296048"/>
                <a:gd name="connsiteY10" fmla="*/ 153261 h 195154"/>
                <a:gd name="connsiteX11" fmla="*/ 227972 w 296048"/>
                <a:gd name="connsiteY11" fmla="*/ 153261 h 195154"/>
                <a:gd name="connsiteX12" fmla="*/ 227972 w 296048"/>
                <a:gd name="connsiteY12" fmla="*/ 184681 h 195154"/>
                <a:gd name="connsiteX13" fmla="*/ 222735 w 296048"/>
                <a:gd name="connsiteY13" fmla="*/ 193758 h 195154"/>
                <a:gd name="connsiteX14" fmla="*/ 217498 w 296048"/>
                <a:gd name="connsiteY14" fmla="*/ 195155 h 195154"/>
                <a:gd name="connsiteX15" fmla="*/ 20947 w 296048"/>
                <a:gd name="connsiteY15" fmla="*/ 132314 h 195154"/>
                <a:gd name="connsiteX16" fmla="*/ 148024 w 296048"/>
                <a:gd name="connsiteY16" fmla="*/ 132314 h 195154"/>
                <a:gd name="connsiteX17" fmla="*/ 153261 w 296048"/>
                <a:gd name="connsiteY17" fmla="*/ 133711 h 195154"/>
                <a:gd name="connsiteX18" fmla="*/ 207025 w 296048"/>
                <a:gd name="connsiteY18" fmla="*/ 165829 h 195154"/>
                <a:gd name="connsiteX19" fmla="*/ 207025 w 296048"/>
                <a:gd name="connsiteY19" fmla="*/ 142788 h 195154"/>
                <a:gd name="connsiteX20" fmla="*/ 217498 w 296048"/>
                <a:gd name="connsiteY20" fmla="*/ 132314 h 195154"/>
                <a:gd name="connsiteX21" fmla="*/ 275102 w 296048"/>
                <a:gd name="connsiteY21" fmla="*/ 132314 h 195154"/>
                <a:gd name="connsiteX22" fmla="*/ 275102 w 296048"/>
                <a:gd name="connsiteY22" fmla="*/ 20947 h 195154"/>
                <a:gd name="connsiteX23" fmla="*/ 20947 w 296048"/>
                <a:gd name="connsiteY23" fmla="*/ 20947 h 195154"/>
                <a:gd name="connsiteX24" fmla="*/ 20947 w 296048"/>
                <a:gd name="connsiteY24" fmla="*/ 132314 h 195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96048" h="195154">
                  <a:moveTo>
                    <a:pt x="217498" y="195155"/>
                  </a:moveTo>
                  <a:cubicBezTo>
                    <a:pt x="215753" y="195155"/>
                    <a:pt x="214007" y="194457"/>
                    <a:pt x="212261" y="193409"/>
                  </a:cubicBezTo>
                  <a:lnTo>
                    <a:pt x="144882" y="153261"/>
                  </a:lnTo>
                  <a:lnTo>
                    <a:pt x="10473" y="153261"/>
                  </a:lnTo>
                  <a:cubicBezTo>
                    <a:pt x="4538" y="153261"/>
                    <a:pt x="0" y="148374"/>
                    <a:pt x="0" y="142788"/>
                  </a:cubicBezTo>
                  <a:lnTo>
                    <a:pt x="0" y="10473"/>
                  </a:lnTo>
                  <a:cubicBezTo>
                    <a:pt x="0" y="4538"/>
                    <a:pt x="4538" y="0"/>
                    <a:pt x="10473" y="0"/>
                  </a:cubicBezTo>
                  <a:lnTo>
                    <a:pt x="285575" y="0"/>
                  </a:lnTo>
                  <a:cubicBezTo>
                    <a:pt x="291161" y="0"/>
                    <a:pt x="296049" y="4538"/>
                    <a:pt x="296049" y="10473"/>
                  </a:cubicBezTo>
                  <a:lnTo>
                    <a:pt x="296049" y="142788"/>
                  </a:lnTo>
                  <a:cubicBezTo>
                    <a:pt x="296049" y="148374"/>
                    <a:pt x="291161" y="153261"/>
                    <a:pt x="285575" y="153261"/>
                  </a:cubicBezTo>
                  <a:lnTo>
                    <a:pt x="227972" y="153261"/>
                  </a:lnTo>
                  <a:lnTo>
                    <a:pt x="227972" y="184681"/>
                  </a:lnTo>
                  <a:cubicBezTo>
                    <a:pt x="227972" y="188173"/>
                    <a:pt x="226226" y="191664"/>
                    <a:pt x="222735" y="193758"/>
                  </a:cubicBezTo>
                  <a:cubicBezTo>
                    <a:pt x="221338" y="194457"/>
                    <a:pt x="219244" y="195155"/>
                    <a:pt x="217498" y="195155"/>
                  </a:cubicBezTo>
                  <a:close/>
                  <a:moveTo>
                    <a:pt x="20947" y="132314"/>
                  </a:moveTo>
                  <a:lnTo>
                    <a:pt x="148024" y="132314"/>
                  </a:lnTo>
                  <a:cubicBezTo>
                    <a:pt x="149770" y="132314"/>
                    <a:pt x="151865" y="132663"/>
                    <a:pt x="153261" y="133711"/>
                  </a:cubicBezTo>
                  <a:lnTo>
                    <a:pt x="207025" y="165829"/>
                  </a:lnTo>
                  <a:lnTo>
                    <a:pt x="207025" y="142788"/>
                  </a:lnTo>
                  <a:cubicBezTo>
                    <a:pt x="207025" y="136853"/>
                    <a:pt x="211912" y="132314"/>
                    <a:pt x="217498" y="132314"/>
                  </a:cubicBezTo>
                  <a:lnTo>
                    <a:pt x="275102" y="132314"/>
                  </a:lnTo>
                  <a:lnTo>
                    <a:pt x="275102" y="20947"/>
                  </a:lnTo>
                  <a:lnTo>
                    <a:pt x="20947" y="20947"/>
                  </a:lnTo>
                  <a:lnTo>
                    <a:pt x="20947" y="132314"/>
                  </a:lnTo>
                  <a:close/>
                </a:path>
              </a:pathLst>
            </a:custGeom>
            <a:solidFill>
              <a:srgbClr val="373939"/>
            </a:solidFill>
            <a:ln w="346" cap="flat">
              <a:noFill/>
              <a:prstDash val="solid"/>
              <a:miter/>
            </a:ln>
          </p:spPr>
          <p:txBody>
            <a:bodyPr rtlCol="0" anchor="ctr"/>
            <a:lstStyle/>
            <a:p>
              <a:endParaRPr lang="en-US"/>
            </a:p>
          </p:txBody>
        </p:sp>
        <p:sp>
          <p:nvSpPr>
            <p:cNvPr id="441" name="Freeform 440">
              <a:extLst>
                <a:ext uri="{FF2B5EF4-FFF2-40B4-BE49-F238E27FC236}">
                  <a16:creationId xmlns:a16="http://schemas.microsoft.com/office/drawing/2014/main" id="{2EBE7203-E3C7-7895-F20C-4950196DF95B}"/>
                </a:ext>
              </a:extLst>
            </p:cNvPr>
            <p:cNvSpPr/>
            <p:nvPr/>
          </p:nvSpPr>
          <p:spPr>
            <a:xfrm>
              <a:off x="9586993" y="4603217"/>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888" y="182238"/>
                    <a:pt x="0" y="177350"/>
                    <a:pt x="0" y="171764"/>
                  </a:cubicBezTo>
                  <a:lnTo>
                    <a:pt x="0" y="10473"/>
                  </a:lnTo>
                  <a:cubicBezTo>
                    <a:pt x="0" y="4538"/>
                    <a:pt x="488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solidFill>
              <a:srgbClr val="373939"/>
            </a:solidFill>
            <a:ln w="346" cap="flat">
              <a:noFill/>
              <a:prstDash val="solid"/>
              <a:miter/>
            </a:ln>
          </p:spPr>
          <p:txBody>
            <a:bodyPr rtlCol="0" anchor="ctr"/>
            <a:lstStyle/>
            <a:p>
              <a:endParaRPr lang="en-US"/>
            </a:p>
          </p:txBody>
        </p:sp>
        <p:sp>
          <p:nvSpPr>
            <p:cNvPr id="442" name="Freeform 441">
              <a:extLst>
                <a:ext uri="{FF2B5EF4-FFF2-40B4-BE49-F238E27FC236}">
                  <a16:creationId xmlns:a16="http://schemas.microsoft.com/office/drawing/2014/main" id="{9BE0CFCB-B552-2D34-D655-EE18E53711A7}"/>
                </a:ext>
              </a:extLst>
            </p:cNvPr>
            <p:cNvSpPr/>
            <p:nvPr/>
          </p:nvSpPr>
          <p:spPr>
            <a:xfrm>
              <a:off x="9633076" y="4725756"/>
              <a:ext cx="120444" cy="59698"/>
            </a:xfrm>
            <a:custGeom>
              <a:avLst/>
              <a:gdLst>
                <a:gd name="connsiteX0" fmla="*/ 109971 w 120444"/>
                <a:gd name="connsiteY0" fmla="*/ 59699 h 59698"/>
                <a:gd name="connsiteX1" fmla="*/ 10473 w 120444"/>
                <a:gd name="connsiteY1" fmla="*/ 59699 h 59698"/>
                <a:gd name="connsiteX2" fmla="*/ 0 w 120444"/>
                <a:gd name="connsiteY2" fmla="*/ 49225 h 59698"/>
                <a:gd name="connsiteX3" fmla="*/ 0 w 120444"/>
                <a:gd name="connsiteY3" fmla="*/ 30024 h 59698"/>
                <a:gd name="connsiteX4" fmla="*/ 29675 w 120444"/>
                <a:gd name="connsiteY4" fmla="*/ 0 h 59698"/>
                <a:gd name="connsiteX5" fmla="*/ 90770 w 120444"/>
                <a:gd name="connsiteY5" fmla="*/ 0 h 59698"/>
                <a:gd name="connsiteX6" fmla="*/ 120444 w 120444"/>
                <a:gd name="connsiteY6" fmla="*/ 30024 h 59698"/>
                <a:gd name="connsiteX7" fmla="*/ 120444 w 120444"/>
                <a:gd name="connsiteY7" fmla="*/ 49225 h 59698"/>
                <a:gd name="connsiteX8" fmla="*/ 109971 w 120444"/>
                <a:gd name="connsiteY8" fmla="*/ 59699 h 59698"/>
                <a:gd name="connsiteX9" fmla="*/ 20947 w 120444"/>
                <a:gd name="connsiteY9" fmla="*/ 38752 h 59698"/>
                <a:gd name="connsiteX10" fmla="*/ 99498 w 120444"/>
                <a:gd name="connsiteY10" fmla="*/ 38752 h 59698"/>
                <a:gd name="connsiteX11" fmla="*/ 99498 w 120444"/>
                <a:gd name="connsiteY11" fmla="*/ 30024 h 59698"/>
                <a:gd name="connsiteX12" fmla="*/ 90770 w 120444"/>
                <a:gd name="connsiteY12" fmla="*/ 20947 h 59698"/>
                <a:gd name="connsiteX13" fmla="*/ 29675 w 120444"/>
                <a:gd name="connsiteY13" fmla="*/ 20947 h 59698"/>
                <a:gd name="connsiteX14" fmla="*/ 20947 w 120444"/>
                <a:gd name="connsiteY14" fmla="*/ 30024 h 59698"/>
                <a:gd name="connsiteX15" fmla="*/ 20947 w 120444"/>
                <a:gd name="connsiteY15" fmla="*/ 38752 h 59698"/>
                <a:gd name="connsiteX16" fmla="*/ 20947 w 120444"/>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444" h="59698">
                  <a:moveTo>
                    <a:pt x="109971" y="59699"/>
                  </a:moveTo>
                  <a:lnTo>
                    <a:pt x="10473" y="59699"/>
                  </a:lnTo>
                  <a:cubicBezTo>
                    <a:pt x="4538" y="59699"/>
                    <a:pt x="0" y="54811"/>
                    <a:pt x="0" y="49225"/>
                  </a:cubicBezTo>
                  <a:lnTo>
                    <a:pt x="0" y="30024"/>
                  </a:lnTo>
                  <a:cubicBezTo>
                    <a:pt x="0" y="13615"/>
                    <a:pt x="13266" y="0"/>
                    <a:pt x="29675" y="0"/>
                  </a:cubicBezTo>
                  <a:lnTo>
                    <a:pt x="90770" y="0"/>
                  </a:lnTo>
                  <a:cubicBezTo>
                    <a:pt x="107178" y="0"/>
                    <a:pt x="120444" y="13615"/>
                    <a:pt x="120444" y="30024"/>
                  </a:cubicBezTo>
                  <a:lnTo>
                    <a:pt x="120444" y="49225"/>
                  </a:lnTo>
                  <a:cubicBezTo>
                    <a:pt x="120444" y="54811"/>
                    <a:pt x="115906" y="59699"/>
                    <a:pt x="109971" y="59699"/>
                  </a:cubicBezTo>
                  <a:close/>
                  <a:moveTo>
                    <a:pt x="20947" y="38752"/>
                  </a:moveTo>
                  <a:lnTo>
                    <a:pt x="99498" y="38752"/>
                  </a:lnTo>
                  <a:lnTo>
                    <a:pt x="99498" y="30024"/>
                  </a:lnTo>
                  <a:cubicBezTo>
                    <a:pt x="99498" y="25136"/>
                    <a:pt x="95657" y="20947"/>
                    <a:pt x="90770" y="20947"/>
                  </a:cubicBezTo>
                  <a:lnTo>
                    <a:pt x="29675" y="20947"/>
                  </a:lnTo>
                  <a:cubicBezTo>
                    <a:pt x="24787" y="20947"/>
                    <a:pt x="20947" y="25136"/>
                    <a:pt x="20947" y="30024"/>
                  </a:cubicBezTo>
                  <a:lnTo>
                    <a:pt x="20947" y="38752"/>
                  </a:lnTo>
                  <a:lnTo>
                    <a:pt x="20947" y="38752"/>
                  </a:lnTo>
                  <a:close/>
                </a:path>
              </a:pathLst>
            </a:custGeom>
            <a:solidFill>
              <a:srgbClr val="373939"/>
            </a:solidFill>
            <a:ln w="346" cap="flat">
              <a:noFill/>
              <a:prstDash val="solid"/>
              <a:miter/>
            </a:ln>
          </p:spPr>
          <p:txBody>
            <a:bodyPr rtlCol="0" anchor="ctr"/>
            <a:lstStyle/>
            <a:p>
              <a:endParaRPr lang="en-US"/>
            </a:p>
          </p:txBody>
        </p:sp>
        <p:sp>
          <p:nvSpPr>
            <p:cNvPr id="443" name="Freeform 442">
              <a:extLst>
                <a:ext uri="{FF2B5EF4-FFF2-40B4-BE49-F238E27FC236}">
                  <a16:creationId xmlns:a16="http://schemas.microsoft.com/office/drawing/2014/main" id="{108250AD-D1E8-B359-3C65-11790F5173F9}"/>
                </a:ext>
              </a:extLst>
            </p:cNvPr>
            <p:cNvSpPr/>
            <p:nvPr/>
          </p:nvSpPr>
          <p:spPr>
            <a:xfrm>
              <a:off x="9657514" y="4646507"/>
              <a:ext cx="71568" cy="71568"/>
            </a:xfrm>
            <a:custGeom>
              <a:avLst/>
              <a:gdLst>
                <a:gd name="connsiteX0" fmla="*/ 35959 w 71568"/>
                <a:gd name="connsiteY0" fmla="*/ 71568 h 71568"/>
                <a:gd name="connsiteX1" fmla="*/ 0 w 71568"/>
                <a:gd name="connsiteY1" fmla="*/ 35610 h 71568"/>
                <a:gd name="connsiteX2" fmla="*/ 35959 w 71568"/>
                <a:gd name="connsiteY2" fmla="*/ 0 h 71568"/>
                <a:gd name="connsiteX3" fmla="*/ 71568 w 71568"/>
                <a:gd name="connsiteY3" fmla="*/ 35610 h 71568"/>
                <a:gd name="connsiteX4" fmla="*/ 35959 w 71568"/>
                <a:gd name="connsiteY4" fmla="*/ 71568 h 71568"/>
                <a:gd name="connsiteX5" fmla="*/ 35959 w 71568"/>
                <a:gd name="connsiteY5" fmla="*/ 20947 h 71568"/>
                <a:gd name="connsiteX6" fmla="*/ 20947 w 71568"/>
                <a:gd name="connsiteY6" fmla="*/ 35610 h 71568"/>
                <a:gd name="connsiteX7" fmla="*/ 35959 w 71568"/>
                <a:gd name="connsiteY7" fmla="*/ 50622 h 71568"/>
                <a:gd name="connsiteX8" fmla="*/ 50622 w 71568"/>
                <a:gd name="connsiteY8" fmla="*/ 35610 h 71568"/>
                <a:gd name="connsiteX9" fmla="*/ 35959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959" y="71568"/>
                  </a:moveTo>
                  <a:cubicBezTo>
                    <a:pt x="16059" y="71568"/>
                    <a:pt x="0" y="55509"/>
                    <a:pt x="0" y="35610"/>
                  </a:cubicBezTo>
                  <a:cubicBezTo>
                    <a:pt x="0" y="16059"/>
                    <a:pt x="16059" y="0"/>
                    <a:pt x="35959" y="0"/>
                  </a:cubicBezTo>
                  <a:cubicBezTo>
                    <a:pt x="55509" y="0"/>
                    <a:pt x="71568" y="16059"/>
                    <a:pt x="71568" y="35610"/>
                  </a:cubicBezTo>
                  <a:cubicBezTo>
                    <a:pt x="71568" y="55509"/>
                    <a:pt x="55509" y="71568"/>
                    <a:pt x="35959" y="71568"/>
                  </a:cubicBezTo>
                  <a:close/>
                  <a:moveTo>
                    <a:pt x="35959" y="20947"/>
                  </a:moveTo>
                  <a:cubicBezTo>
                    <a:pt x="27580" y="20947"/>
                    <a:pt x="20947" y="27580"/>
                    <a:pt x="20947" y="35610"/>
                  </a:cubicBezTo>
                  <a:cubicBezTo>
                    <a:pt x="20947" y="43988"/>
                    <a:pt x="27580" y="50622"/>
                    <a:pt x="35959" y="50622"/>
                  </a:cubicBezTo>
                  <a:cubicBezTo>
                    <a:pt x="43988" y="50622"/>
                    <a:pt x="50622" y="43988"/>
                    <a:pt x="50622" y="35610"/>
                  </a:cubicBezTo>
                  <a:cubicBezTo>
                    <a:pt x="50622" y="27580"/>
                    <a:pt x="43988" y="20947"/>
                    <a:pt x="35959" y="20947"/>
                  </a:cubicBezTo>
                  <a:close/>
                </a:path>
              </a:pathLst>
            </a:custGeom>
            <a:solidFill>
              <a:srgbClr val="373939"/>
            </a:solidFill>
            <a:ln w="346" cap="flat">
              <a:noFill/>
              <a:prstDash val="solid"/>
              <a:miter/>
            </a:ln>
          </p:spPr>
          <p:txBody>
            <a:bodyPr rtlCol="0" anchor="ctr"/>
            <a:lstStyle/>
            <a:p>
              <a:endParaRPr lang="en-US"/>
            </a:p>
          </p:txBody>
        </p:sp>
      </p:grpSp>
    </p:spTree>
    <p:extLst>
      <p:ext uri="{BB962C8B-B14F-4D97-AF65-F5344CB8AC3E}">
        <p14:creationId xmlns:p14="http://schemas.microsoft.com/office/powerpoint/2010/main" val="28491539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5_Next Steps">
    <p:bg>
      <p:bgPr>
        <a:solidFill>
          <a:schemeClr val="tx2"/>
        </a:solidFill>
        <a:effectLst/>
      </p:bgPr>
    </p:bg>
    <p:spTree>
      <p:nvGrpSpPr>
        <p:cNvPr id="1" name=""/>
        <p:cNvGrpSpPr/>
        <p:nvPr/>
      </p:nvGrpSpPr>
      <p:grpSpPr>
        <a:xfrm>
          <a:off x="0" y="0"/>
          <a:ext cx="0" cy="0"/>
          <a:chOff x="0" y="0"/>
          <a:chExt cx="0" cy="0"/>
        </a:xfrm>
      </p:grpSpPr>
      <p:sp>
        <p:nvSpPr>
          <p:cNvPr id="297" name="Graphic 1">
            <a:extLst>
              <a:ext uri="{FF2B5EF4-FFF2-40B4-BE49-F238E27FC236}">
                <a16:creationId xmlns:a16="http://schemas.microsoft.com/office/drawing/2014/main" id="{0FD1DB06-58C3-65A8-6FD3-FBDC267BAEF7}"/>
              </a:ext>
            </a:extLst>
          </p:cNvPr>
          <p:cNvSpPr/>
          <p:nvPr/>
        </p:nvSpPr>
        <p:spPr>
          <a:xfrm>
            <a:off x="817783" y="526767"/>
            <a:ext cx="656169" cy="656673"/>
          </a:xfrm>
          <a:custGeom>
            <a:avLst/>
            <a:gdLst>
              <a:gd name="connsiteX0" fmla="*/ 137685 w 656169"/>
              <a:gd name="connsiteY0" fmla="*/ 328153 h 656673"/>
              <a:gd name="connsiteX1" fmla="*/ 254077 w 656169"/>
              <a:gd name="connsiteY1" fmla="*/ 503450 h 656673"/>
              <a:gd name="connsiteX2" fmla="*/ 254077 w 656169"/>
              <a:gd name="connsiteY2" fmla="*/ 582606 h 656673"/>
              <a:gd name="connsiteX3" fmla="*/ 328144 w 656169"/>
              <a:gd name="connsiteY3" fmla="*/ 656674 h 656673"/>
              <a:gd name="connsiteX4" fmla="*/ 402212 w 656169"/>
              <a:gd name="connsiteY4" fmla="*/ 582606 h 656673"/>
              <a:gd name="connsiteX5" fmla="*/ 402212 w 656169"/>
              <a:gd name="connsiteY5" fmla="*/ 503450 h 656673"/>
              <a:gd name="connsiteX6" fmla="*/ 503452 w 656169"/>
              <a:gd name="connsiteY6" fmla="*/ 253947 h 656673"/>
              <a:gd name="connsiteX7" fmla="*/ 253950 w 656169"/>
              <a:gd name="connsiteY7" fmla="*/ 152707 h 656673"/>
              <a:gd name="connsiteX8" fmla="*/ 137685 w 656169"/>
              <a:gd name="connsiteY8" fmla="*/ 328153 h 656673"/>
              <a:gd name="connsiteX9" fmla="*/ 328144 w 656169"/>
              <a:gd name="connsiteY9" fmla="*/ 635512 h 656673"/>
              <a:gd name="connsiteX10" fmla="*/ 279471 w 656169"/>
              <a:gd name="connsiteY10" fmla="*/ 603261 h 656673"/>
              <a:gd name="connsiteX11" fmla="*/ 376817 w 656169"/>
              <a:gd name="connsiteY11" fmla="*/ 603261 h 656673"/>
              <a:gd name="connsiteX12" fmla="*/ 328144 w 656169"/>
              <a:gd name="connsiteY12" fmla="*/ 635512 h 656673"/>
              <a:gd name="connsiteX13" fmla="*/ 381050 w 656169"/>
              <a:gd name="connsiteY13" fmla="*/ 582099 h 656673"/>
              <a:gd name="connsiteX14" fmla="*/ 275239 w 656169"/>
              <a:gd name="connsiteY14" fmla="*/ 582099 h 656673"/>
              <a:gd name="connsiteX15" fmla="*/ 275239 w 656169"/>
              <a:gd name="connsiteY15" fmla="*/ 550355 h 656673"/>
              <a:gd name="connsiteX16" fmla="*/ 381050 w 656169"/>
              <a:gd name="connsiteY16" fmla="*/ 550355 h 656673"/>
              <a:gd name="connsiteX17" fmla="*/ 317563 w 656169"/>
              <a:gd name="connsiteY17" fmla="*/ 264667 h 656673"/>
              <a:gd name="connsiteX18" fmla="*/ 328144 w 656169"/>
              <a:gd name="connsiteY18" fmla="*/ 254086 h 656673"/>
              <a:gd name="connsiteX19" fmla="*/ 338725 w 656169"/>
              <a:gd name="connsiteY19" fmla="*/ 264667 h 656673"/>
              <a:gd name="connsiteX20" fmla="*/ 328144 w 656169"/>
              <a:gd name="connsiteY20" fmla="*/ 275248 h 656673"/>
              <a:gd name="connsiteX21" fmla="*/ 317563 w 656169"/>
              <a:gd name="connsiteY21" fmla="*/ 264667 h 656673"/>
              <a:gd name="connsiteX22" fmla="*/ 328144 w 656169"/>
              <a:gd name="connsiteY22" fmla="*/ 158856 h 656673"/>
              <a:gd name="connsiteX23" fmla="*/ 497428 w 656169"/>
              <a:gd name="connsiteY23" fmla="*/ 327976 h 656673"/>
              <a:gd name="connsiteX24" fmla="*/ 387885 w 656169"/>
              <a:gd name="connsiteY24" fmla="*/ 486393 h 656673"/>
              <a:gd name="connsiteX25" fmla="*/ 381050 w 656169"/>
              <a:gd name="connsiteY25" fmla="*/ 496286 h 656673"/>
              <a:gd name="connsiteX26" fmla="*/ 381050 w 656169"/>
              <a:gd name="connsiteY26" fmla="*/ 529193 h 656673"/>
              <a:gd name="connsiteX27" fmla="*/ 338725 w 656169"/>
              <a:gd name="connsiteY27" fmla="*/ 529193 h 656673"/>
              <a:gd name="connsiteX28" fmla="*/ 338725 w 656169"/>
              <a:gd name="connsiteY28" fmla="*/ 449412 h 656673"/>
              <a:gd name="connsiteX29" fmla="*/ 409089 w 656169"/>
              <a:gd name="connsiteY29" fmla="*/ 389100 h 656673"/>
              <a:gd name="connsiteX30" fmla="*/ 412793 w 656169"/>
              <a:gd name="connsiteY30" fmla="*/ 381058 h 656673"/>
              <a:gd name="connsiteX31" fmla="*/ 412793 w 656169"/>
              <a:gd name="connsiteY31" fmla="*/ 357949 h 656673"/>
              <a:gd name="connsiteX32" fmla="*/ 432139 w 656169"/>
              <a:gd name="connsiteY32" fmla="*/ 317441 h 656673"/>
              <a:gd name="connsiteX33" fmla="*/ 391631 w 656169"/>
              <a:gd name="connsiteY33" fmla="*/ 298093 h 656673"/>
              <a:gd name="connsiteX34" fmla="*/ 372284 w 656169"/>
              <a:gd name="connsiteY34" fmla="*/ 338603 h 656673"/>
              <a:gd name="connsiteX35" fmla="*/ 391631 w 656169"/>
              <a:gd name="connsiteY35" fmla="*/ 357949 h 656673"/>
              <a:gd name="connsiteX36" fmla="*/ 391631 w 656169"/>
              <a:gd name="connsiteY36" fmla="*/ 376191 h 656673"/>
              <a:gd name="connsiteX37" fmla="*/ 338725 w 656169"/>
              <a:gd name="connsiteY37" fmla="*/ 421542 h 656673"/>
              <a:gd name="connsiteX38" fmla="*/ 338725 w 656169"/>
              <a:gd name="connsiteY38" fmla="*/ 294463 h 656673"/>
              <a:gd name="connsiteX39" fmla="*/ 358072 w 656169"/>
              <a:gd name="connsiteY39" fmla="*/ 253954 h 656673"/>
              <a:gd name="connsiteX40" fmla="*/ 317563 w 656169"/>
              <a:gd name="connsiteY40" fmla="*/ 234607 h 656673"/>
              <a:gd name="connsiteX41" fmla="*/ 298217 w 656169"/>
              <a:gd name="connsiteY41" fmla="*/ 275117 h 656673"/>
              <a:gd name="connsiteX42" fmla="*/ 317563 w 656169"/>
              <a:gd name="connsiteY42" fmla="*/ 294463 h 656673"/>
              <a:gd name="connsiteX43" fmla="*/ 317563 w 656169"/>
              <a:gd name="connsiteY43" fmla="*/ 383989 h 656673"/>
              <a:gd name="connsiteX44" fmla="*/ 264658 w 656169"/>
              <a:gd name="connsiteY44" fmla="*/ 353759 h 656673"/>
              <a:gd name="connsiteX45" fmla="*/ 264658 w 656169"/>
              <a:gd name="connsiteY45" fmla="*/ 336830 h 656673"/>
              <a:gd name="connsiteX46" fmla="*/ 284004 w 656169"/>
              <a:gd name="connsiteY46" fmla="*/ 296321 h 656673"/>
              <a:gd name="connsiteX47" fmla="*/ 243496 w 656169"/>
              <a:gd name="connsiteY47" fmla="*/ 276974 h 656673"/>
              <a:gd name="connsiteX48" fmla="*/ 224149 w 656169"/>
              <a:gd name="connsiteY48" fmla="*/ 317483 h 656673"/>
              <a:gd name="connsiteX49" fmla="*/ 243496 w 656169"/>
              <a:gd name="connsiteY49" fmla="*/ 336830 h 656673"/>
              <a:gd name="connsiteX50" fmla="*/ 243496 w 656169"/>
              <a:gd name="connsiteY50" fmla="*/ 359896 h 656673"/>
              <a:gd name="connsiteX51" fmla="*/ 248786 w 656169"/>
              <a:gd name="connsiteY51" fmla="*/ 369081 h 656673"/>
              <a:gd name="connsiteX52" fmla="*/ 317563 w 656169"/>
              <a:gd name="connsiteY52" fmla="*/ 408358 h 656673"/>
              <a:gd name="connsiteX53" fmla="*/ 317563 w 656169"/>
              <a:gd name="connsiteY53" fmla="*/ 529193 h 656673"/>
              <a:gd name="connsiteX54" fmla="*/ 275239 w 656169"/>
              <a:gd name="connsiteY54" fmla="*/ 529193 h 656673"/>
              <a:gd name="connsiteX55" fmla="*/ 275239 w 656169"/>
              <a:gd name="connsiteY55" fmla="*/ 496286 h 656673"/>
              <a:gd name="connsiteX56" fmla="*/ 268404 w 656169"/>
              <a:gd name="connsiteY56" fmla="*/ 486393 h 656673"/>
              <a:gd name="connsiteX57" fmla="*/ 169728 w 656169"/>
              <a:gd name="connsiteY57" fmla="*/ 268399 h 656673"/>
              <a:gd name="connsiteX58" fmla="*/ 328144 w 656169"/>
              <a:gd name="connsiteY58" fmla="*/ 158856 h 656673"/>
              <a:gd name="connsiteX59" fmla="*/ 391631 w 656169"/>
              <a:gd name="connsiteY59" fmla="*/ 328153 h 656673"/>
              <a:gd name="connsiteX60" fmla="*/ 402212 w 656169"/>
              <a:gd name="connsiteY60" fmla="*/ 317572 h 656673"/>
              <a:gd name="connsiteX61" fmla="*/ 412793 w 656169"/>
              <a:gd name="connsiteY61" fmla="*/ 328153 h 656673"/>
              <a:gd name="connsiteX62" fmla="*/ 402212 w 656169"/>
              <a:gd name="connsiteY62" fmla="*/ 338734 h 656673"/>
              <a:gd name="connsiteX63" fmla="*/ 391631 w 656169"/>
              <a:gd name="connsiteY63" fmla="*/ 328153 h 656673"/>
              <a:gd name="connsiteX64" fmla="*/ 254077 w 656169"/>
              <a:gd name="connsiteY64" fmla="*/ 317572 h 656673"/>
              <a:gd name="connsiteX65" fmla="*/ 243496 w 656169"/>
              <a:gd name="connsiteY65" fmla="*/ 306991 h 656673"/>
              <a:gd name="connsiteX66" fmla="*/ 254077 w 656169"/>
              <a:gd name="connsiteY66" fmla="*/ 296410 h 656673"/>
              <a:gd name="connsiteX67" fmla="*/ 264658 w 656169"/>
              <a:gd name="connsiteY67" fmla="*/ 306991 h 656673"/>
              <a:gd name="connsiteX68" fmla="*/ 254077 w 656169"/>
              <a:gd name="connsiteY68" fmla="*/ 317572 h 656673"/>
              <a:gd name="connsiteX69" fmla="*/ 624414 w 656169"/>
              <a:gd name="connsiteY69" fmla="*/ 296410 h 656673"/>
              <a:gd name="connsiteX70" fmla="*/ 594618 w 656169"/>
              <a:gd name="connsiteY70" fmla="*/ 317572 h 656673"/>
              <a:gd name="connsiteX71" fmla="*/ 550347 w 656169"/>
              <a:gd name="connsiteY71" fmla="*/ 317572 h 656673"/>
              <a:gd name="connsiteX72" fmla="*/ 550347 w 656169"/>
              <a:gd name="connsiteY72" fmla="*/ 338734 h 656673"/>
              <a:gd name="connsiteX73" fmla="*/ 594618 w 656169"/>
              <a:gd name="connsiteY73" fmla="*/ 338734 h 656673"/>
              <a:gd name="connsiteX74" fmla="*/ 635104 w 656169"/>
              <a:gd name="connsiteY74" fmla="*/ 357953 h 656673"/>
              <a:gd name="connsiteX75" fmla="*/ 654324 w 656169"/>
              <a:gd name="connsiteY75" fmla="*/ 317466 h 656673"/>
              <a:gd name="connsiteX76" fmla="*/ 624414 w 656169"/>
              <a:gd name="connsiteY76" fmla="*/ 296410 h 656673"/>
              <a:gd name="connsiteX77" fmla="*/ 624414 w 656169"/>
              <a:gd name="connsiteY77" fmla="*/ 338734 h 656673"/>
              <a:gd name="connsiteX78" fmla="*/ 613833 w 656169"/>
              <a:gd name="connsiteY78" fmla="*/ 328153 h 656673"/>
              <a:gd name="connsiteX79" fmla="*/ 624414 w 656169"/>
              <a:gd name="connsiteY79" fmla="*/ 317572 h 656673"/>
              <a:gd name="connsiteX80" fmla="*/ 634995 w 656169"/>
              <a:gd name="connsiteY80" fmla="*/ 328153 h 656673"/>
              <a:gd name="connsiteX81" fmla="*/ 624414 w 656169"/>
              <a:gd name="connsiteY81" fmla="*/ 338734 h 656673"/>
              <a:gd name="connsiteX82" fmla="*/ 31875 w 656169"/>
              <a:gd name="connsiteY82" fmla="*/ 296410 h 656673"/>
              <a:gd name="connsiteX83" fmla="*/ 0 w 656169"/>
              <a:gd name="connsiteY83" fmla="*/ 328022 h 656673"/>
              <a:gd name="connsiteX84" fmla="*/ 31612 w 656169"/>
              <a:gd name="connsiteY84" fmla="*/ 359896 h 656673"/>
              <a:gd name="connsiteX85" fmla="*/ 61671 w 656169"/>
              <a:gd name="connsiteY85" fmla="*/ 338734 h 656673"/>
              <a:gd name="connsiteX86" fmla="*/ 105942 w 656169"/>
              <a:gd name="connsiteY86" fmla="*/ 338734 h 656673"/>
              <a:gd name="connsiteX87" fmla="*/ 105942 w 656169"/>
              <a:gd name="connsiteY87" fmla="*/ 317572 h 656673"/>
              <a:gd name="connsiteX88" fmla="*/ 61671 w 656169"/>
              <a:gd name="connsiteY88" fmla="*/ 317572 h 656673"/>
              <a:gd name="connsiteX89" fmla="*/ 31875 w 656169"/>
              <a:gd name="connsiteY89" fmla="*/ 296410 h 656673"/>
              <a:gd name="connsiteX90" fmla="*/ 31875 w 656169"/>
              <a:gd name="connsiteY90" fmla="*/ 338734 h 656673"/>
              <a:gd name="connsiteX91" fmla="*/ 21294 w 656169"/>
              <a:gd name="connsiteY91" fmla="*/ 328153 h 656673"/>
              <a:gd name="connsiteX92" fmla="*/ 31875 w 656169"/>
              <a:gd name="connsiteY92" fmla="*/ 317572 h 656673"/>
              <a:gd name="connsiteX93" fmla="*/ 42456 w 656169"/>
              <a:gd name="connsiteY93" fmla="*/ 328153 h 656673"/>
              <a:gd name="connsiteX94" fmla="*/ 31875 w 656169"/>
              <a:gd name="connsiteY94" fmla="*/ 338734 h 656673"/>
              <a:gd name="connsiteX95" fmla="*/ 492754 w 656169"/>
              <a:gd name="connsiteY95" fmla="*/ 178516 h 656673"/>
              <a:gd name="connsiteX96" fmla="*/ 524032 w 656169"/>
              <a:gd name="connsiteY96" fmla="*/ 147217 h 656673"/>
              <a:gd name="connsiteX97" fmla="*/ 566280 w 656169"/>
              <a:gd name="connsiteY97" fmla="*/ 132308 h 656673"/>
              <a:gd name="connsiteX98" fmla="*/ 560081 w 656169"/>
              <a:gd name="connsiteY98" fmla="*/ 96216 h 656673"/>
              <a:gd name="connsiteX99" fmla="*/ 515196 w 656169"/>
              <a:gd name="connsiteY99" fmla="*/ 96216 h 656673"/>
              <a:gd name="connsiteX100" fmla="*/ 509091 w 656169"/>
              <a:gd name="connsiteY100" fmla="*/ 132192 h 656673"/>
              <a:gd name="connsiteX101" fmla="*/ 477792 w 656169"/>
              <a:gd name="connsiteY101" fmla="*/ 163501 h 656673"/>
              <a:gd name="connsiteX102" fmla="*/ 530158 w 656169"/>
              <a:gd name="connsiteY102" fmla="*/ 111178 h 656673"/>
              <a:gd name="connsiteX103" fmla="*/ 545120 w 656169"/>
              <a:gd name="connsiteY103" fmla="*/ 110928 h 656673"/>
              <a:gd name="connsiteX104" fmla="*/ 545369 w 656169"/>
              <a:gd name="connsiteY104" fmla="*/ 125891 h 656673"/>
              <a:gd name="connsiteX105" fmla="*/ 545109 w 656169"/>
              <a:gd name="connsiteY105" fmla="*/ 126150 h 656673"/>
              <a:gd name="connsiteX106" fmla="*/ 530158 w 656169"/>
              <a:gd name="connsiteY106" fmla="*/ 126150 h 656673"/>
              <a:gd name="connsiteX107" fmla="*/ 530150 w 656169"/>
              <a:gd name="connsiteY107" fmla="*/ 111186 h 656673"/>
              <a:gd name="connsiteX108" fmla="*/ 530158 w 656169"/>
              <a:gd name="connsiteY108" fmla="*/ 111178 h 656673"/>
              <a:gd name="connsiteX109" fmla="*/ 163535 w 656169"/>
              <a:gd name="connsiteY109" fmla="*/ 477790 h 656673"/>
              <a:gd name="connsiteX110" fmla="*/ 132141 w 656169"/>
              <a:gd name="connsiteY110" fmla="*/ 509184 h 656673"/>
              <a:gd name="connsiteX111" fmla="*/ 96165 w 656169"/>
              <a:gd name="connsiteY111" fmla="*/ 515205 h 656673"/>
              <a:gd name="connsiteX112" fmla="*/ 95971 w 656169"/>
              <a:gd name="connsiteY112" fmla="*/ 560096 h 656673"/>
              <a:gd name="connsiteX113" fmla="*/ 140863 w 656169"/>
              <a:gd name="connsiteY113" fmla="*/ 560290 h 656673"/>
              <a:gd name="connsiteX114" fmla="*/ 147155 w 656169"/>
              <a:gd name="connsiteY114" fmla="*/ 524061 h 656673"/>
              <a:gd name="connsiteX115" fmla="*/ 178454 w 656169"/>
              <a:gd name="connsiteY115" fmla="*/ 492752 h 656673"/>
              <a:gd name="connsiteX116" fmla="*/ 126131 w 656169"/>
              <a:gd name="connsiteY116" fmla="*/ 545128 h 656673"/>
              <a:gd name="connsiteX117" fmla="*/ 111169 w 656169"/>
              <a:gd name="connsiteY117" fmla="*/ 545128 h 656673"/>
              <a:gd name="connsiteX118" fmla="*/ 111167 w 656169"/>
              <a:gd name="connsiteY118" fmla="*/ 530165 h 656673"/>
              <a:gd name="connsiteX119" fmla="*/ 126131 w 656169"/>
              <a:gd name="connsiteY119" fmla="*/ 530162 h 656673"/>
              <a:gd name="connsiteX120" fmla="*/ 126133 w 656169"/>
              <a:gd name="connsiteY120" fmla="*/ 545126 h 656673"/>
              <a:gd name="connsiteX121" fmla="*/ 126131 w 656169"/>
              <a:gd name="connsiteY121" fmla="*/ 545128 h 656673"/>
              <a:gd name="connsiteX122" fmla="*/ 515196 w 656169"/>
              <a:gd name="connsiteY122" fmla="*/ 560101 h 656673"/>
              <a:gd name="connsiteX123" fmla="*/ 560092 w 656169"/>
              <a:gd name="connsiteY123" fmla="*/ 560101 h 656673"/>
              <a:gd name="connsiteX124" fmla="*/ 560092 w 656169"/>
              <a:gd name="connsiteY124" fmla="*/ 515205 h 656673"/>
              <a:gd name="connsiteX125" fmla="*/ 524116 w 656169"/>
              <a:gd name="connsiteY125" fmla="*/ 509184 h 656673"/>
              <a:gd name="connsiteX126" fmla="*/ 492722 w 656169"/>
              <a:gd name="connsiteY126" fmla="*/ 477790 h 656673"/>
              <a:gd name="connsiteX127" fmla="*/ 477761 w 656169"/>
              <a:gd name="connsiteY127" fmla="*/ 492752 h 656673"/>
              <a:gd name="connsiteX128" fmla="*/ 509081 w 656169"/>
              <a:gd name="connsiteY128" fmla="*/ 524061 h 656673"/>
              <a:gd name="connsiteX129" fmla="*/ 515196 w 656169"/>
              <a:gd name="connsiteY129" fmla="*/ 560101 h 656673"/>
              <a:gd name="connsiteX130" fmla="*/ 530158 w 656169"/>
              <a:gd name="connsiteY130" fmla="*/ 530167 h 656673"/>
              <a:gd name="connsiteX131" fmla="*/ 545120 w 656169"/>
              <a:gd name="connsiteY131" fmla="*/ 530427 h 656673"/>
              <a:gd name="connsiteX132" fmla="*/ 545120 w 656169"/>
              <a:gd name="connsiteY132" fmla="*/ 545128 h 656673"/>
              <a:gd name="connsiteX133" fmla="*/ 530158 w 656169"/>
              <a:gd name="connsiteY133" fmla="*/ 545128 h 656673"/>
              <a:gd name="connsiteX134" fmla="*/ 530158 w 656169"/>
              <a:gd name="connsiteY134" fmla="*/ 530167 h 656673"/>
              <a:gd name="connsiteX135" fmla="*/ 141092 w 656169"/>
              <a:gd name="connsiteY135" fmla="*/ 96206 h 656673"/>
              <a:gd name="connsiteX136" fmla="*/ 96207 w 656169"/>
              <a:gd name="connsiteY136" fmla="*/ 96206 h 656673"/>
              <a:gd name="connsiteX137" fmla="*/ 95946 w 656169"/>
              <a:gd name="connsiteY137" fmla="*/ 140977 h 656673"/>
              <a:gd name="connsiteX138" fmla="*/ 132257 w 656169"/>
              <a:gd name="connsiteY138" fmla="*/ 147217 h 656673"/>
              <a:gd name="connsiteX139" fmla="*/ 163535 w 656169"/>
              <a:gd name="connsiteY139" fmla="*/ 178505 h 656673"/>
              <a:gd name="connsiteX140" fmla="*/ 178496 w 656169"/>
              <a:gd name="connsiteY140" fmla="*/ 163543 h 656673"/>
              <a:gd name="connsiteX141" fmla="*/ 147208 w 656169"/>
              <a:gd name="connsiteY141" fmla="*/ 132245 h 656673"/>
              <a:gd name="connsiteX142" fmla="*/ 141092 w 656169"/>
              <a:gd name="connsiteY142" fmla="*/ 96206 h 656673"/>
              <a:gd name="connsiteX143" fmla="*/ 126131 w 656169"/>
              <a:gd name="connsiteY143" fmla="*/ 126139 h 656673"/>
              <a:gd name="connsiteX144" fmla="*/ 111169 w 656169"/>
              <a:gd name="connsiteY144" fmla="*/ 126139 h 656673"/>
              <a:gd name="connsiteX145" fmla="*/ 111167 w 656169"/>
              <a:gd name="connsiteY145" fmla="*/ 111176 h 656673"/>
              <a:gd name="connsiteX146" fmla="*/ 126131 w 656169"/>
              <a:gd name="connsiteY146" fmla="*/ 111174 h 656673"/>
              <a:gd name="connsiteX147" fmla="*/ 126133 w 656169"/>
              <a:gd name="connsiteY147" fmla="*/ 126137 h 656673"/>
              <a:gd name="connsiteX148" fmla="*/ 126131 w 656169"/>
              <a:gd name="connsiteY148" fmla="*/ 126139 h 656673"/>
              <a:gd name="connsiteX149" fmla="*/ 338725 w 656169"/>
              <a:gd name="connsiteY149" fmla="*/ 105951 h 656673"/>
              <a:gd name="connsiteX150" fmla="*/ 338725 w 656169"/>
              <a:gd name="connsiteY150" fmla="*/ 61680 h 656673"/>
              <a:gd name="connsiteX151" fmla="*/ 358072 w 656169"/>
              <a:gd name="connsiteY151" fmla="*/ 21171 h 656673"/>
              <a:gd name="connsiteX152" fmla="*/ 317563 w 656169"/>
              <a:gd name="connsiteY152" fmla="*/ 1824 h 656673"/>
              <a:gd name="connsiteX153" fmla="*/ 298217 w 656169"/>
              <a:gd name="connsiteY153" fmla="*/ 42333 h 656673"/>
              <a:gd name="connsiteX154" fmla="*/ 317563 w 656169"/>
              <a:gd name="connsiteY154" fmla="*/ 61680 h 656673"/>
              <a:gd name="connsiteX155" fmla="*/ 317563 w 656169"/>
              <a:gd name="connsiteY155" fmla="*/ 105951 h 656673"/>
              <a:gd name="connsiteX156" fmla="*/ 328144 w 656169"/>
              <a:gd name="connsiteY156" fmla="*/ 21302 h 656673"/>
              <a:gd name="connsiteX157" fmla="*/ 338725 w 656169"/>
              <a:gd name="connsiteY157" fmla="*/ 31883 h 656673"/>
              <a:gd name="connsiteX158" fmla="*/ 328144 w 656169"/>
              <a:gd name="connsiteY158" fmla="*/ 42464 h 656673"/>
              <a:gd name="connsiteX159" fmla="*/ 317563 w 656169"/>
              <a:gd name="connsiteY159" fmla="*/ 31883 h 656673"/>
              <a:gd name="connsiteX160" fmla="*/ 328144 w 656169"/>
              <a:gd name="connsiteY160" fmla="*/ 21302 h 656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656169" h="656673">
                <a:moveTo>
                  <a:pt x="137685" y="328153"/>
                </a:moveTo>
                <a:cubicBezTo>
                  <a:pt x="138013" y="404580"/>
                  <a:pt x="183767" y="473488"/>
                  <a:pt x="254077" y="503450"/>
                </a:cubicBezTo>
                <a:lnTo>
                  <a:pt x="254077" y="582606"/>
                </a:lnTo>
                <a:cubicBezTo>
                  <a:pt x="254077" y="623513"/>
                  <a:pt x="287238" y="656674"/>
                  <a:pt x="328144" y="656674"/>
                </a:cubicBezTo>
                <a:cubicBezTo>
                  <a:pt x="369051" y="656674"/>
                  <a:pt x="402212" y="623513"/>
                  <a:pt x="402212" y="582606"/>
                </a:cubicBezTo>
                <a:lnTo>
                  <a:pt x="402212" y="503450"/>
                </a:lnTo>
                <a:cubicBezTo>
                  <a:pt x="499067" y="462508"/>
                  <a:pt x="544394" y="350802"/>
                  <a:pt x="503452" y="253947"/>
                </a:cubicBezTo>
                <a:cubicBezTo>
                  <a:pt x="462511" y="157092"/>
                  <a:pt x="350805" y="111765"/>
                  <a:pt x="253950" y="152707"/>
                </a:cubicBezTo>
                <a:cubicBezTo>
                  <a:pt x="183455" y="182506"/>
                  <a:pt x="137656" y="251619"/>
                  <a:pt x="137685" y="328153"/>
                </a:cubicBezTo>
                <a:close/>
                <a:moveTo>
                  <a:pt x="328144" y="635512"/>
                </a:moveTo>
                <a:cubicBezTo>
                  <a:pt x="306926" y="635476"/>
                  <a:pt x="287775" y="622786"/>
                  <a:pt x="279471" y="603261"/>
                </a:cubicBezTo>
                <a:lnTo>
                  <a:pt x="376817" y="603261"/>
                </a:lnTo>
                <a:cubicBezTo>
                  <a:pt x="368513" y="622786"/>
                  <a:pt x="349363" y="635476"/>
                  <a:pt x="328144" y="635512"/>
                </a:cubicBezTo>
                <a:close/>
                <a:moveTo>
                  <a:pt x="381050" y="582099"/>
                </a:moveTo>
                <a:lnTo>
                  <a:pt x="275239" y="582099"/>
                </a:lnTo>
                <a:lnTo>
                  <a:pt x="275239" y="550355"/>
                </a:lnTo>
                <a:lnTo>
                  <a:pt x="381050" y="550355"/>
                </a:lnTo>
                <a:close/>
                <a:moveTo>
                  <a:pt x="317563" y="264667"/>
                </a:moveTo>
                <a:cubicBezTo>
                  <a:pt x="317563" y="258823"/>
                  <a:pt x="322300" y="254086"/>
                  <a:pt x="328144" y="254086"/>
                </a:cubicBezTo>
                <a:cubicBezTo>
                  <a:pt x="333988" y="254086"/>
                  <a:pt x="338725" y="258823"/>
                  <a:pt x="338725" y="264667"/>
                </a:cubicBezTo>
                <a:cubicBezTo>
                  <a:pt x="338725" y="270511"/>
                  <a:pt x="333988" y="275248"/>
                  <a:pt x="328144" y="275248"/>
                </a:cubicBezTo>
                <a:cubicBezTo>
                  <a:pt x="322300" y="275248"/>
                  <a:pt x="317563" y="270511"/>
                  <a:pt x="317563" y="264667"/>
                </a:cubicBezTo>
                <a:close/>
                <a:moveTo>
                  <a:pt x="328144" y="158856"/>
                </a:moveTo>
                <a:cubicBezTo>
                  <a:pt x="421592" y="158812"/>
                  <a:pt x="497382" y="234529"/>
                  <a:pt x="497428" y="327976"/>
                </a:cubicBezTo>
                <a:cubicBezTo>
                  <a:pt x="497461" y="398440"/>
                  <a:pt x="453823" y="461547"/>
                  <a:pt x="387885" y="486393"/>
                </a:cubicBezTo>
                <a:cubicBezTo>
                  <a:pt x="383772" y="487949"/>
                  <a:pt x="381051" y="491889"/>
                  <a:pt x="381050" y="496286"/>
                </a:cubicBezTo>
                <a:lnTo>
                  <a:pt x="381050" y="529193"/>
                </a:lnTo>
                <a:lnTo>
                  <a:pt x="338725" y="529193"/>
                </a:lnTo>
                <a:lnTo>
                  <a:pt x="338725" y="449412"/>
                </a:lnTo>
                <a:lnTo>
                  <a:pt x="409089" y="389100"/>
                </a:lnTo>
                <a:cubicBezTo>
                  <a:pt x="411440" y="387090"/>
                  <a:pt x="412793" y="384151"/>
                  <a:pt x="412793" y="381058"/>
                </a:cubicBezTo>
                <a:lnTo>
                  <a:pt x="412793" y="357949"/>
                </a:lnTo>
                <a:cubicBezTo>
                  <a:pt x="429322" y="352105"/>
                  <a:pt x="437983" y="333969"/>
                  <a:pt x="432139" y="317441"/>
                </a:cubicBezTo>
                <a:cubicBezTo>
                  <a:pt x="426295" y="300912"/>
                  <a:pt x="408159" y="292250"/>
                  <a:pt x="391631" y="298093"/>
                </a:cubicBezTo>
                <a:cubicBezTo>
                  <a:pt x="375102" y="303937"/>
                  <a:pt x="366440" y="322074"/>
                  <a:pt x="372284" y="338603"/>
                </a:cubicBezTo>
                <a:cubicBezTo>
                  <a:pt x="375480" y="347642"/>
                  <a:pt x="382591" y="354753"/>
                  <a:pt x="391631" y="357949"/>
                </a:cubicBezTo>
                <a:lnTo>
                  <a:pt x="391631" y="376191"/>
                </a:lnTo>
                <a:lnTo>
                  <a:pt x="338725" y="421542"/>
                </a:lnTo>
                <a:lnTo>
                  <a:pt x="338725" y="294463"/>
                </a:lnTo>
                <a:cubicBezTo>
                  <a:pt x="355254" y="288619"/>
                  <a:pt x="363916" y="270483"/>
                  <a:pt x="358072" y="253954"/>
                </a:cubicBezTo>
                <a:cubicBezTo>
                  <a:pt x="352228" y="237426"/>
                  <a:pt x="334092" y="228764"/>
                  <a:pt x="317563" y="234607"/>
                </a:cubicBezTo>
                <a:cubicBezTo>
                  <a:pt x="301035" y="240451"/>
                  <a:pt x="292373" y="258588"/>
                  <a:pt x="298217" y="275117"/>
                </a:cubicBezTo>
                <a:cubicBezTo>
                  <a:pt x="301412" y="284156"/>
                  <a:pt x="308524" y="291266"/>
                  <a:pt x="317563" y="294463"/>
                </a:cubicBezTo>
                <a:lnTo>
                  <a:pt x="317563" y="383989"/>
                </a:lnTo>
                <a:lnTo>
                  <a:pt x="264658" y="353759"/>
                </a:lnTo>
                <a:lnTo>
                  <a:pt x="264658" y="336830"/>
                </a:lnTo>
                <a:cubicBezTo>
                  <a:pt x="281187" y="330986"/>
                  <a:pt x="289848" y="312850"/>
                  <a:pt x="284004" y="296321"/>
                </a:cubicBezTo>
                <a:cubicBezTo>
                  <a:pt x="278160" y="279792"/>
                  <a:pt x="260025" y="271131"/>
                  <a:pt x="243496" y="276974"/>
                </a:cubicBezTo>
                <a:cubicBezTo>
                  <a:pt x="226967" y="282817"/>
                  <a:pt x="218306" y="300954"/>
                  <a:pt x="224149" y="317483"/>
                </a:cubicBezTo>
                <a:cubicBezTo>
                  <a:pt x="227345" y="326523"/>
                  <a:pt x="234456" y="333633"/>
                  <a:pt x="243496" y="336830"/>
                </a:cubicBezTo>
                <a:lnTo>
                  <a:pt x="243496" y="359896"/>
                </a:lnTo>
                <a:cubicBezTo>
                  <a:pt x="243488" y="363684"/>
                  <a:pt x="245506" y="367187"/>
                  <a:pt x="248786" y="369081"/>
                </a:cubicBezTo>
                <a:lnTo>
                  <a:pt x="317563" y="408358"/>
                </a:lnTo>
                <a:lnTo>
                  <a:pt x="317563" y="529193"/>
                </a:lnTo>
                <a:lnTo>
                  <a:pt x="275239" y="529193"/>
                </a:lnTo>
                <a:lnTo>
                  <a:pt x="275239" y="496286"/>
                </a:lnTo>
                <a:cubicBezTo>
                  <a:pt x="275238" y="491889"/>
                  <a:pt x="272517" y="487949"/>
                  <a:pt x="268404" y="486393"/>
                </a:cubicBezTo>
                <a:cubicBezTo>
                  <a:pt x="180958" y="453443"/>
                  <a:pt x="136779" y="355845"/>
                  <a:pt x="169728" y="268399"/>
                </a:cubicBezTo>
                <a:cubicBezTo>
                  <a:pt x="194573" y="202461"/>
                  <a:pt x="257681" y="158822"/>
                  <a:pt x="328144" y="158856"/>
                </a:cubicBezTo>
                <a:close/>
                <a:moveTo>
                  <a:pt x="391631" y="328153"/>
                </a:moveTo>
                <a:cubicBezTo>
                  <a:pt x="391631" y="322309"/>
                  <a:pt x="396368" y="317572"/>
                  <a:pt x="402212" y="317572"/>
                </a:cubicBezTo>
                <a:cubicBezTo>
                  <a:pt x="408056" y="317572"/>
                  <a:pt x="412793" y="322309"/>
                  <a:pt x="412793" y="328153"/>
                </a:cubicBezTo>
                <a:cubicBezTo>
                  <a:pt x="412793" y="333997"/>
                  <a:pt x="408056" y="338734"/>
                  <a:pt x="402212" y="338734"/>
                </a:cubicBezTo>
                <a:cubicBezTo>
                  <a:pt x="396368" y="338734"/>
                  <a:pt x="391631" y="333997"/>
                  <a:pt x="391631" y="328153"/>
                </a:cubicBezTo>
                <a:close/>
                <a:moveTo>
                  <a:pt x="254077" y="317572"/>
                </a:moveTo>
                <a:cubicBezTo>
                  <a:pt x="248233" y="317572"/>
                  <a:pt x="243496" y="312835"/>
                  <a:pt x="243496" y="306991"/>
                </a:cubicBezTo>
                <a:cubicBezTo>
                  <a:pt x="243496" y="301147"/>
                  <a:pt x="248233" y="296410"/>
                  <a:pt x="254077" y="296410"/>
                </a:cubicBezTo>
                <a:cubicBezTo>
                  <a:pt x="259921" y="296410"/>
                  <a:pt x="264658" y="301147"/>
                  <a:pt x="264658" y="306991"/>
                </a:cubicBezTo>
                <a:cubicBezTo>
                  <a:pt x="264658" y="312835"/>
                  <a:pt x="259921" y="317572"/>
                  <a:pt x="254077" y="317572"/>
                </a:cubicBezTo>
                <a:close/>
                <a:moveTo>
                  <a:pt x="624414" y="296410"/>
                </a:moveTo>
                <a:cubicBezTo>
                  <a:pt x="611010" y="296466"/>
                  <a:pt x="599086" y="304934"/>
                  <a:pt x="594618" y="317572"/>
                </a:cubicBezTo>
                <a:lnTo>
                  <a:pt x="550347" y="317572"/>
                </a:lnTo>
                <a:lnTo>
                  <a:pt x="550347" y="338734"/>
                </a:lnTo>
                <a:lnTo>
                  <a:pt x="594618" y="338734"/>
                </a:lnTo>
                <a:cubicBezTo>
                  <a:pt x="600490" y="355222"/>
                  <a:pt x="618618" y="363826"/>
                  <a:pt x="635104" y="357953"/>
                </a:cubicBezTo>
                <a:cubicBezTo>
                  <a:pt x="651592" y="352080"/>
                  <a:pt x="660196" y="333954"/>
                  <a:pt x="654324" y="317466"/>
                </a:cubicBezTo>
                <a:cubicBezTo>
                  <a:pt x="649819" y="304822"/>
                  <a:pt x="637837" y="296386"/>
                  <a:pt x="624414" y="296410"/>
                </a:cubicBezTo>
                <a:close/>
                <a:moveTo>
                  <a:pt x="624414" y="338734"/>
                </a:moveTo>
                <a:cubicBezTo>
                  <a:pt x="618570" y="338734"/>
                  <a:pt x="613833" y="333997"/>
                  <a:pt x="613833" y="328153"/>
                </a:cubicBezTo>
                <a:cubicBezTo>
                  <a:pt x="613833" y="322309"/>
                  <a:pt x="618570" y="317572"/>
                  <a:pt x="624414" y="317572"/>
                </a:cubicBezTo>
                <a:cubicBezTo>
                  <a:pt x="630258" y="317572"/>
                  <a:pt x="634995" y="322309"/>
                  <a:pt x="634995" y="328153"/>
                </a:cubicBezTo>
                <a:cubicBezTo>
                  <a:pt x="634995" y="333997"/>
                  <a:pt x="630258" y="338734"/>
                  <a:pt x="624414" y="338734"/>
                </a:cubicBezTo>
                <a:close/>
                <a:moveTo>
                  <a:pt x="31875" y="296410"/>
                </a:moveTo>
                <a:cubicBezTo>
                  <a:pt x="14343" y="296337"/>
                  <a:pt x="73" y="310490"/>
                  <a:pt x="0" y="328022"/>
                </a:cubicBezTo>
                <a:cubicBezTo>
                  <a:pt x="-72" y="345553"/>
                  <a:pt x="14081" y="359823"/>
                  <a:pt x="31612" y="359896"/>
                </a:cubicBezTo>
                <a:cubicBezTo>
                  <a:pt x="45112" y="359951"/>
                  <a:pt x="57171" y="351462"/>
                  <a:pt x="61671" y="338734"/>
                </a:cubicBezTo>
                <a:lnTo>
                  <a:pt x="105942" y="338734"/>
                </a:lnTo>
                <a:lnTo>
                  <a:pt x="105942" y="317572"/>
                </a:lnTo>
                <a:lnTo>
                  <a:pt x="61671" y="317572"/>
                </a:lnTo>
                <a:cubicBezTo>
                  <a:pt x="57203" y="304934"/>
                  <a:pt x="45279" y="296466"/>
                  <a:pt x="31875" y="296410"/>
                </a:cubicBezTo>
                <a:close/>
                <a:moveTo>
                  <a:pt x="31875" y="338734"/>
                </a:moveTo>
                <a:cubicBezTo>
                  <a:pt x="26031" y="338734"/>
                  <a:pt x="21294" y="333997"/>
                  <a:pt x="21294" y="328153"/>
                </a:cubicBezTo>
                <a:cubicBezTo>
                  <a:pt x="21294" y="322309"/>
                  <a:pt x="26031" y="317572"/>
                  <a:pt x="31875" y="317572"/>
                </a:cubicBezTo>
                <a:cubicBezTo>
                  <a:pt x="37718" y="317572"/>
                  <a:pt x="42456" y="322309"/>
                  <a:pt x="42456" y="328153"/>
                </a:cubicBezTo>
                <a:cubicBezTo>
                  <a:pt x="42456" y="333997"/>
                  <a:pt x="37718" y="338734"/>
                  <a:pt x="31875" y="338734"/>
                </a:cubicBezTo>
                <a:close/>
                <a:moveTo>
                  <a:pt x="492754" y="178516"/>
                </a:moveTo>
                <a:lnTo>
                  <a:pt x="524032" y="147217"/>
                </a:lnTo>
                <a:cubicBezTo>
                  <a:pt x="539815" y="154766"/>
                  <a:pt x="558730" y="148092"/>
                  <a:pt x="566280" y="132308"/>
                </a:cubicBezTo>
                <a:cubicBezTo>
                  <a:pt x="572081" y="120181"/>
                  <a:pt x="569596" y="105713"/>
                  <a:pt x="560081" y="96216"/>
                </a:cubicBezTo>
                <a:cubicBezTo>
                  <a:pt x="547520" y="84228"/>
                  <a:pt x="527757" y="84228"/>
                  <a:pt x="515196" y="96216"/>
                </a:cubicBezTo>
                <a:cubicBezTo>
                  <a:pt x="505763" y="105713"/>
                  <a:pt x="503319" y="120115"/>
                  <a:pt x="509091" y="132192"/>
                </a:cubicBezTo>
                <a:lnTo>
                  <a:pt x="477792" y="163501"/>
                </a:lnTo>
                <a:close/>
                <a:moveTo>
                  <a:pt x="530158" y="111178"/>
                </a:moveTo>
                <a:cubicBezTo>
                  <a:pt x="534221" y="106977"/>
                  <a:pt x="540919" y="106866"/>
                  <a:pt x="545120" y="110928"/>
                </a:cubicBezTo>
                <a:cubicBezTo>
                  <a:pt x="549320" y="114991"/>
                  <a:pt x="549431" y="121690"/>
                  <a:pt x="545369" y="125891"/>
                </a:cubicBezTo>
                <a:cubicBezTo>
                  <a:pt x="545284" y="125979"/>
                  <a:pt x="545197" y="126065"/>
                  <a:pt x="545109" y="126150"/>
                </a:cubicBezTo>
                <a:cubicBezTo>
                  <a:pt x="540925" y="130144"/>
                  <a:pt x="534341" y="130144"/>
                  <a:pt x="530158" y="126150"/>
                </a:cubicBezTo>
                <a:cubicBezTo>
                  <a:pt x="526024" y="122020"/>
                  <a:pt x="526020" y="115320"/>
                  <a:pt x="530150" y="111186"/>
                </a:cubicBezTo>
                <a:cubicBezTo>
                  <a:pt x="530153" y="111183"/>
                  <a:pt x="530155" y="111181"/>
                  <a:pt x="530158" y="111178"/>
                </a:cubicBezTo>
                <a:close/>
                <a:moveTo>
                  <a:pt x="163535" y="477790"/>
                </a:moveTo>
                <a:lnTo>
                  <a:pt x="132141" y="509184"/>
                </a:lnTo>
                <a:cubicBezTo>
                  <a:pt x="120047" y="503643"/>
                  <a:pt x="105796" y="506028"/>
                  <a:pt x="96165" y="515205"/>
                </a:cubicBezTo>
                <a:cubicBezTo>
                  <a:pt x="83715" y="527548"/>
                  <a:pt x="83629" y="547647"/>
                  <a:pt x="95971" y="560096"/>
                </a:cubicBezTo>
                <a:cubicBezTo>
                  <a:pt x="108314" y="572546"/>
                  <a:pt x="128413" y="572633"/>
                  <a:pt x="140863" y="560290"/>
                </a:cubicBezTo>
                <a:cubicBezTo>
                  <a:pt x="150453" y="550782"/>
                  <a:pt x="152978" y="536247"/>
                  <a:pt x="147155" y="524061"/>
                </a:cubicBezTo>
                <a:lnTo>
                  <a:pt x="178454" y="492752"/>
                </a:lnTo>
                <a:close/>
                <a:moveTo>
                  <a:pt x="126131" y="545128"/>
                </a:moveTo>
                <a:cubicBezTo>
                  <a:pt x="121948" y="549135"/>
                  <a:pt x="115352" y="549135"/>
                  <a:pt x="111169" y="545128"/>
                </a:cubicBezTo>
                <a:cubicBezTo>
                  <a:pt x="107036" y="540996"/>
                  <a:pt x="107035" y="534298"/>
                  <a:pt x="111167" y="530165"/>
                </a:cubicBezTo>
                <a:cubicBezTo>
                  <a:pt x="115299" y="526032"/>
                  <a:pt x="121998" y="526031"/>
                  <a:pt x="126131" y="530162"/>
                </a:cubicBezTo>
                <a:cubicBezTo>
                  <a:pt x="130264" y="534293"/>
                  <a:pt x="130265" y="540993"/>
                  <a:pt x="126133" y="545126"/>
                </a:cubicBezTo>
                <a:cubicBezTo>
                  <a:pt x="126132" y="545127"/>
                  <a:pt x="126132" y="545127"/>
                  <a:pt x="126131" y="545128"/>
                </a:cubicBezTo>
                <a:close/>
                <a:moveTo>
                  <a:pt x="515196" y="560101"/>
                </a:moveTo>
                <a:cubicBezTo>
                  <a:pt x="527594" y="572498"/>
                  <a:pt x="547694" y="572498"/>
                  <a:pt x="560092" y="560101"/>
                </a:cubicBezTo>
                <a:cubicBezTo>
                  <a:pt x="572490" y="547703"/>
                  <a:pt x="572490" y="527603"/>
                  <a:pt x="560092" y="515205"/>
                </a:cubicBezTo>
                <a:cubicBezTo>
                  <a:pt x="550457" y="506036"/>
                  <a:pt x="536211" y="503652"/>
                  <a:pt x="524116" y="509184"/>
                </a:cubicBezTo>
                <a:lnTo>
                  <a:pt x="492722" y="477790"/>
                </a:lnTo>
                <a:lnTo>
                  <a:pt x="477761" y="492752"/>
                </a:lnTo>
                <a:lnTo>
                  <a:pt x="509081" y="524061"/>
                </a:lnTo>
                <a:cubicBezTo>
                  <a:pt x="503303" y="536161"/>
                  <a:pt x="505752" y="550585"/>
                  <a:pt x="515196" y="560101"/>
                </a:cubicBezTo>
                <a:close/>
                <a:moveTo>
                  <a:pt x="530158" y="530167"/>
                </a:moveTo>
                <a:cubicBezTo>
                  <a:pt x="534362" y="526107"/>
                  <a:pt x="541060" y="526223"/>
                  <a:pt x="545120" y="530427"/>
                </a:cubicBezTo>
                <a:cubicBezTo>
                  <a:pt x="549080" y="534527"/>
                  <a:pt x="549080" y="541028"/>
                  <a:pt x="545120" y="545128"/>
                </a:cubicBezTo>
                <a:cubicBezTo>
                  <a:pt x="540935" y="549130"/>
                  <a:pt x="534343" y="549130"/>
                  <a:pt x="530158" y="545128"/>
                </a:cubicBezTo>
                <a:cubicBezTo>
                  <a:pt x="526027" y="540996"/>
                  <a:pt x="526027" y="534299"/>
                  <a:pt x="530158" y="530167"/>
                </a:cubicBezTo>
                <a:close/>
                <a:moveTo>
                  <a:pt x="141092" y="96206"/>
                </a:moveTo>
                <a:cubicBezTo>
                  <a:pt x="128529" y="84223"/>
                  <a:pt x="108770" y="84223"/>
                  <a:pt x="96207" y="96206"/>
                </a:cubicBezTo>
                <a:cubicBezTo>
                  <a:pt x="83772" y="108497"/>
                  <a:pt x="83655" y="128541"/>
                  <a:pt x="95946" y="140977"/>
                </a:cubicBezTo>
                <a:cubicBezTo>
                  <a:pt x="105468" y="150611"/>
                  <a:pt x="120065" y="153119"/>
                  <a:pt x="132257" y="147217"/>
                </a:cubicBezTo>
                <a:lnTo>
                  <a:pt x="163535" y="178505"/>
                </a:lnTo>
                <a:lnTo>
                  <a:pt x="178496" y="163543"/>
                </a:lnTo>
                <a:lnTo>
                  <a:pt x="147208" y="132245"/>
                </a:lnTo>
                <a:cubicBezTo>
                  <a:pt x="152985" y="120145"/>
                  <a:pt x="150537" y="105721"/>
                  <a:pt x="141092" y="96206"/>
                </a:cubicBezTo>
                <a:close/>
                <a:moveTo>
                  <a:pt x="126131" y="126139"/>
                </a:moveTo>
                <a:cubicBezTo>
                  <a:pt x="121948" y="130146"/>
                  <a:pt x="115352" y="130146"/>
                  <a:pt x="111169" y="126139"/>
                </a:cubicBezTo>
                <a:cubicBezTo>
                  <a:pt x="107036" y="122008"/>
                  <a:pt x="107035" y="115309"/>
                  <a:pt x="111167" y="111176"/>
                </a:cubicBezTo>
                <a:cubicBezTo>
                  <a:pt x="115299" y="107043"/>
                  <a:pt x="121998" y="107042"/>
                  <a:pt x="126131" y="111174"/>
                </a:cubicBezTo>
                <a:cubicBezTo>
                  <a:pt x="130264" y="115304"/>
                  <a:pt x="130265" y="122004"/>
                  <a:pt x="126133" y="126137"/>
                </a:cubicBezTo>
                <a:cubicBezTo>
                  <a:pt x="126132" y="126138"/>
                  <a:pt x="126132" y="126138"/>
                  <a:pt x="126131" y="126139"/>
                </a:cubicBezTo>
                <a:close/>
                <a:moveTo>
                  <a:pt x="338725" y="105951"/>
                </a:moveTo>
                <a:lnTo>
                  <a:pt x="338725" y="61680"/>
                </a:lnTo>
                <a:cubicBezTo>
                  <a:pt x="355254" y="55836"/>
                  <a:pt x="363916" y="37699"/>
                  <a:pt x="358072" y="21171"/>
                </a:cubicBezTo>
                <a:cubicBezTo>
                  <a:pt x="352228" y="4642"/>
                  <a:pt x="334092" y="-4020"/>
                  <a:pt x="317563" y="1824"/>
                </a:cubicBezTo>
                <a:cubicBezTo>
                  <a:pt x="301035" y="7668"/>
                  <a:pt x="292373" y="25804"/>
                  <a:pt x="298217" y="42333"/>
                </a:cubicBezTo>
                <a:cubicBezTo>
                  <a:pt x="301412" y="51373"/>
                  <a:pt x="308524" y="58484"/>
                  <a:pt x="317563" y="61680"/>
                </a:cubicBezTo>
                <a:lnTo>
                  <a:pt x="317563" y="105951"/>
                </a:lnTo>
                <a:close/>
                <a:moveTo>
                  <a:pt x="328144" y="21302"/>
                </a:moveTo>
                <a:cubicBezTo>
                  <a:pt x="333988" y="21302"/>
                  <a:pt x="338725" y="26040"/>
                  <a:pt x="338725" y="31883"/>
                </a:cubicBezTo>
                <a:cubicBezTo>
                  <a:pt x="338725" y="37727"/>
                  <a:pt x="333988" y="42464"/>
                  <a:pt x="328144" y="42464"/>
                </a:cubicBezTo>
                <a:cubicBezTo>
                  <a:pt x="322300" y="42464"/>
                  <a:pt x="317563" y="37727"/>
                  <a:pt x="317563" y="31883"/>
                </a:cubicBezTo>
                <a:cubicBezTo>
                  <a:pt x="317563" y="26040"/>
                  <a:pt x="322300" y="21302"/>
                  <a:pt x="328144" y="21302"/>
                </a:cubicBezTo>
                <a:close/>
              </a:path>
            </a:pathLst>
          </a:custGeom>
          <a:solidFill>
            <a:schemeClr val="bg1"/>
          </a:solidFill>
          <a:ln w="10567" cap="flat">
            <a:noFill/>
            <a:prstDash val="solid"/>
            <a:miter/>
          </a:ln>
        </p:spPr>
        <p:txBody>
          <a:bodyPr rtlCol="0" anchor="ctr"/>
          <a:lstStyle/>
          <a:p>
            <a:endParaRPr lang="en-US"/>
          </a:p>
        </p:txBody>
      </p:sp>
      <p:sp>
        <p:nvSpPr>
          <p:cNvPr id="299" name="Freeform 298">
            <a:extLst>
              <a:ext uri="{FF2B5EF4-FFF2-40B4-BE49-F238E27FC236}">
                <a16:creationId xmlns:a16="http://schemas.microsoft.com/office/drawing/2014/main" id="{64474633-6760-CA77-5788-E6425875826C}"/>
              </a:ext>
            </a:extLst>
          </p:cNvPr>
          <p:cNvSpPr/>
          <p:nvPr/>
        </p:nvSpPr>
        <p:spPr>
          <a:xfrm>
            <a:off x="1868800" y="581932"/>
            <a:ext cx="359756" cy="542408"/>
          </a:xfrm>
          <a:custGeom>
            <a:avLst/>
            <a:gdLst>
              <a:gd name="connsiteX0" fmla="*/ 352085 w 359756"/>
              <a:gd name="connsiteY0" fmla="*/ 48775 h 542408"/>
              <a:gd name="connsiteX1" fmla="*/ 182788 w 359756"/>
              <a:gd name="connsiteY1" fmla="*/ 407 h 542408"/>
              <a:gd name="connsiteX2" fmla="*/ 176968 w 359756"/>
              <a:gd name="connsiteY2" fmla="*/ 407 h 542408"/>
              <a:gd name="connsiteX3" fmla="*/ 7671 w 359756"/>
              <a:gd name="connsiteY3" fmla="*/ 48775 h 542408"/>
              <a:gd name="connsiteX4" fmla="*/ 0 w 359756"/>
              <a:gd name="connsiteY4" fmla="*/ 58946 h 542408"/>
              <a:gd name="connsiteX5" fmla="*/ 0 w 359756"/>
              <a:gd name="connsiteY5" fmla="*/ 411521 h 542408"/>
              <a:gd name="connsiteX6" fmla="*/ 4457 w 359756"/>
              <a:gd name="connsiteY6" fmla="*/ 420157 h 542408"/>
              <a:gd name="connsiteX7" fmla="*/ 173754 w 359756"/>
              <a:gd name="connsiteY7" fmla="*/ 540451 h 542408"/>
              <a:gd name="connsiteX8" fmla="*/ 186002 w 359756"/>
              <a:gd name="connsiteY8" fmla="*/ 540451 h 542408"/>
              <a:gd name="connsiteX9" fmla="*/ 355299 w 359756"/>
              <a:gd name="connsiteY9" fmla="*/ 420157 h 542408"/>
              <a:gd name="connsiteX10" fmla="*/ 359756 w 359756"/>
              <a:gd name="connsiteY10" fmla="*/ 411521 h 542408"/>
              <a:gd name="connsiteX11" fmla="*/ 359756 w 359756"/>
              <a:gd name="connsiteY11" fmla="*/ 58946 h 542408"/>
              <a:gd name="connsiteX12" fmla="*/ 352085 w 359756"/>
              <a:gd name="connsiteY12" fmla="*/ 48775 h 542408"/>
              <a:gd name="connsiteX13" fmla="*/ 338594 w 359756"/>
              <a:gd name="connsiteY13" fmla="*/ 406058 h 542408"/>
              <a:gd name="connsiteX14" fmla="*/ 179878 w 359756"/>
              <a:gd name="connsiteY14" fmla="*/ 518839 h 542408"/>
              <a:gd name="connsiteX15" fmla="*/ 21162 w 359756"/>
              <a:gd name="connsiteY15" fmla="*/ 406058 h 542408"/>
              <a:gd name="connsiteX16" fmla="*/ 21162 w 359756"/>
              <a:gd name="connsiteY16" fmla="*/ 66935 h 542408"/>
              <a:gd name="connsiteX17" fmla="*/ 179878 w 359756"/>
              <a:gd name="connsiteY17" fmla="*/ 21582 h 542408"/>
              <a:gd name="connsiteX18" fmla="*/ 338594 w 359756"/>
              <a:gd name="connsiteY18" fmla="*/ 66935 h 5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59756" h="542408">
                <a:moveTo>
                  <a:pt x="352085" y="48775"/>
                </a:moveTo>
                <a:lnTo>
                  <a:pt x="182788" y="407"/>
                </a:lnTo>
                <a:cubicBezTo>
                  <a:pt x="180886" y="-136"/>
                  <a:pt x="178870" y="-136"/>
                  <a:pt x="176968" y="407"/>
                </a:cubicBezTo>
                <a:lnTo>
                  <a:pt x="7671" y="48775"/>
                </a:lnTo>
                <a:cubicBezTo>
                  <a:pt x="3131" y="50074"/>
                  <a:pt x="1" y="54224"/>
                  <a:pt x="0" y="58946"/>
                </a:cubicBezTo>
                <a:lnTo>
                  <a:pt x="0" y="411521"/>
                </a:lnTo>
                <a:cubicBezTo>
                  <a:pt x="0" y="414952"/>
                  <a:pt x="1661" y="418170"/>
                  <a:pt x="4457" y="420157"/>
                </a:cubicBezTo>
                <a:lnTo>
                  <a:pt x="173754" y="540451"/>
                </a:lnTo>
                <a:cubicBezTo>
                  <a:pt x="177419" y="543060"/>
                  <a:pt x="182337" y="543060"/>
                  <a:pt x="186002" y="540451"/>
                </a:cubicBezTo>
                <a:lnTo>
                  <a:pt x="355299" y="420157"/>
                </a:lnTo>
                <a:cubicBezTo>
                  <a:pt x="358095" y="418170"/>
                  <a:pt x="359756" y="414952"/>
                  <a:pt x="359756" y="411521"/>
                </a:cubicBezTo>
                <a:lnTo>
                  <a:pt x="359756" y="58946"/>
                </a:lnTo>
                <a:cubicBezTo>
                  <a:pt x="359755" y="54224"/>
                  <a:pt x="356625" y="50074"/>
                  <a:pt x="352085" y="48775"/>
                </a:cubicBezTo>
                <a:close/>
                <a:moveTo>
                  <a:pt x="338594" y="406058"/>
                </a:moveTo>
                <a:lnTo>
                  <a:pt x="179878" y="518839"/>
                </a:lnTo>
                <a:lnTo>
                  <a:pt x="21162" y="406058"/>
                </a:lnTo>
                <a:lnTo>
                  <a:pt x="21162" y="66935"/>
                </a:lnTo>
                <a:lnTo>
                  <a:pt x="179878" y="21582"/>
                </a:lnTo>
                <a:lnTo>
                  <a:pt x="338594" y="66935"/>
                </a:lnTo>
                <a:close/>
              </a:path>
            </a:pathLst>
          </a:custGeom>
          <a:solidFill>
            <a:schemeClr val="bg1"/>
          </a:solidFill>
          <a:ln w="1321" cap="flat">
            <a:noFill/>
            <a:prstDash val="solid"/>
            <a:miter/>
          </a:ln>
        </p:spPr>
        <p:txBody>
          <a:bodyPr rtlCol="0" anchor="ctr"/>
          <a:lstStyle/>
          <a:p>
            <a:endParaRPr lang="en-US"/>
          </a:p>
        </p:txBody>
      </p:sp>
      <p:sp>
        <p:nvSpPr>
          <p:cNvPr id="300" name="Freeform 299">
            <a:extLst>
              <a:ext uri="{FF2B5EF4-FFF2-40B4-BE49-F238E27FC236}">
                <a16:creationId xmlns:a16="http://schemas.microsoft.com/office/drawing/2014/main" id="{60C3C35E-2135-50B2-6652-6033ECF87910}"/>
              </a:ext>
            </a:extLst>
          </p:cNvPr>
          <p:cNvSpPr/>
          <p:nvPr/>
        </p:nvSpPr>
        <p:spPr>
          <a:xfrm>
            <a:off x="1995773" y="791434"/>
            <a:ext cx="63486" cy="84648"/>
          </a:xfrm>
          <a:custGeom>
            <a:avLst/>
            <a:gdLst>
              <a:gd name="connsiteX0" fmla="*/ 0 w 63486"/>
              <a:gd name="connsiteY0" fmla="*/ 10581 h 84648"/>
              <a:gd name="connsiteX1" fmla="*/ 0 w 63486"/>
              <a:gd name="connsiteY1" fmla="*/ 74067 h 84648"/>
              <a:gd name="connsiteX2" fmla="*/ 10581 w 63486"/>
              <a:gd name="connsiteY2" fmla="*/ 84649 h 84648"/>
              <a:gd name="connsiteX3" fmla="*/ 21162 w 63486"/>
              <a:gd name="connsiteY3" fmla="*/ 74067 h 84648"/>
              <a:gd name="connsiteX4" fmla="*/ 21162 w 63486"/>
              <a:gd name="connsiteY4" fmla="*/ 52905 h 84648"/>
              <a:gd name="connsiteX5" fmla="*/ 42324 w 63486"/>
              <a:gd name="connsiteY5" fmla="*/ 52905 h 84648"/>
              <a:gd name="connsiteX6" fmla="*/ 42324 w 63486"/>
              <a:gd name="connsiteY6" fmla="*/ 74067 h 84648"/>
              <a:gd name="connsiteX7" fmla="*/ 52905 w 63486"/>
              <a:gd name="connsiteY7" fmla="*/ 84649 h 84648"/>
              <a:gd name="connsiteX8" fmla="*/ 63486 w 63486"/>
              <a:gd name="connsiteY8" fmla="*/ 74067 h 84648"/>
              <a:gd name="connsiteX9" fmla="*/ 63486 w 63486"/>
              <a:gd name="connsiteY9" fmla="*/ 10581 h 84648"/>
              <a:gd name="connsiteX10" fmla="*/ 52905 w 63486"/>
              <a:gd name="connsiteY10" fmla="*/ 0 h 84648"/>
              <a:gd name="connsiteX11" fmla="*/ 10581 w 63486"/>
              <a:gd name="connsiteY11" fmla="*/ 0 h 84648"/>
              <a:gd name="connsiteX12" fmla="*/ 0 w 63486"/>
              <a:gd name="connsiteY12" fmla="*/ 10581 h 84648"/>
              <a:gd name="connsiteX13" fmla="*/ 42324 w 63486"/>
              <a:gd name="connsiteY13" fmla="*/ 21162 h 84648"/>
              <a:gd name="connsiteX14" fmla="*/ 42324 w 63486"/>
              <a:gd name="connsiteY14" fmla="*/ 31743 h 84648"/>
              <a:gd name="connsiteX15" fmla="*/ 21162 w 63486"/>
              <a:gd name="connsiteY15" fmla="*/ 31743 h 84648"/>
              <a:gd name="connsiteX16" fmla="*/ 21162 w 63486"/>
              <a:gd name="connsiteY16" fmla="*/ 21162 h 8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486" h="84648">
                <a:moveTo>
                  <a:pt x="0" y="10581"/>
                </a:moveTo>
                <a:lnTo>
                  <a:pt x="0" y="74067"/>
                </a:lnTo>
                <a:cubicBezTo>
                  <a:pt x="0" y="79911"/>
                  <a:pt x="4738" y="84649"/>
                  <a:pt x="10581" y="84649"/>
                </a:cubicBezTo>
                <a:cubicBezTo>
                  <a:pt x="16424" y="84649"/>
                  <a:pt x="21162" y="79911"/>
                  <a:pt x="21162" y="74067"/>
                </a:cubicBezTo>
                <a:lnTo>
                  <a:pt x="21162" y="52905"/>
                </a:lnTo>
                <a:lnTo>
                  <a:pt x="42324" y="52905"/>
                </a:lnTo>
                <a:lnTo>
                  <a:pt x="42324" y="74067"/>
                </a:lnTo>
                <a:cubicBezTo>
                  <a:pt x="42324" y="79911"/>
                  <a:pt x="47062" y="84649"/>
                  <a:pt x="52905" y="84649"/>
                </a:cubicBezTo>
                <a:cubicBezTo>
                  <a:pt x="58749" y="84649"/>
                  <a:pt x="63486" y="79911"/>
                  <a:pt x="63486" y="74067"/>
                </a:cubicBezTo>
                <a:lnTo>
                  <a:pt x="63486" y="10581"/>
                </a:lnTo>
                <a:cubicBezTo>
                  <a:pt x="63486" y="4738"/>
                  <a:pt x="58749" y="0"/>
                  <a:pt x="52905" y="0"/>
                </a:cubicBezTo>
                <a:lnTo>
                  <a:pt x="10581" y="0"/>
                </a:lnTo>
                <a:cubicBezTo>
                  <a:pt x="4738" y="0"/>
                  <a:pt x="0" y="4738"/>
                  <a:pt x="0" y="10581"/>
                </a:cubicBezTo>
                <a:close/>
                <a:moveTo>
                  <a:pt x="42324" y="21162"/>
                </a:moveTo>
                <a:lnTo>
                  <a:pt x="42324" y="31743"/>
                </a:lnTo>
                <a:lnTo>
                  <a:pt x="21162" y="31743"/>
                </a:lnTo>
                <a:lnTo>
                  <a:pt x="21162" y="21162"/>
                </a:lnTo>
                <a:close/>
              </a:path>
            </a:pathLst>
          </a:custGeom>
          <a:solidFill>
            <a:schemeClr val="bg1"/>
          </a:solidFill>
          <a:ln w="1321" cap="flat">
            <a:noFill/>
            <a:prstDash val="solid"/>
            <a:miter/>
          </a:ln>
        </p:spPr>
        <p:txBody>
          <a:bodyPr rtlCol="0" anchor="ctr"/>
          <a:lstStyle/>
          <a:p>
            <a:endParaRPr lang="en-US"/>
          </a:p>
        </p:txBody>
      </p:sp>
      <p:sp>
        <p:nvSpPr>
          <p:cNvPr id="301" name="Freeform 300">
            <a:extLst>
              <a:ext uri="{FF2B5EF4-FFF2-40B4-BE49-F238E27FC236}">
                <a16:creationId xmlns:a16="http://schemas.microsoft.com/office/drawing/2014/main" id="{46F3D8FB-9549-0FD2-9087-4FFC25FAC1D2}"/>
              </a:ext>
            </a:extLst>
          </p:cNvPr>
          <p:cNvSpPr/>
          <p:nvPr/>
        </p:nvSpPr>
        <p:spPr>
          <a:xfrm>
            <a:off x="1921706" y="706786"/>
            <a:ext cx="253945" cy="253945"/>
          </a:xfrm>
          <a:custGeom>
            <a:avLst/>
            <a:gdLst>
              <a:gd name="connsiteX0" fmla="*/ 243364 w 253945"/>
              <a:gd name="connsiteY0" fmla="*/ 95230 h 253945"/>
              <a:gd name="connsiteX1" fmla="*/ 216780 w 253945"/>
              <a:gd name="connsiteY1" fmla="*/ 95230 h 253945"/>
              <a:gd name="connsiteX2" fmla="*/ 212904 w 253945"/>
              <a:gd name="connsiteY2" fmla="*/ 85931 h 253945"/>
              <a:gd name="connsiteX3" fmla="*/ 231725 w 253945"/>
              <a:gd name="connsiteY3" fmla="*/ 67110 h 253945"/>
              <a:gd name="connsiteX4" fmla="*/ 231725 w 253945"/>
              <a:gd name="connsiteY4" fmla="*/ 52151 h 253945"/>
              <a:gd name="connsiteX5" fmla="*/ 201794 w 253945"/>
              <a:gd name="connsiteY5" fmla="*/ 22220 h 253945"/>
              <a:gd name="connsiteX6" fmla="*/ 186835 w 253945"/>
              <a:gd name="connsiteY6" fmla="*/ 22220 h 253945"/>
              <a:gd name="connsiteX7" fmla="*/ 168014 w 253945"/>
              <a:gd name="connsiteY7" fmla="*/ 41041 h 253945"/>
              <a:gd name="connsiteX8" fmla="*/ 158716 w 253945"/>
              <a:gd name="connsiteY8" fmla="*/ 37166 h 253945"/>
              <a:gd name="connsiteX9" fmla="*/ 158716 w 253945"/>
              <a:gd name="connsiteY9" fmla="*/ 10581 h 253945"/>
              <a:gd name="connsiteX10" fmla="*/ 148135 w 253945"/>
              <a:gd name="connsiteY10" fmla="*/ 0 h 253945"/>
              <a:gd name="connsiteX11" fmla="*/ 105811 w 253945"/>
              <a:gd name="connsiteY11" fmla="*/ 0 h 253945"/>
              <a:gd name="connsiteX12" fmla="*/ 95230 w 253945"/>
              <a:gd name="connsiteY12" fmla="*/ 10581 h 253945"/>
              <a:gd name="connsiteX13" fmla="*/ 95230 w 253945"/>
              <a:gd name="connsiteY13" fmla="*/ 37166 h 253945"/>
              <a:gd name="connsiteX14" fmla="*/ 85931 w 253945"/>
              <a:gd name="connsiteY14" fmla="*/ 41041 h 253945"/>
              <a:gd name="connsiteX15" fmla="*/ 67110 w 253945"/>
              <a:gd name="connsiteY15" fmla="*/ 22220 h 253945"/>
              <a:gd name="connsiteX16" fmla="*/ 52151 w 253945"/>
              <a:gd name="connsiteY16" fmla="*/ 22220 h 253945"/>
              <a:gd name="connsiteX17" fmla="*/ 22220 w 253945"/>
              <a:gd name="connsiteY17" fmla="*/ 52151 h 253945"/>
              <a:gd name="connsiteX18" fmla="*/ 22220 w 253945"/>
              <a:gd name="connsiteY18" fmla="*/ 67110 h 253945"/>
              <a:gd name="connsiteX19" fmla="*/ 41041 w 253945"/>
              <a:gd name="connsiteY19" fmla="*/ 85931 h 253945"/>
              <a:gd name="connsiteX20" fmla="*/ 37166 w 253945"/>
              <a:gd name="connsiteY20" fmla="*/ 95230 h 253945"/>
              <a:gd name="connsiteX21" fmla="*/ 10581 w 253945"/>
              <a:gd name="connsiteY21" fmla="*/ 95230 h 253945"/>
              <a:gd name="connsiteX22" fmla="*/ 0 w 253945"/>
              <a:gd name="connsiteY22" fmla="*/ 105811 h 253945"/>
              <a:gd name="connsiteX23" fmla="*/ 0 w 253945"/>
              <a:gd name="connsiteY23" fmla="*/ 148135 h 253945"/>
              <a:gd name="connsiteX24" fmla="*/ 10581 w 253945"/>
              <a:gd name="connsiteY24" fmla="*/ 158716 h 253945"/>
              <a:gd name="connsiteX25" fmla="*/ 37166 w 253945"/>
              <a:gd name="connsiteY25" fmla="*/ 158716 h 253945"/>
              <a:gd name="connsiteX26" fmla="*/ 41041 w 253945"/>
              <a:gd name="connsiteY26" fmla="*/ 168014 h 253945"/>
              <a:gd name="connsiteX27" fmla="*/ 22220 w 253945"/>
              <a:gd name="connsiteY27" fmla="*/ 186835 h 253945"/>
              <a:gd name="connsiteX28" fmla="*/ 22220 w 253945"/>
              <a:gd name="connsiteY28" fmla="*/ 201794 h 253945"/>
              <a:gd name="connsiteX29" fmla="*/ 52151 w 253945"/>
              <a:gd name="connsiteY29" fmla="*/ 231725 h 253945"/>
              <a:gd name="connsiteX30" fmla="*/ 67110 w 253945"/>
              <a:gd name="connsiteY30" fmla="*/ 231725 h 253945"/>
              <a:gd name="connsiteX31" fmla="*/ 85931 w 253945"/>
              <a:gd name="connsiteY31" fmla="*/ 212904 h 253945"/>
              <a:gd name="connsiteX32" fmla="*/ 95230 w 253945"/>
              <a:gd name="connsiteY32" fmla="*/ 216780 h 253945"/>
              <a:gd name="connsiteX33" fmla="*/ 95230 w 253945"/>
              <a:gd name="connsiteY33" fmla="*/ 243364 h 253945"/>
              <a:gd name="connsiteX34" fmla="*/ 105811 w 253945"/>
              <a:gd name="connsiteY34" fmla="*/ 253946 h 253945"/>
              <a:gd name="connsiteX35" fmla="*/ 148135 w 253945"/>
              <a:gd name="connsiteY35" fmla="*/ 253946 h 253945"/>
              <a:gd name="connsiteX36" fmla="*/ 158716 w 253945"/>
              <a:gd name="connsiteY36" fmla="*/ 243364 h 253945"/>
              <a:gd name="connsiteX37" fmla="*/ 158716 w 253945"/>
              <a:gd name="connsiteY37" fmla="*/ 216780 h 253945"/>
              <a:gd name="connsiteX38" fmla="*/ 168014 w 253945"/>
              <a:gd name="connsiteY38" fmla="*/ 212904 h 253945"/>
              <a:gd name="connsiteX39" fmla="*/ 186835 w 253945"/>
              <a:gd name="connsiteY39" fmla="*/ 231725 h 253945"/>
              <a:gd name="connsiteX40" fmla="*/ 201794 w 253945"/>
              <a:gd name="connsiteY40" fmla="*/ 231725 h 253945"/>
              <a:gd name="connsiteX41" fmla="*/ 231725 w 253945"/>
              <a:gd name="connsiteY41" fmla="*/ 201794 h 253945"/>
              <a:gd name="connsiteX42" fmla="*/ 231725 w 253945"/>
              <a:gd name="connsiteY42" fmla="*/ 186835 h 253945"/>
              <a:gd name="connsiteX43" fmla="*/ 212904 w 253945"/>
              <a:gd name="connsiteY43" fmla="*/ 168014 h 253945"/>
              <a:gd name="connsiteX44" fmla="*/ 216780 w 253945"/>
              <a:gd name="connsiteY44" fmla="*/ 158716 h 253945"/>
              <a:gd name="connsiteX45" fmla="*/ 243364 w 253945"/>
              <a:gd name="connsiteY45" fmla="*/ 158716 h 253945"/>
              <a:gd name="connsiteX46" fmla="*/ 253946 w 253945"/>
              <a:gd name="connsiteY46" fmla="*/ 148135 h 253945"/>
              <a:gd name="connsiteX47" fmla="*/ 253946 w 253945"/>
              <a:gd name="connsiteY47" fmla="*/ 105811 h 253945"/>
              <a:gd name="connsiteX48" fmla="*/ 243364 w 253945"/>
              <a:gd name="connsiteY48" fmla="*/ 95230 h 253945"/>
              <a:gd name="connsiteX49" fmla="*/ 232783 w 253945"/>
              <a:gd name="connsiteY49" fmla="*/ 137554 h 253945"/>
              <a:gd name="connsiteX50" fmla="*/ 208950 w 253945"/>
              <a:gd name="connsiteY50" fmla="*/ 137554 h 253945"/>
              <a:gd name="connsiteX51" fmla="*/ 198712 w 253945"/>
              <a:gd name="connsiteY51" fmla="*/ 145503 h 253945"/>
              <a:gd name="connsiteX52" fmla="*/ 190777 w 253945"/>
              <a:gd name="connsiteY52" fmla="*/ 164575 h 253945"/>
              <a:gd name="connsiteX53" fmla="*/ 192403 w 253945"/>
              <a:gd name="connsiteY53" fmla="*/ 177444 h 253945"/>
              <a:gd name="connsiteX54" fmla="*/ 209280 w 253945"/>
              <a:gd name="connsiteY54" fmla="*/ 194308 h 253945"/>
              <a:gd name="connsiteX55" fmla="*/ 194308 w 253945"/>
              <a:gd name="connsiteY55" fmla="*/ 209280 h 253945"/>
              <a:gd name="connsiteX56" fmla="*/ 177444 w 253945"/>
              <a:gd name="connsiteY56" fmla="*/ 192403 h 253945"/>
              <a:gd name="connsiteX57" fmla="*/ 164575 w 253945"/>
              <a:gd name="connsiteY57" fmla="*/ 190777 h 253945"/>
              <a:gd name="connsiteX58" fmla="*/ 145503 w 253945"/>
              <a:gd name="connsiteY58" fmla="*/ 198712 h 253945"/>
              <a:gd name="connsiteX59" fmla="*/ 137554 w 253945"/>
              <a:gd name="connsiteY59" fmla="*/ 208950 h 253945"/>
              <a:gd name="connsiteX60" fmla="*/ 137554 w 253945"/>
              <a:gd name="connsiteY60" fmla="*/ 232783 h 253945"/>
              <a:gd name="connsiteX61" fmla="*/ 116392 w 253945"/>
              <a:gd name="connsiteY61" fmla="*/ 232783 h 253945"/>
              <a:gd name="connsiteX62" fmla="*/ 116392 w 253945"/>
              <a:gd name="connsiteY62" fmla="*/ 208950 h 253945"/>
              <a:gd name="connsiteX63" fmla="*/ 108443 w 253945"/>
              <a:gd name="connsiteY63" fmla="*/ 198712 h 253945"/>
              <a:gd name="connsiteX64" fmla="*/ 89370 w 253945"/>
              <a:gd name="connsiteY64" fmla="*/ 190777 h 253945"/>
              <a:gd name="connsiteX65" fmla="*/ 76501 w 253945"/>
              <a:gd name="connsiteY65" fmla="*/ 192403 h 253945"/>
              <a:gd name="connsiteX66" fmla="*/ 59638 w 253945"/>
              <a:gd name="connsiteY66" fmla="*/ 209280 h 253945"/>
              <a:gd name="connsiteX67" fmla="*/ 44665 w 253945"/>
              <a:gd name="connsiteY67" fmla="*/ 194308 h 253945"/>
              <a:gd name="connsiteX68" fmla="*/ 61542 w 253945"/>
              <a:gd name="connsiteY68" fmla="*/ 177444 h 253945"/>
              <a:gd name="connsiteX69" fmla="*/ 63169 w 253945"/>
              <a:gd name="connsiteY69" fmla="*/ 164575 h 253945"/>
              <a:gd name="connsiteX70" fmla="*/ 55233 w 253945"/>
              <a:gd name="connsiteY70" fmla="*/ 145503 h 253945"/>
              <a:gd name="connsiteX71" fmla="*/ 44996 w 253945"/>
              <a:gd name="connsiteY71" fmla="*/ 137554 h 253945"/>
              <a:gd name="connsiteX72" fmla="*/ 21162 w 253945"/>
              <a:gd name="connsiteY72" fmla="*/ 137554 h 253945"/>
              <a:gd name="connsiteX73" fmla="*/ 21162 w 253945"/>
              <a:gd name="connsiteY73" fmla="*/ 116392 h 253945"/>
              <a:gd name="connsiteX74" fmla="*/ 44996 w 253945"/>
              <a:gd name="connsiteY74" fmla="*/ 116392 h 253945"/>
              <a:gd name="connsiteX75" fmla="*/ 55233 w 253945"/>
              <a:gd name="connsiteY75" fmla="*/ 108443 h 253945"/>
              <a:gd name="connsiteX76" fmla="*/ 63169 w 253945"/>
              <a:gd name="connsiteY76" fmla="*/ 89370 h 253945"/>
              <a:gd name="connsiteX77" fmla="*/ 61542 w 253945"/>
              <a:gd name="connsiteY77" fmla="*/ 76501 h 253945"/>
              <a:gd name="connsiteX78" fmla="*/ 44665 w 253945"/>
              <a:gd name="connsiteY78" fmla="*/ 59638 h 253945"/>
              <a:gd name="connsiteX79" fmla="*/ 59638 w 253945"/>
              <a:gd name="connsiteY79" fmla="*/ 44665 h 253945"/>
              <a:gd name="connsiteX80" fmla="*/ 76501 w 253945"/>
              <a:gd name="connsiteY80" fmla="*/ 61542 h 253945"/>
              <a:gd name="connsiteX81" fmla="*/ 89370 w 253945"/>
              <a:gd name="connsiteY81" fmla="*/ 63169 h 253945"/>
              <a:gd name="connsiteX82" fmla="*/ 108443 w 253945"/>
              <a:gd name="connsiteY82" fmla="*/ 55233 h 253945"/>
              <a:gd name="connsiteX83" fmla="*/ 116392 w 253945"/>
              <a:gd name="connsiteY83" fmla="*/ 44996 h 253945"/>
              <a:gd name="connsiteX84" fmla="*/ 116392 w 253945"/>
              <a:gd name="connsiteY84" fmla="*/ 21162 h 253945"/>
              <a:gd name="connsiteX85" fmla="*/ 137554 w 253945"/>
              <a:gd name="connsiteY85" fmla="*/ 21162 h 253945"/>
              <a:gd name="connsiteX86" fmla="*/ 137554 w 253945"/>
              <a:gd name="connsiteY86" fmla="*/ 44996 h 253945"/>
              <a:gd name="connsiteX87" fmla="*/ 145503 w 253945"/>
              <a:gd name="connsiteY87" fmla="*/ 55233 h 253945"/>
              <a:gd name="connsiteX88" fmla="*/ 164575 w 253945"/>
              <a:gd name="connsiteY88" fmla="*/ 63169 h 253945"/>
              <a:gd name="connsiteX89" fmla="*/ 177444 w 253945"/>
              <a:gd name="connsiteY89" fmla="*/ 61542 h 253945"/>
              <a:gd name="connsiteX90" fmla="*/ 194308 w 253945"/>
              <a:gd name="connsiteY90" fmla="*/ 44665 h 253945"/>
              <a:gd name="connsiteX91" fmla="*/ 209280 w 253945"/>
              <a:gd name="connsiteY91" fmla="*/ 59638 h 253945"/>
              <a:gd name="connsiteX92" fmla="*/ 192403 w 253945"/>
              <a:gd name="connsiteY92" fmla="*/ 76501 h 253945"/>
              <a:gd name="connsiteX93" fmla="*/ 190777 w 253945"/>
              <a:gd name="connsiteY93" fmla="*/ 89370 h 253945"/>
              <a:gd name="connsiteX94" fmla="*/ 198712 w 253945"/>
              <a:gd name="connsiteY94" fmla="*/ 108443 h 253945"/>
              <a:gd name="connsiteX95" fmla="*/ 208950 w 253945"/>
              <a:gd name="connsiteY95" fmla="*/ 116392 h 253945"/>
              <a:gd name="connsiteX96" fmla="*/ 232783 w 253945"/>
              <a:gd name="connsiteY96" fmla="*/ 116392 h 253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53945" h="253945">
                <a:moveTo>
                  <a:pt x="243364" y="95230"/>
                </a:moveTo>
                <a:lnTo>
                  <a:pt x="216780" y="95230"/>
                </a:lnTo>
                <a:cubicBezTo>
                  <a:pt x="215659" y="92062"/>
                  <a:pt x="214364" y="88958"/>
                  <a:pt x="212904" y="85931"/>
                </a:cubicBezTo>
                <a:lnTo>
                  <a:pt x="231725" y="67110"/>
                </a:lnTo>
                <a:cubicBezTo>
                  <a:pt x="235855" y="62978"/>
                  <a:pt x="235855" y="56283"/>
                  <a:pt x="231725" y="52151"/>
                </a:cubicBezTo>
                <a:lnTo>
                  <a:pt x="201794" y="22220"/>
                </a:lnTo>
                <a:cubicBezTo>
                  <a:pt x="197662" y="18091"/>
                  <a:pt x="190967" y="18091"/>
                  <a:pt x="186835" y="22220"/>
                </a:cubicBezTo>
                <a:lnTo>
                  <a:pt x="168014" y="41041"/>
                </a:lnTo>
                <a:cubicBezTo>
                  <a:pt x="164988" y="39581"/>
                  <a:pt x="161884" y="38286"/>
                  <a:pt x="158716" y="37166"/>
                </a:cubicBezTo>
                <a:lnTo>
                  <a:pt x="158716" y="10581"/>
                </a:lnTo>
                <a:cubicBezTo>
                  <a:pt x="158716" y="4738"/>
                  <a:pt x="153978" y="0"/>
                  <a:pt x="148135" y="0"/>
                </a:cubicBezTo>
                <a:lnTo>
                  <a:pt x="105811" y="0"/>
                </a:lnTo>
                <a:cubicBezTo>
                  <a:pt x="99967" y="0"/>
                  <a:pt x="95230" y="4738"/>
                  <a:pt x="95230" y="10581"/>
                </a:cubicBezTo>
                <a:lnTo>
                  <a:pt x="95230" y="37166"/>
                </a:lnTo>
                <a:cubicBezTo>
                  <a:pt x="92062" y="38286"/>
                  <a:pt x="88958" y="39581"/>
                  <a:pt x="85931" y="41041"/>
                </a:cubicBezTo>
                <a:lnTo>
                  <a:pt x="67110" y="22220"/>
                </a:lnTo>
                <a:cubicBezTo>
                  <a:pt x="62978" y="18091"/>
                  <a:pt x="56283" y="18091"/>
                  <a:pt x="52151" y="22220"/>
                </a:cubicBezTo>
                <a:lnTo>
                  <a:pt x="22220" y="52151"/>
                </a:lnTo>
                <a:cubicBezTo>
                  <a:pt x="18091" y="56283"/>
                  <a:pt x="18091" y="62978"/>
                  <a:pt x="22220" y="67110"/>
                </a:cubicBezTo>
                <a:lnTo>
                  <a:pt x="41041" y="85931"/>
                </a:lnTo>
                <a:cubicBezTo>
                  <a:pt x="39581" y="88958"/>
                  <a:pt x="38286" y="92062"/>
                  <a:pt x="37166" y="95230"/>
                </a:cubicBezTo>
                <a:lnTo>
                  <a:pt x="10581" y="95230"/>
                </a:lnTo>
                <a:cubicBezTo>
                  <a:pt x="4738" y="95230"/>
                  <a:pt x="0" y="99967"/>
                  <a:pt x="0" y="105811"/>
                </a:cubicBezTo>
                <a:lnTo>
                  <a:pt x="0" y="148135"/>
                </a:lnTo>
                <a:cubicBezTo>
                  <a:pt x="0" y="153978"/>
                  <a:pt x="4738" y="158716"/>
                  <a:pt x="10581" y="158716"/>
                </a:cubicBezTo>
                <a:lnTo>
                  <a:pt x="37166" y="158716"/>
                </a:lnTo>
                <a:cubicBezTo>
                  <a:pt x="38293" y="161881"/>
                  <a:pt x="39586" y="164985"/>
                  <a:pt x="41041" y="168014"/>
                </a:cubicBezTo>
                <a:lnTo>
                  <a:pt x="22220" y="186835"/>
                </a:lnTo>
                <a:cubicBezTo>
                  <a:pt x="18091" y="190967"/>
                  <a:pt x="18091" y="197662"/>
                  <a:pt x="22220" y="201794"/>
                </a:cubicBezTo>
                <a:lnTo>
                  <a:pt x="52151" y="231725"/>
                </a:lnTo>
                <a:cubicBezTo>
                  <a:pt x="56283" y="235855"/>
                  <a:pt x="62978" y="235855"/>
                  <a:pt x="67110" y="231725"/>
                </a:cubicBezTo>
                <a:lnTo>
                  <a:pt x="85931" y="212904"/>
                </a:lnTo>
                <a:cubicBezTo>
                  <a:pt x="88960" y="214359"/>
                  <a:pt x="92064" y="215653"/>
                  <a:pt x="95230" y="216780"/>
                </a:cubicBezTo>
                <a:lnTo>
                  <a:pt x="95230" y="243364"/>
                </a:lnTo>
                <a:cubicBezTo>
                  <a:pt x="95230" y="249208"/>
                  <a:pt x="99967" y="253946"/>
                  <a:pt x="105811" y="253946"/>
                </a:cubicBezTo>
                <a:lnTo>
                  <a:pt x="148135" y="253946"/>
                </a:lnTo>
                <a:cubicBezTo>
                  <a:pt x="153978" y="253946"/>
                  <a:pt x="158716" y="249208"/>
                  <a:pt x="158716" y="243364"/>
                </a:cubicBezTo>
                <a:lnTo>
                  <a:pt x="158716" y="216780"/>
                </a:lnTo>
                <a:cubicBezTo>
                  <a:pt x="161881" y="215653"/>
                  <a:pt x="164985" y="214359"/>
                  <a:pt x="168014" y="212904"/>
                </a:cubicBezTo>
                <a:lnTo>
                  <a:pt x="186835" y="231725"/>
                </a:lnTo>
                <a:cubicBezTo>
                  <a:pt x="190967" y="235855"/>
                  <a:pt x="197662" y="235855"/>
                  <a:pt x="201794" y="231725"/>
                </a:cubicBezTo>
                <a:lnTo>
                  <a:pt x="231725" y="201794"/>
                </a:lnTo>
                <a:cubicBezTo>
                  <a:pt x="235855" y="197662"/>
                  <a:pt x="235855" y="190967"/>
                  <a:pt x="231725" y="186835"/>
                </a:cubicBezTo>
                <a:lnTo>
                  <a:pt x="212904" y="168014"/>
                </a:lnTo>
                <a:cubicBezTo>
                  <a:pt x="214359" y="164985"/>
                  <a:pt x="215653" y="161881"/>
                  <a:pt x="216780" y="158716"/>
                </a:cubicBezTo>
                <a:lnTo>
                  <a:pt x="243364" y="158716"/>
                </a:lnTo>
                <a:cubicBezTo>
                  <a:pt x="249208" y="158716"/>
                  <a:pt x="253946" y="153978"/>
                  <a:pt x="253946" y="148135"/>
                </a:cubicBezTo>
                <a:lnTo>
                  <a:pt x="253946" y="105811"/>
                </a:lnTo>
                <a:cubicBezTo>
                  <a:pt x="253946" y="99967"/>
                  <a:pt x="249208" y="95230"/>
                  <a:pt x="243364" y="95230"/>
                </a:cubicBezTo>
                <a:close/>
                <a:moveTo>
                  <a:pt x="232783" y="137554"/>
                </a:moveTo>
                <a:lnTo>
                  <a:pt x="208950" y="137554"/>
                </a:lnTo>
                <a:cubicBezTo>
                  <a:pt x="204122" y="137554"/>
                  <a:pt x="199908" y="140826"/>
                  <a:pt x="198712" y="145503"/>
                </a:cubicBezTo>
                <a:cubicBezTo>
                  <a:pt x="196973" y="152201"/>
                  <a:pt x="194301" y="158621"/>
                  <a:pt x="190777" y="164575"/>
                </a:cubicBezTo>
                <a:cubicBezTo>
                  <a:pt x="188318" y="168734"/>
                  <a:pt x="188987" y="174029"/>
                  <a:pt x="192403" y="177444"/>
                </a:cubicBezTo>
                <a:lnTo>
                  <a:pt x="209280" y="194308"/>
                </a:lnTo>
                <a:lnTo>
                  <a:pt x="194308" y="209280"/>
                </a:lnTo>
                <a:lnTo>
                  <a:pt x="177444" y="192403"/>
                </a:lnTo>
                <a:cubicBezTo>
                  <a:pt x="174029" y="188987"/>
                  <a:pt x="168734" y="188318"/>
                  <a:pt x="164575" y="190777"/>
                </a:cubicBezTo>
                <a:cubicBezTo>
                  <a:pt x="158621" y="194301"/>
                  <a:pt x="152201" y="196973"/>
                  <a:pt x="145503" y="198712"/>
                </a:cubicBezTo>
                <a:cubicBezTo>
                  <a:pt x="140826" y="199908"/>
                  <a:pt x="137554" y="204122"/>
                  <a:pt x="137554" y="208950"/>
                </a:cubicBezTo>
                <a:lnTo>
                  <a:pt x="137554" y="232783"/>
                </a:lnTo>
                <a:lnTo>
                  <a:pt x="116392" y="232783"/>
                </a:lnTo>
                <a:lnTo>
                  <a:pt x="116392" y="208950"/>
                </a:lnTo>
                <a:cubicBezTo>
                  <a:pt x="116392" y="204122"/>
                  <a:pt x="113119" y="199908"/>
                  <a:pt x="108443" y="198712"/>
                </a:cubicBezTo>
                <a:cubicBezTo>
                  <a:pt x="101745" y="196973"/>
                  <a:pt x="95325" y="194301"/>
                  <a:pt x="89370" y="190777"/>
                </a:cubicBezTo>
                <a:cubicBezTo>
                  <a:pt x="85212" y="188318"/>
                  <a:pt x="79916" y="188987"/>
                  <a:pt x="76501" y="192403"/>
                </a:cubicBezTo>
                <a:lnTo>
                  <a:pt x="59638" y="209280"/>
                </a:lnTo>
                <a:lnTo>
                  <a:pt x="44665" y="194308"/>
                </a:lnTo>
                <a:lnTo>
                  <a:pt x="61542" y="177444"/>
                </a:lnTo>
                <a:cubicBezTo>
                  <a:pt x="64958" y="174029"/>
                  <a:pt x="65628" y="168734"/>
                  <a:pt x="63169" y="164575"/>
                </a:cubicBezTo>
                <a:cubicBezTo>
                  <a:pt x="59644" y="158621"/>
                  <a:pt x="56972" y="152201"/>
                  <a:pt x="55233" y="145503"/>
                </a:cubicBezTo>
                <a:cubicBezTo>
                  <a:pt x="54037" y="140826"/>
                  <a:pt x="49824" y="137554"/>
                  <a:pt x="44996" y="137554"/>
                </a:cubicBezTo>
                <a:lnTo>
                  <a:pt x="21162" y="137554"/>
                </a:lnTo>
                <a:lnTo>
                  <a:pt x="21162" y="116392"/>
                </a:lnTo>
                <a:lnTo>
                  <a:pt x="44996" y="116392"/>
                </a:lnTo>
                <a:cubicBezTo>
                  <a:pt x="49824" y="116392"/>
                  <a:pt x="54037" y="113119"/>
                  <a:pt x="55233" y="108443"/>
                </a:cubicBezTo>
                <a:cubicBezTo>
                  <a:pt x="56972" y="101745"/>
                  <a:pt x="59644" y="95325"/>
                  <a:pt x="63169" y="89370"/>
                </a:cubicBezTo>
                <a:cubicBezTo>
                  <a:pt x="65628" y="85212"/>
                  <a:pt x="64958" y="79916"/>
                  <a:pt x="61542" y="76501"/>
                </a:cubicBezTo>
                <a:lnTo>
                  <a:pt x="44665" y="59638"/>
                </a:lnTo>
                <a:lnTo>
                  <a:pt x="59638" y="44665"/>
                </a:lnTo>
                <a:lnTo>
                  <a:pt x="76501" y="61542"/>
                </a:lnTo>
                <a:cubicBezTo>
                  <a:pt x="79916" y="64958"/>
                  <a:pt x="85212" y="65628"/>
                  <a:pt x="89370" y="63169"/>
                </a:cubicBezTo>
                <a:cubicBezTo>
                  <a:pt x="95325" y="59644"/>
                  <a:pt x="101745" y="56972"/>
                  <a:pt x="108443" y="55233"/>
                </a:cubicBezTo>
                <a:cubicBezTo>
                  <a:pt x="113119" y="54037"/>
                  <a:pt x="116392" y="49824"/>
                  <a:pt x="116392" y="44996"/>
                </a:cubicBezTo>
                <a:lnTo>
                  <a:pt x="116392" y="21162"/>
                </a:lnTo>
                <a:lnTo>
                  <a:pt x="137554" y="21162"/>
                </a:lnTo>
                <a:lnTo>
                  <a:pt x="137554" y="44996"/>
                </a:lnTo>
                <a:cubicBezTo>
                  <a:pt x="137554" y="49824"/>
                  <a:pt x="140826" y="54037"/>
                  <a:pt x="145503" y="55233"/>
                </a:cubicBezTo>
                <a:cubicBezTo>
                  <a:pt x="152201" y="56972"/>
                  <a:pt x="158621" y="59644"/>
                  <a:pt x="164575" y="63169"/>
                </a:cubicBezTo>
                <a:cubicBezTo>
                  <a:pt x="168734" y="65628"/>
                  <a:pt x="174029" y="64958"/>
                  <a:pt x="177444" y="61542"/>
                </a:cubicBezTo>
                <a:lnTo>
                  <a:pt x="194308" y="44665"/>
                </a:lnTo>
                <a:lnTo>
                  <a:pt x="209280" y="59638"/>
                </a:lnTo>
                <a:lnTo>
                  <a:pt x="192403" y="76501"/>
                </a:lnTo>
                <a:cubicBezTo>
                  <a:pt x="188987" y="79916"/>
                  <a:pt x="188318" y="85212"/>
                  <a:pt x="190777" y="89370"/>
                </a:cubicBezTo>
                <a:cubicBezTo>
                  <a:pt x="194301" y="95325"/>
                  <a:pt x="196973" y="101745"/>
                  <a:pt x="198712" y="108443"/>
                </a:cubicBezTo>
                <a:cubicBezTo>
                  <a:pt x="199908" y="113119"/>
                  <a:pt x="204122" y="116392"/>
                  <a:pt x="208950" y="116392"/>
                </a:cubicBezTo>
                <a:lnTo>
                  <a:pt x="232783" y="116392"/>
                </a:lnTo>
                <a:close/>
              </a:path>
            </a:pathLst>
          </a:custGeom>
          <a:solidFill>
            <a:schemeClr val="bg1"/>
          </a:solidFill>
          <a:ln w="1321" cap="flat">
            <a:noFill/>
            <a:prstDash val="solid"/>
            <a:miter/>
          </a:ln>
        </p:spPr>
        <p:txBody>
          <a:bodyPr rtlCol="0" anchor="ctr"/>
          <a:lstStyle/>
          <a:p>
            <a:endParaRPr lang="en-US"/>
          </a:p>
        </p:txBody>
      </p:sp>
      <p:sp>
        <p:nvSpPr>
          <p:cNvPr id="302" name="Freeform 301">
            <a:extLst>
              <a:ext uri="{FF2B5EF4-FFF2-40B4-BE49-F238E27FC236}">
                <a16:creationId xmlns:a16="http://schemas.microsoft.com/office/drawing/2014/main" id="{45B2F07B-0136-355E-A72F-A27DCB07D15C}"/>
              </a:ext>
            </a:extLst>
          </p:cNvPr>
          <p:cNvSpPr/>
          <p:nvPr/>
        </p:nvSpPr>
        <p:spPr>
          <a:xfrm>
            <a:off x="1720647" y="526911"/>
            <a:ext cx="656062" cy="656022"/>
          </a:xfrm>
          <a:custGeom>
            <a:avLst/>
            <a:gdLst>
              <a:gd name="connsiteX0" fmla="*/ 594383 w 656062"/>
              <a:gd name="connsiteY0" fmla="*/ 338591 h 656022"/>
              <a:gd name="connsiteX1" fmla="*/ 634891 w 656062"/>
              <a:gd name="connsiteY1" fmla="*/ 357937 h 656022"/>
              <a:gd name="connsiteX2" fmla="*/ 654239 w 656062"/>
              <a:gd name="connsiteY2" fmla="*/ 317429 h 656022"/>
              <a:gd name="connsiteX3" fmla="*/ 613729 w 656062"/>
              <a:gd name="connsiteY3" fmla="*/ 298082 h 656022"/>
              <a:gd name="connsiteX4" fmla="*/ 594383 w 656062"/>
              <a:gd name="connsiteY4" fmla="*/ 317429 h 656022"/>
              <a:gd name="connsiteX5" fmla="*/ 560815 w 656062"/>
              <a:gd name="connsiteY5" fmla="*/ 317429 h 656022"/>
              <a:gd name="connsiteX6" fmla="*/ 560815 w 656062"/>
              <a:gd name="connsiteY6" fmla="*/ 275104 h 656022"/>
              <a:gd name="connsiteX7" fmla="*/ 581977 w 656062"/>
              <a:gd name="connsiteY7" fmla="*/ 275104 h 656022"/>
              <a:gd name="connsiteX8" fmla="*/ 592558 w 656062"/>
              <a:gd name="connsiteY8" fmla="*/ 264523 h 656022"/>
              <a:gd name="connsiteX9" fmla="*/ 592558 w 656062"/>
              <a:gd name="connsiteY9" fmla="*/ 232780 h 656022"/>
              <a:gd name="connsiteX10" fmla="*/ 594383 w 656062"/>
              <a:gd name="connsiteY10" fmla="*/ 232780 h 656022"/>
              <a:gd name="connsiteX11" fmla="*/ 634891 w 656062"/>
              <a:gd name="connsiteY11" fmla="*/ 252126 h 656022"/>
              <a:gd name="connsiteX12" fmla="*/ 654239 w 656062"/>
              <a:gd name="connsiteY12" fmla="*/ 211618 h 656022"/>
              <a:gd name="connsiteX13" fmla="*/ 613729 w 656062"/>
              <a:gd name="connsiteY13" fmla="*/ 192272 h 656022"/>
              <a:gd name="connsiteX14" fmla="*/ 594383 w 656062"/>
              <a:gd name="connsiteY14" fmla="*/ 211618 h 656022"/>
              <a:gd name="connsiteX15" fmla="*/ 581977 w 656062"/>
              <a:gd name="connsiteY15" fmla="*/ 211618 h 656022"/>
              <a:gd name="connsiteX16" fmla="*/ 571396 w 656062"/>
              <a:gd name="connsiteY16" fmla="*/ 222199 h 656022"/>
              <a:gd name="connsiteX17" fmla="*/ 571396 w 656062"/>
              <a:gd name="connsiteY17" fmla="*/ 253942 h 656022"/>
              <a:gd name="connsiteX18" fmla="*/ 560815 w 656062"/>
              <a:gd name="connsiteY18" fmla="*/ 253942 h 656022"/>
              <a:gd name="connsiteX19" fmla="*/ 560815 w 656062"/>
              <a:gd name="connsiteY19" fmla="*/ 74064 h 656022"/>
              <a:gd name="connsiteX20" fmla="*/ 553144 w 656062"/>
              <a:gd name="connsiteY20" fmla="*/ 63893 h 656022"/>
              <a:gd name="connsiteX21" fmla="*/ 330941 w 656062"/>
              <a:gd name="connsiteY21" fmla="*/ 407 h 656022"/>
              <a:gd name="connsiteX22" fmla="*/ 325122 w 656062"/>
              <a:gd name="connsiteY22" fmla="*/ 407 h 656022"/>
              <a:gd name="connsiteX23" fmla="*/ 102919 w 656062"/>
              <a:gd name="connsiteY23" fmla="*/ 63893 h 656022"/>
              <a:gd name="connsiteX24" fmla="*/ 95248 w 656062"/>
              <a:gd name="connsiteY24" fmla="*/ 74064 h 656022"/>
              <a:gd name="connsiteX25" fmla="*/ 95248 w 656062"/>
              <a:gd name="connsiteY25" fmla="*/ 253942 h 656022"/>
              <a:gd name="connsiteX26" fmla="*/ 84667 w 656062"/>
              <a:gd name="connsiteY26" fmla="*/ 253942 h 656022"/>
              <a:gd name="connsiteX27" fmla="*/ 84667 w 656062"/>
              <a:gd name="connsiteY27" fmla="*/ 222199 h 656022"/>
              <a:gd name="connsiteX28" fmla="*/ 74086 w 656062"/>
              <a:gd name="connsiteY28" fmla="*/ 211618 h 656022"/>
              <a:gd name="connsiteX29" fmla="*/ 61680 w 656062"/>
              <a:gd name="connsiteY29" fmla="*/ 211618 h 656022"/>
              <a:gd name="connsiteX30" fmla="*/ 21171 w 656062"/>
              <a:gd name="connsiteY30" fmla="*/ 192272 h 656022"/>
              <a:gd name="connsiteX31" fmla="*/ 1824 w 656062"/>
              <a:gd name="connsiteY31" fmla="*/ 232780 h 656022"/>
              <a:gd name="connsiteX32" fmla="*/ 42333 w 656062"/>
              <a:gd name="connsiteY32" fmla="*/ 252126 h 656022"/>
              <a:gd name="connsiteX33" fmla="*/ 61680 w 656062"/>
              <a:gd name="connsiteY33" fmla="*/ 232780 h 656022"/>
              <a:gd name="connsiteX34" fmla="*/ 63505 w 656062"/>
              <a:gd name="connsiteY34" fmla="*/ 232780 h 656022"/>
              <a:gd name="connsiteX35" fmla="*/ 63505 w 656062"/>
              <a:gd name="connsiteY35" fmla="*/ 264523 h 656022"/>
              <a:gd name="connsiteX36" fmla="*/ 74086 w 656062"/>
              <a:gd name="connsiteY36" fmla="*/ 275104 h 656022"/>
              <a:gd name="connsiteX37" fmla="*/ 95248 w 656062"/>
              <a:gd name="connsiteY37" fmla="*/ 275104 h 656022"/>
              <a:gd name="connsiteX38" fmla="*/ 95248 w 656062"/>
              <a:gd name="connsiteY38" fmla="*/ 317429 h 656022"/>
              <a:gd name="connsiteX39" fmla="*/ 61680 w 656062"/>
              <a:gd name="connsiteY39" fmla="*/ 317429 h 656022"/>
              <a:gd name="connsiteX40" fmla="*/ 21171 w 656062"/>
              <a:gd name="connsiteY40" fmla="*/ 298082 h 656022"/>
              <a:gd name="connsiteX41" fmla="*/ 1824 w 656062"/>
              <a:gd name="connsiteY41" fmla="*/ 338591 h 656022"/>
              <a:gd name="connsiteX42" fmla="*/ 42333 w 656062"/>
              <a:gd name="connsiteY42" fmla="*/ 357937 h 656022"/>
              <a:gd name="connsiteX43" fmla="*/ 61680 w 656062"/>
              <a:gd name="connsiteY43" fmla="*/ 338591 h 656022"/>
              <a:gd name="connsiteX44" fmla="*/ 95248 w 656062"/>
              <a:gd name="connsiteY44" fmla="*/ 338591 h 656022"/>
              <a:gd name="connsiteX45" fmla="*/ 95248 w 656062"/>
              <a:gd name="connsiteY45" fmla="*/ 380915 h 656022"/>
              <a:gd name="connsiteX46" fmla="*/ 74086 w 656062"/>
              <a:gd name="connsiteY46" fmla="*/ 380915 h 656022"/>
              <a:gd name="connsiteX47" fmla="*/ 63505 w 656062"/>
              <a:gd name="connsiteY47" fmla="*/ 391496 h 656022"/>
              <a:gd name="connsiteX48" fmla="*/ 63505 w 656062"/>
              <a:gd name="connsiteY48" fmla="*/ 423239 h 656022"/>
              <a:gd name="connsiteX49" fmla="*/ 61680 w 656062"/>
              <a:gd name="connsiteY49" fmla="*/ 423239 h 656022"/>
              <a:gd name="connsiteX50" fmla="*/ 21171 w 656062"/>
              <a:gd name="connsiteY50" fmla="*/ 403893 h 656022"/>
              <a:gd name="connsiteX51" fmla="*/ 1824 w 656062"/>
              <a:gd name="connsiteY51" fmla="*/ 444401 h 656022"/>
              <a:gd name="connsiteX52" fmla="*/ 42333 w 656062"/>
              <a:gd name="connsiteY52" fmla="*/ 463747 h 656022"/>
              <a:gd name="connsiteX53" fmla="*/ 61680 w 656062"/>
              <a:gd name="connsiteY53" fmla="*/ 444401 h 656022"/>
              <a:gd name="connsiteX54" fmla="*/ 74086 w 656062"/>
              <a:gd name="connsiteY54" fmla="*/ 444401 h 656022"/>
              <a:gd name="connsiteX55" fmla="*/ 84667 w 656062"/>
              <a:gd name="connsiteY55" fmla="*/ 433820 h 656022"/>
              <a:gd name="connsiteX56" fmla="*/ 84667 w 656062"/>
              <a:gd name="connsiteY56" fmla="*/ 402077 h 656022"/>
              <a:gd name="connsiteX57" fmla="*/ 95248 w 656062"/>
              <a:gd name="connsiteY57" fmla="*/ 402077 h 656022"/>
              <a:gd name="connsiteX58" fmla="*/ 95248 w 656062"/>
              <a:gd name="connsiteY58" fmla="*/ 483247 h 656022"/>
              <a:gd name="connsiteX59" fmla="*/ 115617 w 656062"/>
              <a:gd name="connsiteY59" fmla="*/ 516326 h 656022"/>
              <a:gd name="connsiteX60" fmla="*/ 322159 w 656062"/>
              <a:gd name="connsiteY60" fmla="*/ 654237 h 656022"/>
              <a:gd name="connsiteX61" fmla="*/ 333904 w 656062"/>
              <a:gd name="connsiteY61" fmla="*/ 654237 h 656022"/>
              <a:gd name="connsiteX62" fmla="*/ 540446 w 656062"/>
              <a:gd name="connsiteY62" fmla="*/ 516326 h 656022"/>
              <a:gd name="connsiteX63" fmla="*/ 560815 w 656062"/>
              <a:gd name="connsiteY63" fmla="*/ 483247 h 656022"/>
              <a:gd name="connsiteX64" fmla="*/ 560815 w 656062"/>
              <a:gd name="connsiteY64" fmla="*/ 402077 h 656022"/>
              <a:gd name="connsiteX65" fmla="*/ 571396 w 656062"/>
              <a:gd name="connsiteY65" fmla="*/ 402077 h 656022"/>
              <a:gd name="connsiteX66" fmla="*/ 571396 w 656062"/>
              <a:gd name="connsiteY66" fmla="*/ 433820 h 656022"/>
              <a:gd name="connsiteX67" fmla="*/ 581977 w 656062"/>
              <a:gd name="connsiteY67" fmla="*/ 444401 h 656022"/>
              <a:gd name="connsiteX68" fmla="*/ 594383 w 656062"/>
              <a:gd name="connsiteY68" fmla="*/ 444401 h 656022"/>
              <a:gd name="connsiteX69" fmla="*/ 634891 w 656062"/>
              <a:gd name="connsiteY69" fmla="*/ 463747 h 656022"/>
              <a:gd name="connsiteX70" fmla="*/ 654239 w 656062"/>
              <a:gd name="connsiteY70" fmla="*/ 423239 h 656022"/>
              <a:gd name="connsiteX71" fmla="*/ 613729 w 656062"/>
              <a:gd name="connsiteY71" fmla="*/ 403893 h 656022"/>
              <a:gd name="connsiteX72" fmla="*/ 594383 w 656062"/>
              <a:gd name="connsiteY72" fmla="*/ 423239 h 656022"/>
              <a:gd name="connsiteX73" fmla="*/ 592558 w 656062"/>
              <a:gd name="connsiteY73" fmla="*/ 423239 h 656022"/>
              <a:gd name="connsiteX74" fmla="*/ 592558 w 656062"/>
              <a:gd name="connsiteY74" fmla="*/ 391496 h 656022"/>
              <a:gd name="connsiteX75" fmla="*/ 581977 w 656062"/>
              <a:gd name="connsiteY75" fmla="*/ 380915 h 656022"/>
              <a:gd name="connsiteX76" fmla="*/ 560815 w 656062"/>
              <a:gd name="connsiteY76" fmla="*/ 380915 h 656022"/>
              <a:gd name="connsiteX77" fmla="*/ 560815 w 656062"/>
              <a:gd name="connsiteY77" fmla="*/ 338591 h 656022"/>
              <a:gd name="connsiteX78" fmla="*/ 624301 w 656062"/>
              <a:gd name="connsiteY78" fmla="*/ 317429 h 656022"/>
              <a:gd name="connsiteX79" fmla="*/ 634882 w 656062"/>
              <a:gd name="connsiteY79" fmla="*/ 328010 h 656022"/>
              <a:gd name="connsiteX80" fmla="*/ 624301 w 656062"/>
              <a:gd name="connsiteY80" fmla="*/ 338591 h 656022"/>
              <a:gd name="connsiteX81" fmla="*/ 613720 w 656062"/>
              <a:gd name="connsiteY81" fmla="*/ 328010 h 656022"/>
              <a:gd name="connsiteX82" fmla="*/ 624301 w 656062"/>
              <a:gd name="connsiteY82" fmla="*/ 317429 h 656022"/>
              <a:gd name="connsiteX83" fmla="*/ 624301 w 656062"/>
              <a:gd name="connsiteY83" fmla="*/ 211618 h 656022"/>
              <a:gd name="connsiteX84" fmla="*/ 634882 w 656062"/>
              <a:gd name="connsiteY84" fmla="*/ 222199 h 656022"/>
              <a:gd name="connsiteX85" fmla="*/ 624301 w 656062"/>
              <a:gd name="connsiteY85" fmla="*/ 232780 h 656022"/>
              <a:gd name="connsiteX86" fmla="*/ 613720 w 656062"/>
              <a:gd name="connsiteY86" fmla="*/ 222199 h 656022"/>
              <a:gd name="connsiteX87" fmla="*/ 624301 w 656062"/>
              <a:gd name="connsiteY87" fmla="*/ 211618 h 656022"/>
              <a:gd name="connsiteX88" fmla="*/ 31762 w 656062"/>
              <a:gd name="connsiteY88" fmla="*/ 232780 h 656022"/>
              <a:gd name="connsiteX89" fmla="*/ 21181 w 656062"/>
              <a:gd name="connsiteY89" fmla="*/ 222199 h 656022"/>
              <a:gd name="connsiteX90" fmla="*/ 31762 w 656062"/>
              <a:gd name="connsiteY90" fmla="*/ 211618 h 656022"/>
              <a:gd name="connsiteX91" fmla="*/ 42343 w 656062"/>
              <a:gd name="connsiteY91" fmla="*/ 222199 h 656022"/>
              <a:gd name="connsiteX92" fmla="*/ 31762 w 656062"/>
              <a:gd name="connsiteY92" fmla="*/ 232780 h 656022"/>
              <a:gd name="connsiteX93" fmla="*/ 31762 w 656062"/>
              <a:gd name="connsiteY93" fmla="*/ 338591 h 656022"/>
              <a:gd name="connsiteX94" fmla="*/ 21181 w 656062"/>
              <a:gd name="connsiteY94" fmla="*/ 328010 h 656022"/>
              <a:gd name="connsiteX95" fmla="*/ 31762 w 656062"/>
              <a:gd name="connsiteY95" fmla="*/ 317429 h 656022"/>
              <a:gd name="connsiteX96" fmla="*/ 42343 w 656062"/>
              <a:gd name="connsiteY96" fmla="*/ 328010 h 656022"/>
              <a:gd name="connsiteX97" fmla="*/ 31762 w 656062"/>
              <a:gd name="connsiteY97" fmla="*/ 338591 h 656022"/>
              <a:gd name="connsiteX98" fmla="*/ 31762 w 656062"/>
              <a:gd name="connsiteY98" fmla="*/ 444401 h 656022"/>
              <a:gd name="connsiteX99" fmla="*/ 21181 w 656062"/>
              <a:gd name="connsiteY99" fmla="*/ 433820 h 656022"/>
              <a:gd name="connsiteX100" fmla="*/ 31762 w 656062"/>
              <a:gd name="connsiteY100" fmla="*/ 423239 h 656022"/>
              <a:gd name="connsiteX101" fmla="*/ 42343 w 656062"/>
              <a:gd name="connsiteY101" fmla="*/ 433820 h 656022"/>
              <a:gd name="connsiteX102" fmla="*/ 31762 w 656062"/>
              <a:gd name="connsiteY102" fmla="*/ 444401 h 656022"/>
              <a:gd name="connsiteX103" fmla="*/ 539653 w 656062"/>
              <a:gd name="connsiteY103" fmla="*/ 483247 h 656022"/>
              <a:gd name="connsiteX104" fmla="*/ 530606 w 656062"/>
              <a:gd name="connsiteY104" fmla="*/ 497584 h 656022"/>
              <a:gd name="connsiteX105" fmla="*/ 529283 w 656062"/>
              <a:gd name="connsiteY105" fmla="*/ 498338 h 656022"/>
              <a:gd name="connsiteX106" fmla="*/ 328031 w 656062"/>
              <a:gd name="connsiteY106" fmla="*/ 632718 h 656022"/>
              <a:gd name="connsiteX107" fmla="*/ 126780 w 656062"/>
              <a:gd name="connsiteY107" fmla="*/ 498338 h 656022"/>
              <a:gd name="connsiteX108" fmla="*/ 125457 w 656062"/>
              <a:gd name="connsiteY108" fmla="*/ 497584 h 656022"/>
              <a:gd name="connsiteX109" fmla="*/ 116410 w 656062"/>
              <a:gd name="connsiteY109" fmla="*/ 483247 h 656022"/>
              <a:gd name="connsiteX110" fmla="*/ 116410 w 656062"/>
              <a:gd name="connsiteY110" fmla="*/ 82040 h 656022"/>
              <a:gd name="connsiteX111" fmla="*/ 328031 w 656062"/>
              <a:gd name="connsiteY111" fmla="*/ 21582 h 656022"/>
              <a:gd name="connsiteX112" fmla="*/ 539653 w 656062"/>
              <a:gd name="connsiteY112" fmla="*/ 82040 h 656022"/>
              <a:gd name="connsiteX113" fmla="*/ 624301 w 656062"/>
              <a:gd name="connsiteY113" fmla="*/ 423239 h 656022"/>
              <a:gd name="connsiteX114" fmla="*/ 634882 w 656062"/>
              <a:gd name="connsiteY114" fmla="*/ 433820 h 656022"/>
              <a:gd name="connsiteX115" fmla="*/ 624301 w 656062"/>
              <a:gd name="connsiteY115" fmla="*/ 444401 h 656022"/>
              <a:gd name="connsiteX116" fmla="*/ 613720 w 656062"/>
              <a:gd name="connsiteY116" fmla="*/ 433820 h 656022"/>
              <a:gd name="connsiteX117" fmla="*/ 624301 w 656062"/>
              <a:gd name="connsiteY117" fmla="*/ 423239 h 656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656062" h="656022">
                <a:moveTo>
                  <a:pt x="594383" y="338591"/>
                </a:moveTo>
                <a:cubicBezTo>
                  <a:pt x="600227" y="355120"/>
                  <a:pt x="618364" y="363782"/>
                  <a:pt x="634891" y="357937"/>
                </a:cubicBezTo>
                <a:cubicBezTo>
                  <a:pt x="651420" y="352093"/>
                  <a:pt x="660082" y="333958"/>
                  <a:pt x="654239" y="317429"/>
                </a:cubicBezTo>
                <a:cubicBezTo>
                  <a:pt x="648396" y="300900"/>
                  <a:pt x="630258" y="292238"/>
                  <a:pt x="613729" y="298082"/>
                </a:cubicBezTo>
                <a:cubicBezTo>
                  <a:pt x="604691" y="301278"/>
                  <a:pt x="597579" y="308388"/>
                  <a:pt x="594383" y="317429"/>
                </a:cubicBezTo>
                <a:lnTo>
                  <a:pt x="560815" y="317429"/>
                </a:lnTo>
                <a:lnTo>
                  <a:pt x="560815" y="275104"/>
                </a:lnTo>
                <a:lnTo>
                  <a:pt x="581977" y="275104"/>
                </a:lnTo>
                <a:cubicBezTo>
                  <a:pt x="587820" y="275104"/>
                  <a:pt x="592558" y="270367"/>
                  <a:pt x="592558" y="264523"/>
                </a:cubicBezTo>
                <a:lnTo>
                  <a:pt x="592558" y="232780"/>
                </a:lnTo>
                <a:lnTo>
                  <a:pt x="594383" y="232780"/>
                </a:lnTo>
                <a:cubicBezTo>
                  <a:pt x="600227" y="249309"/>
                  <a:pt x="618364" y="257971"/>
                  <a:pt x="634891" y="252126"/>
                </a:cubicBezTo>
                <a:cubicBezTo>
                  <a:pt x="651420" y="246283"/>
                  <a:pt x="660082" y="228147"/>
                  <a:pt x="654239" y="211618"/>
                </a:cubicBezTo>
                <a:cubicBezTo>
                  <a:pt x="648396" y="195089"/>
                  <a:pt x="630258" y="186427"/>
                  <a:pt x="613729" y="192272"/>
                </a:cubicBezTo>
                <a:cubicBezTo>
                  <a:pt x="604691" y="195467"/>
                  <a:pt x="597579" y="202578"/>
                  <a:pt x="594383" y="211618"/>
                </a:cubicBezTo>
                <a:lnTo>
                  <a:pt x="581977" y="211618"/>
                </a:lnTo>
                <a:cubicBezTo>
                  <a:pt x="576134" y="211618"/>
                  <a:pt x="571396" y="216356"/>
                  <a:pt x="571396" y="222199"/>
                </a:cubicBezTo>
                <a:lnTo>
                  <a:pt x="571396" y="253942"/>
                </a:lnTo>
                <a:lnTo>
                  <a:pt x="560815" y="253942"/>
                </a:lnTo>
                <a:lnTo>
                  <a:pt x="560815" y="74064"/>
                </a:lnTo>
                <a:cubicBezTo>
                  <a:pt x="560813" y="69342"/>
                  <a:pt x="557684" y="65192"/>
                  <a:pt x="553144" y="63893"/>
                </a:cubicBezTo>
                <a:lnTo>
                  <a:pt x="330941" y="407"/>
                </a:lnTo>
                <a:cubicBezTo>
                  <a:pt x="329039" y="-136"/>
                  <a:pt x="327024" y="-136"/>
                  <a:pt x="325122" y="407"/>
                </a:cubicBezTo>
                <a:lnTo>
                  <a:pt x="102919" y="63893"/>
                </a:lnTo>
                <a:cubicBezTo>
                  <a:pt x="98379" y="65192"/>
                  <a:pt x="95249" y="69342"/>
                  <a:pt x="95248" y="74064"/>
                </a:cubicBezTo>
                <a:lnTo>
                  <a:pt x="95248" y="253942"/>
                </a:lnTo>
                <a:lnTo>
                  <a:pt x="84667" y="253942"/>
                </a:lnTo>
                <a:lnTo>
                  <a:pt x="84667" y="222199"/>
                </a:lnTo>
                <a:cubicBezTo>
                  <a:pt x="84667" y="216356"/>
                  <a:pt x="79930" y="211618"/>
                  <a:pt x="74086" y="211618"/>
                </a:cubicBezTo>
                <a:lnTo>
                  <a:pt x="61680" y="211618"/>
                </a:lnTo>
                <a:cubicBezTo>
                  <a:pt x="55836" y="195089"/>
                  <a:pt x="37699" y="186427"/>
                  <a:pt x="21171" y="192272"/>
                </a:cubicBezTo>
                <a:cubicBezTo>
                  <a:pt x="4642" y="198115"/>
                  <a:pt x="-4020" y="216251"/>
                  <a:pt x="1824" y="232780"/>
                </a:cubicBezTo>
                <a:cubicBezTo>
                  <a:pt x="7668" y="249309"/>
                  <a:pt x="25804" y="257971"/>
                  <a:pt x="42333" y="252126"/>
                </a:cubicBezTo>
                <a:cubicBezTo>
                  <a:pt x="51373" y="248931"/>
                  <a:pt x="58484" y="241820"/>
                  <a:pt x="61680" y="232780"/>
                </a:cubicBezTo>
                <a:lnTo>
                  <a:pt x="63505" y="232780"/>
                </a:lnTo>
                <a:lnTo>
                  <a:pt x="63505" y="264523"/>
                </a:lnTo>
                <a:cubicBezTo>
                  <a:pt x="63505" y="270367"/>
                  <a:pt x="68242" y="275104"/>
                  <a:pt x="74086" y="275104"/>
                </a:cubicBezTo>
                <a:lnTo>
                  <a:pt x="95248" y="275104"/>
                </a:lnTo>
                <a:lnTo>
                  <a:pt x="95248" y="317429"/>
                </a:lnTo>
                <a:lnTo>
                  <a:pt x="61680" y="317429"/>
                </a:lnTo>
                <a:cubicBezTo>
                  <a:pt x="55836" y="300900"/>
                  <a:pt x="37699" y="292238"/>
                  <a:pt x="21171" y="298082"/>
                </a:cubicBezTo>
                <a:cubicBezTo>
                  <a:pt x="4642" y="303926"/>
                  <a:pt x="-4020" y="322062"/>
                  <a:pt x="1824" y="338591"/>
                </a:cubicBezTo>
                <a:cubicBezTo>
                  <a:pt x="7668" y="355120"/>
                  <a:pt x="25804" y="363782"/>
                  <a:pt x="42333" y="357937"/>
                </a:cubicBezTo>
                <a:cubicBezTo>
                  <a:pt x="51373" y="354741"/>
                  <a:pt x="58484" y="347631"/>
                  <a:pt x="61680" y="338591"/>
                </a:cubicBezTo>
                <a:lnTo>
                  <a:pt x="95248" y="338591"/>
                </a:lnTo>
                <a:lnTo>
                  <a:pt x="95248" y="380915"/>
                </a:lnTo>
                <a:lnTo>
                  <a:pt x="74086" y="380915"/>
                </a:lnTo>
                <a:cubicBezTo>
                  <a:pt x="68242" y="380915"/>
                  <a:pt x="63505" y="385653"/>
                  <a:pt x="63505" y="391496"/>
                </a:cubicBezTo>
                <a:lnTo>
                  <a:pt x="63505" y="423239"/>
                </a:lnTo>
                <a:lnTo>
                  <a:pt x="61680" y="423239"/>
                </a:lnTo>
                <a:cubicBezTo>
                  <a:pt x="55836" y="406710"/>
                  <a:pt x="37699" y="398048"/>
                  <a:pt x="21171" y="403893"/>
                </a:cubicBezTo>
                <a:cubicBezTo>
                  <a:pt x="4642" y="409736"/>
                  <a:pt x="-4020" y="427872"/>
                  <a:pt x="1824" y="444401"/>
                </a:cubicBezTo>
                <a:cubicBezTo>
                  <a:pt x="7668" y="460930"/>
                  <a:pt x="25804" y="469592"/>
                  <a:pt x="42333" y="463747"/>
                </a:cubicBezTo>
                <a:cubicBezTo>
                  <a:pt x="51373" y="460552"/>
                  <a:pt x="58484" y="453441"/>
                  <a:pt x="61680" y="444401"/>
                </a:cubicBezTo>
                <a:lnTo>
                  <a:pt x="74086" y="444401"/>
                </a:lnTo>
                <a:cubicBezTo>
                  <a:pt x="79930" y="444401"/>
                  <a:pt x="84667" y="439664"/>
                  <a:pt x="84667" y="433820"/>
                </a:cubicBezTo>
                <a:lnTo>
                  <a:pt x="84667" y="402077"/>
                </a:lnTo>
                <a:lnTo>
                  <a:pt x="95248" y="402077"/>
                </a:lnTo>
                <a:lnTo>
                  <a:pt x="95248" y="483247"/>
                </a:lnTo>
                <a:cubicBezTo>
                  <a:pt x="95289" y="497223"/>
                  <a:pt x="103155" y="509999"/>
                  <a:pt x="115617" y="516326"/>
                </a:cubicBezTo>
                <a:lnTo>
                  <a:pt x="322159" y="654237"/>
                </a:lnTo>
                <a:cubicBezTo>
                  <a:pt x="325712" y="656618"/>
                  <a:pt x="330351" y="656618"/>
                  <a:pt x="333904" y="654237"/>
                </a:cubicBezTo>
                <a:lnTo>
                  <a:pt x="540446" y="516326"/>
                </a:lnTo>
                <a:cubicBezTo>
                  <a:pt x="552908" y="509999"/>
                  <a:pt x="560774" y="497223"/>
                  <a:pt x="560815" y="483247"/>
                </a:cubicBezTo>
                <a:lnTo>
                  <a:pt x="560815" y="402077"/>
                </a:lnTo>
                <a:lnTo>
                  <a:pt x="571396" y="402077"/>
                </a:lnTo>
                <a:lnTo>
                  <a:pt x="571396" y="433820"/>
                </a:lnTo>
                <a:cubicBezTo>
                  <a:pt x="571396" y="439664"/>
                  <a:pt x="576134" y="444401"/>
                  <a:pt x="581977" y="444401"/>
                </a:cubicBezTo>
                <a:lnTo>
                  <a:pt x="594383" y="444401"/>
                </a:lnTo>
                <a:cubicBezTo>
                  <a:pt x="600227" y="460930"/>
                  <a:pt x="618364" y="469592"/>
                  <a:pt x="634891" y="463747"/>
                </a:cubicBezTo>
                <a:cubicBezTo>
                  <a:pt x="651420" y="457904"/>
                  <a:pt x="660082" y="439768"/>
                  <a:pt x="654239" y="423239"/>
                </a:cubicBezTo>
                <a:cubicBezTo>
                  <a:pt x="648396" y="406710"/>
                  <a:pt x="630258" y="398048"/>
                  <a:pt x="613729" y="403893"/>
                </a:cubicBezTo>
                <a:cubicBezTo>
                  <a:pt x="604691" y="407089"/>
                  <a:pt x="597579" y="414199"/>
                  <a:pt x="594383" y="423239"/>
                </a:cubicBezTo>
                <a:lnTo>
                  <a:pt x="592558" y="423239"/>
                </a:lnTo>
                <a:lnTo>
                  <a:pt x="592558" y="391496"/>
                </a:lnTo>
                <a:cubicBezTo>
                  <a:pt x="592558" y="385653"/>
                  <a:pt x="587820" y="380915"/>
                  <a:pt x="581977" y="380915"/>
                </a:cubicBezTo>
                <a:lnTo>
                  <a:pt x="560815" y="380915"/>
                </a:lnTo>
                <a:lnTo>
                  <a:pt x="560815" y="338591"/>
                </a:lnTo>
                <a:close/>
                <a:moveTo>
                  <a:pt x="624301" y="317429"/>
                </a:moveTo>
                <a:cubicBezTo>
                  <a:pt x="630145" y="317429"/>
                  <a:pt x="634882" y="322166"/>
                  <a:pt x="634882" y="328010"/>
                </a:cubicBezTo>
                <a:cubicBezTo>
                  <a:pt x="634882" y="333853"/>
                  <a:pt x="630145" y="338591"/>
                  <a:pt x="624301" y="338591"/>
                </a:cubicBezTo>
                <a:cubicBezTo>
                  <a:pt x="618458" y="338591"/>
                  <a:pt x="613720" y="333853"/>
                  <a:pt x="613720" y="328010"/>
                </a:cubicBezTo>
                <a:cubicBezTo>
                  <a:pt x="613728" y="322169"/>
                  <a:pt x="618460" y="317436"/>
                  <a:pt x="624301" y="317429"/>
                </a:cubicBezTo>
                <a:close/>
                <a:moveTo>
                  <a:pt x="624301" y="211618"/>
                </a:moveTo>
                <a:cubicBezTo>
                  <a:pt x="630145" y="211618"/>
                  <a:pt x="634882" y="216356"/>
                  <a:pt x="634882" y="222199"/>
                </a:cubicBezTo>
                <a:cubicBezTo>
                  <a:pt x="634882" y="228042"/>
                  <a:pt x="630145" y="232780"/>
                  <a:pt x="624301" y="232780"/>
                </a:cubicBezTo>
                <a:cubicBezTo>
                  <a:pt x="618458" y="232780"/>
                  <a:pt x="613720" y="228042"/>
                  <a:pt x="613720" y="222199"/>
                </a:cubicBezTo>
                <a:cubicBezTo>
                  <a:pt x="613728" y="216358"/>
                  <a:pt x="618460" y="211626"/>
                  <a:pt x="624301" y="211618"/>
                </a:cubicBezTo>
                <a:close/>
                <a:moveTo>
                  <a:pt x="31762" y="232780"/>
                </a:moveTo>
                <a:cubicBezTo>
                  <a:pt x="25918" y="232780"/>
                  <a:pt x="21181" y="228042"/>
                  <a:pt x="21181" y="222199"/>
                </a:cubicBezTo>
                <a:cubicBezTo>
                  <a:pt x="21181" y="216356"/>
                  <a:pt x="25918" y="211618"/>
                  <a:pt x="31762" y="211618"/>
                </a:cubicBezTo>
                <a:cubicBezTo>
                  <a:pt x="37605" y="211618"/>
                  <a:pt x="42343" y="216356"/>
                  <a:pt x="42343" y="222199"/>
                </a:cubicBezTo>
                <a:cubicBezTo>
                  <a:pt x="42335" y="228040"/>
                  <a:pt x="37602" y="232772"/>
                  <a:pt x="31762" y="232780"/>
                </a:cubicBezTo>
                <a:close/>
                <a:moveTo>
                  <a:pt x="31762" y="338591"/>
                </a:moveTo>
                <a:cubicBezTo>
                  <a:pt x="25918" y="338591"/>
                  <a:pt x="21181" y="333853"/>
                  <a:pt x="21181" y="328010"/>
                </a:cubicBezTo>
                <a:cubicBezTo>
                  <a:pt x="21181" y="322166"/>
                  <a:pt x="25918" y="317429"/>
                  <a:pt x="31762" y="317429"/>
                </a:cubicBezTo>
                <a:cubicBezTo>
                  <a:pt x="37605" y="317429"/>
                  <a:pt x="42343" y="322166"/>
                  <a:pt x="42343" y="328010"/>
                </a:cubicBezTo>
                <a:cubicBezTo>
                  <a:pt x="42335" y="333850"/>
                  <a:pt x="37602" y="338583"/>
                  <a:pt x="31762" y="338591"/>
                </a:cubicBezTo>
                <a:close/>
                <a:moveTo>
                  <a:pt x="31762" y="444401"/>
                </a:moveTo>
                <a:cubicBezTo>
                  <a:pt x="25918" y="444401"/>
                  <a:pt x="21181" y="439664"/>
                  <a:pt x="21181" y="433820"/>
                </a:cubicBezTo>
                <a:cubicBezTo>
                  <a:pt x="21181" y="427977"/>
                  <a:pt x="25918" y="423239"/>
                  <a:pt x="31762" y="423239"/>
                </a:cubicBezTo>
                <a:cubicBezTo>
                  <a:pt x="37605" y="423239"/>
                  <a:pt x="42343" y="427977"/>
                  <a:pt x="42343" y="433820"/>
                </a:cubicBezTo>
                <a:cubicBezTo>
                  <a:pt x="42335" y="439661"/>
                  <a:pt x="37602" y="444393"/>
                  <a:pt x="31762" y="444401"/>
                </a:cubicBezTo>
                <a:close/>
                <a:moveTo>
                  <a:pt x="539653" y="483247"/>
                </a:moveTo>
                <a:cubicBezTo>
                  <a:pt x="539630" y="489364"/>
                  <a:pt x="536117" y="494931"/>
                  <a:pt x="530606" y="497584"/>
                </a:cubicBezTo>
                <a:cubicBezTo>
                  <a:pt x="530144" y="497797"/>
                  <a:pt x="529701" y="498049"/>
                  <a:pt x="529283" y="498338"/>
                </a:cubicBezTo>
                <a:lnTo>
                  <a:pt x="328031" y="632718"/>
                </a:lnTo>
                <a:lnTo>
                  <a:pt x="126780" y="498338"/>
                </a:lnTo>
                <a:cubicBezTo>
                  <a:pt x="126362" y="498049"/>
                  <a:pt x="125919" y="497797"/>
                  <a:pt x="125457" y="497584"/>
                </a:cubicBezTo>
                <a:cubicBezTo>
                  <a:pt x="119945" y="494931"/>
                  <a:pt x="116432" y="489364"/>
                  <a:pt x="116410" y="483247"/>
                </a:cubicBezTo>
                <a:lnTo>
                  <a:pt x="116410" y="82040"/>
                </a:lnTo>
                <a:lnTo>
                  <a:pt x="328031" y="21582"/>
                </a:lnTo>
                <a:lnTo>
                  <a:pt x="539653" y="82040"/>
                </a:lnTo>
                <a:close/>
                <a:moveTo>
                  <a:pt x="624301" y="423239"/>
                </a:moveTo>
                <a:cubicBezTo>
                  <a:pt x="630145" y="423239"/>
                  <a:pt x="634882" y="427977"/>
                  <a:pt x="634882" y="433820"/>
                </a:cubicBezTo>
                <a:cubicBezTo>
                  <a:pt x="634882" y="439664"/>
                  <a:pt x="630145" y="444401"/>
                  <a:pt x="624301" y="444401"/>
                </a:cubicBezTo>
                <a:cubicBezTo>
                  <a:pt x="618458" y="444401"/>
                  <a:pt x="613720" y="439664"/>
                  <a:pt x="613720" y="433820"/>
                </a:cubicBezTo>
                <a:cubicBezTo>
                  <a:pt x="613728" y="427980"/>
                  <a:pt x="618460" y="423247"/>
                  <a:pt x="624301" y="423239"/>
                </a:cubicBezTo>
                <a:close/>
              </a:path>
            </a:pathLst>
          </a:custGeom>
          <a:solidFill>
            <a:schemeClr val="bg1"/>
          </a:solidFill>
          <a:ln w="1321" cap="flat">
            <a:noFill/>
            <a:prstDash val="solid"/>
            <a:miter/>
          </a:ln>
        </p:spPr>
        <p:txBody>
          <a:bodyPr rtlCol="0" anchor="ctr"/>
          <a:lstStyle/>
          <a:p>
            <a:endParaRPr lang="en-US"/>
          </a:p>
        </p:txBody>
      </p:sp>
      <p:sp>
        <p:nvSpPr>
          <p:cNvPr id="303" name="Freeform 302">
            <a:extLst>
              <a:ext uri="{FF2B5EF4-FFF2-40B4-BE49-F238E27FC236}">
                <a16:creationId xmlns:a16="http://schemas.microsoft.com/office/drawing/2014/main" id="{E55B1330-0BEF-131E-4DAB-CB52B325F5C2}"/>
              </a:ext>
            </a:extLst>
          </p:cNvPr>
          <p:cNvSpPr/>
          <p:nvPr/>
        </p:nvSpPr>
        <p:spPr>
          <a:xfrm>
            <a:off x="2080422" y="791434"/>
            <a:ext cx="21162" cy="84648"/>
          </a:xfrm>
          <a:custGeom>
            <a:avLst/>
            <a:gdLst>
              <a:gd name="connsiteX0" fmla="*/ 21162 w 21162"/>
              <a:gd name="connsiteY0" fmla="*/ 10581 h 84648"/>
              <a:gd name="connsiteX1" fmla="*/ 21162 w 21162"/>
              <a:gd name="connsiteY1" fmla="*/ 74067 h 84648"/>
              <a:gd name="connsiteX2" fmla="*/ 10581 w 21162"/>
              <a:gd name="connsiteY2" fmla="*/ 84649 h 84648"/>
              <a:gd name="connsiteX3" fmla="*/ 0 w 21162"/>
              <a:gd name="connsiteY3" fmla="*/ 74067 h 84648"/>
              <a:gd name="connsiteX4" fmla="*/ 0 w 21162"/>
              <a:gd name="connsiteY4" fmla="*/ 10581 h 84648"/>
              <a:gd name="connsiteX5" fmla="*/ 10581 w 21162"/>
              <a:gd name="connsiteY5" fmla="*/ 0 h 84648"/>
              <a:gd name="connsiteX6" fmla="*/ 21162 w 21162"/>
              <a:gd name="connsiteY6" fmla="*/ 10581 h 8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162" h="84648">
                <a:moveTo>
                  <a:pt x="21162" y="10581"/>
                </a:moveTo>
                <a:lnTo>
                  <a:pt x="21162" y="74067"/>
                </a:lnTo>
                <a:cubicBezTo>
                  <a:pt x="21162" y="79911"/>
                  <a:pt x="16424" y="84649"/>
                  <a:pt x="10581" y="84649"/>
                </a:cubicBezTo>
                <a:cubicBezTo>
                  <a:pt x="4738" y="84649"/>
                  <a:pt x="0" y="79911"/>
                  <a:pt x="0" y="74067"/>
                </a:cubicBezTo>
                <a:lnTo>
                  <a:pt x="0" y="10581"/>
                </a:lnTo>
                <a:cubicBezTo>
                  <a:pt x="0" y="4738"/>
                  <a:pt x="4738" y="0"/>
                  <a:pt x="10581" y="0"/>
                </a:cubicBezTo>
                <a:cubicBezTo>
                  <a:pt x="16424" y="0"/>
                  <a:pt x="21162" y="4738"/>
                  <a:pt x="21162" y="10581"/>
                </a:cubicBezTo>
                <a:close/>
              </a:path>
            </a:pathLst>
          </a:custGeom>
          <a:solidFill>
            <a:schemeClr val="bg1"/>
          </a:solidFill>
          <a:ln w="1321" cap="flat">
            <a:noFill/>
            <a:prstDash val="solid"/>
            <a:miter/>
          </a:ln>
        </p:spPr>
        <p:txBody>
          <a:bodyPr rtlCol="0" anchor="ctr"/>
          <a:lstStyle/>
          <a:p>
            <a:endParaRPr lang="en-US"/>
          </a:p>
        </p:txBody>
      </p:sp>
      <p:sp>
        <p:nvSpPr>
          <p:cNvPr id="310" name="Freeform 309">
            <a:extLst>
              <a:ext uri="{FF2B5EF4-FFF2-40B4-BE49-F238E27FC236}">
                <a16:creationId xmlns:a16="http://schemas.microsoft.com/office/drawing/2014/main" id="{C53E87ED-38D6-319F-A3E4-A4AA76B33C5A}"/>
              </a:ext>
            </a:extLst>
          </p:cNvPr>
          <p:cNvSpPr/>
          <p:nvPr/>
        </p:nvSpPr>
        <p:spPr>
          <a:xfrm>
            <a:off x="5928015" y="624598"/>
            <a:ext cx="507824" cy="423921"/>
          </a:xfrm>
          <a:custGeom>
            <a:avLst/>
            <a:gdLst>
              <a:gd name="connsiteX0" fmla="*/ 506049 w 507824"/>
              <a:gd name="connsiteY0" fmla="*/ 408276 h 423921"/>
              <a:gd name="connsiteX1" fmla="*/ 463724 w 507824"/>
              <a:gd name="connsiteY1" fmla="*/ 347716 h 423921"/>
              <a:gd name="connsiteX2" fmla="*/ 454942 w 507824"/>
              <a:gd name="connsiteY2" fmla="*/ 343174 h 423921"/>
              <a:gd name="connsiteX3" fmla="*/ 444361 w 507824"/>
              <a:gd name="connsiteY3" fmla="*/ 343174 h 423921"/>
              <a:gd name="connsiteX4" fmla="*/ 444361 w 507824"/>
              <a:gd name="connsiteY4" fmla="*/ 312894 h 423921"/>
              <a:gd name="connsiteX5" fmla="*/ 433780 w 507824"/>
              <a:gd name="connsiteY5" fmla="*/ 302801 h 423921"/>
              <a:gd name="connsiteX6" fmla="*/ 423199 w 507824"/>
              <a:gd name="connsiteY6" fmla="*/ 302801 h 423921"/>
              <a:gd name="connsiteX7" fmla="*/ 423199 w 507824"/>
              <a:gd name="connsiteY7" fmla="*/ 161494 h 423921"/>
              <a:gd name="connsiteX8" fmla="*/ 253902 w 507824"/>
              <a:gd name="connsiteY8" fmla="*/ 0 h 423921"/>
              <a:gd name="connsiteX9" fmla="*/ 84605 w 507824"/>
              <a:gd name="connsiteY9" fmla="*/ 161494 h 423921"/>
              <a:gd name="connsiteX10" fmla="*/ 84605 w 507824"/>
              <a:gd name="connsiteY10" fmla="*/ 302801 h 423921"/>
              <a:gd name="connsiteX11" fmla="*/ 74024 w 507824"/>
              <a:gd name="connsiteY11" fmla="*/ 302801 h 423921"/>
              <a:gd name="connsiteX12" fmla="*/ 63443 w 507824"/>
              <a:gd name="connsiteY12" fmla="*/ 312894 h 423921"/>
              <a:gd name="connsiteX13" fmla="*/ 63443 w 507824"/>
              <a:gd name="connsiteY13" fmla="*/ 343174 h 423921"/>
              <a:gd name="connsiteX14" fmla="*/ 52862 w 507824"/>
              <a:gd name="connsiteY14" fmla="*/ 343174 h 423921"/>
              <a:gd name="connsiteX15" fmla="*/ 44080 w 507824"/>
              <a:gd name="connsiteY15" fmla="*/ 347716 h 423921"/>
              <a:gd name="connsiteX16" fmla="*/ 1755 w 507824"/>
              <a:gd name="connsiteY16" fmla="*/ 408276 h 423921"/>
              <a:gd name="connsiteX17" fmla="*/ 10538 w 507824"/>
              <a:gd name="connsiteY17" fmla="*/ 423921 h 423921"/>
              <a:gd name="connsiteX18" fmla="*/ 211578 w 507824"/>
              <a:gd name="connsiteY18" fmla="*/ 423921 h 423921"/>
              <a:gd name="connsiteX19" fmla="*/ 222159 w 507824"/>
              <a:gd name="connsiteY19" fmla="*/ 413828 h 423921"/>
              <a:gd name="connsiteX20" fmla="*/ 211578 w 507824"/>
              <a:gd name="connsiteY20" fmla="*/ 403734 h 423921"/>
              <a:gd name="connsiteX21" fmla="*/ 30324 w 507824"/>
              <a:gd name="connsiteY21" fmla="*/ 403734 h 423921"/>
              <a:gd name="connsiteX22" fmla="*/ 58576 w 507824"/>
              <a:gd name="connsiteY22" fmla="*/ 363361 h 423921"/>
              <a:gd name="connsiteX23" fmla="*/ 449228 w 507824"/>
              <a:gd name="connsiteY23" fmla="*/ 363361 h 423921"/>
              <a:gd name="connsiteX24" fmla="*/ 477480 w 507824"/>
              <a:gd name="connsiteY24" fmla="*/ 403734 h 423921"/>
              <a:gd name="connsiteX25" fmla="*/ 296226 w 507824"/>
              <a:gd name="connsiteY25" fmla="*/ 403734 h 423921"/>
              <a:gd name="connsiteX26" fmla="*/ 285645 w 507824"/>
              <a:gd name="connsiteY26" fmla="*/ 413828 h 423921"/>
              <a:gd name="connsiteX27" fmla="*/ 296226 w 507824"/>
              <a:gd name="connsiteY27" fmla="*/ 423921 h 423921"/>
              <a:gd name="connsiteX28" fmla="*/ 497263 w 507824"/>
              <a:gd name="connsiteY28" fmla="*/ 423921 h 423921"/>
              <a:gd name="connsiteX29" fmla="*/ 506049 w 507824"/>
              <a:gd name="connsiteY29" fmla="*/ 408276 h 423921"/>
              <a:gd name="connsiteX30" fmla="*/ 105767 w 507824"/>
              <a:gd name="connsiteY30" fmla="*/ 161494 h 423921"/>
              <a:gd name="connsiteX31" fmla="*/ 253902 w 507824"/>
              <a:gd name="connsiteY31" fmla="*/ 20187 h 423921"/>
              <a:gd name="connsiteX32" fmla="*/ 402037 w 507824"/>
              <a:gd name="connsiteY32" fmla="*/ 161494 h 423921"/>
              <a:gd name="connsiteX33" fmla="*/ 402037 w 507824"/>
              <a:gd name="connsiteY33" fmla="*/ 302801 h 423921"/>
              <a:gd name="connsiteX34" fmla="*/ 105767 w 507824"/>
              <a:gd name="connsiteY34" fmla="*/ 302801 h 423921"/>
              <a:gd name="connsiteX35" fmla="*/ 105767 w 507824"/>
              <a:gd name="connsiteY35" fmla="*/ 161494 h 423921"/>
              <a:gd name="connsiteX36" fmla="*/ 423199 w 507824"/>
              <a:gd name="connsiteY36" fmla="*/ 343174 h 423921"/>
              <a:gd name="connsiteX37" fmla="*/ 84605 w 507824"/>
              <a:gd name="connsiteY37" fmla="*/ 343174 h 423921"/>
              <a:gd name="connsiteX38" fmla="*/ 84605 w 507824"/>
              <a:gd name="connsiteY38" fmla="*/ 322988 h 423921"/>
              <a:gd name="connsiteX39" fmla="*/ 423199 w 507824"/>
              <a:gd name="connsiteY39" fmla="*/ 322988 h 423921"/>
              <a:gd name="connsiteX40" fmla="*/ 423199 w 507824"/>
              <a:gd name="connsiteY40" fmla="*/ 343174 h 423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07824" h="423921">
                <a:moveTo>
                  <a:pt x="506049" y="408276"/>
                </a:moveTo>
                <a:lnTo>
                  <a:pt x="463724" y="347716"/>
                </a:lnTo>
                <a:cubicBezTo>
                  <a:pt x="461820" y="344890"/>
                  <a:pt x="458434" y="343174"/>
                  <a:pt x="454942" y="343174"/>
                </a:cubicBezTo>
                <a:lnTo>
                  <a:pt x="444361" y="343174"/>
                </a:lnTo>
                <a:lnTo>
                  <a:pt x="444361" y="312894"/>
                </a:lnTo>
                <a:cubicBezTo>
                  <a:pt x="444361" y="307343"/>
                  <a:pt x="439600" y="302801"/>
                  <a:pt x="433780" y="302801"/>
                </a:cubicBezTo>
                <a:lnTo>
                  <a:pt x="423199" y="302801"/>
                </a:lnTo>
                <a:lnTo>
                  <a:pt x="423199" y="161494"/>
                </a:lnTo>
                <a:cubicBezTo>
                  <a:pt x="423199" y="72470"/>
                  <a:pt x="347227" y="0"/>
                  <a:pt x="253902" y="0"/>
                </a:cubicBezTo>
                <a:cubicBezTo>
                  <a:pt x="160577" y="0"/>
                  <a:pt x="84605" y="72470"/>
                  <a:pt x="84605" y="161494"/>
                </a:cubicBezTo>
                <a:lnTo>
                  <a:pt x="84605" y="302801"/>
                </a:lnTo>
                <a:lnTo>
                  <a:pt x="74024" y="302801"/>
                </a:lnTo>
                <a:cubicBezTo>
                  <a:pt x="68204" y="302801"/>
                  <a:pt x="63443" y="307343"/>
                  <a:pt x="63443" y="312894"/>
                </a:cubicBezTo>
                <a:lnTo>
                  <a:pt x="63443" y="343174"/>
                </a:lnTo>
                <a:lnTo>
                  <a:pt x="52862" y="343174"/>
                </a:lnTo>
                <a:cubicBezTo>
                  <a:pt x="49370" y="343174"/>
                  <a:pt x="45984" y="344890"/>
                  <a:pt x="44080" y="347716"/>
                </a:cubicBezTo>
                <a:lnTo>
                  <a:pt x="1755" y="408276"/>
                </a:lnTo>
                <a:cubicBezTo>
                  <a:pt x="-2869" y="414894"/>
                  <a:pt x="2193" y="423921"/>
                  <a:pt x="10538" y="423921"/>
                </a:cubicBezTo>
                <a:lnTo>
                  <a:pt x="211578" y="423921"/>
                </a:lnTo>
                <a:cubicBezTo>
                  <a:pt x="217397" y="423921"/>
                  <a:pt x="222159" y="419379"/>
                  <a:pt x="222159" y="413828"/>
                </a:cubicBezTo>
                <a:cubicBezTo>
                  <a:pt x="222159" y="408276"/>
                  <a:pt x="217397" y="403734"/>
                  <a:pt x="211578" y="403734"/>
                </a:cubicBezTo>
                <a:lnTo>
                  <a:pt x="30324" y="403734"/>
                </a:lnTo>
                <a:lnTo>
                  <a:pt x="58576" y="363361"/>
                </a:lnTo>
                <a:lnTo>
                  <a:pt x="449228" y="363361"/>
                </a:lnTo>
                <a:lnTo>
                  <a:pt x="477480" y="403734"/>
                </a:lnTo>
                <a:lnTo>
                  <a:pt x="296226" y="403734"/>
                </a:lnTo>
                <a:cubicBezTo>
                  <a:pt x="290407" y="403734"/>
                  <a:pt x="285645" y="408276"/>
                  <a:pt x="285645" y="413828"/>
                </a:cubicBezTo>
                <a:cubicBezTo>
                  <a:pt x="285645" y="419379"/>
                  <a:pt x="290407" y="423921"/>
                  <a:pt x="296226" y="423921"/>
                </a:cubicBezTo>
                <a:lnTo>
                  <a:pt x="497263" y="423921"/>
                </a:lnTo>
                <a:cubicBezTo>
                  <a:pt x="505376" y="423921"/>
                  <a:pt x="510804" y="414757"/>
                  <a:pt x="506049" y="408276"/>
                </a:cubicBezTo>
                <a:close/>
                <a:moveTo>
                  <a:pt x="105767" y="161494"/>
                </a:moveTo>
                <a:cubicBezTo>
                  <a:pt x="105767" y="83573"/>
                  <a:pt x="172216" y="20187"/>
                  <a:pt x="253902" y="20187"/>
                </a:cubicBezTo>
                <a:cubicBezTo>
                  <a:pt x="335588" y="20187"/>
                  <a:pt x="402037" y="83573"/>
                  <a:pt x="402037" y="161494"/>
                </a:cubicBezTo>
                <a:lnTo>
                  <a:pt x="402037" y="302801"/>
                </a:lnTo>
                <a:lnTo>
                  <a:pt x="105767" y="302801"/>
                </a:lnTo>
                <a:lnTo>
                  <a:pt x="105767" y="161494"/>
                </a:lnTo>
                <a:close/>
                <a:moveTo>
                  <a:pt x="423199" y="343174"/>
                </a:moveTo>
                <a:lnTo>
                  <a:pt x="84605" y="343174"/>
                </a:lnTo>
                <a:lnTo>
                  <a:pt x="84605" y="322988"/>
                </a:lnTo>
                <a:lnTo>
                  <a:pt x="423199" y="322988"/>
                </a:lnTo>
                <a:lnTo>
                  <a:pt x="423199" y="343174"/>
                </a:lnTo>
                <a:close/>
              </a:path>
            </a:pathLst>
          </a:custGeom>
          <a:solidFill>
            <a:schemeClr val="bg1"/>
          </a:solidFill>
          <a:ln w="0" cap="flat">
            <a:noFill/>
            <a:prstDash val="solid"/>
            <a:miter/>
          </a:ln>
        </p:spPr>
        <p:txBody>
          <a:bodyPr rtlCol="0" anchor="ctr"/>
          <a:lstStyle/>
          <a:p>
            <a:endParaRPr lang="en-US"/>
          </a:p>
        </p:txBody>
      </p:sp>
      <p:sp>
        <p:nvSpPr>
          <p:cNvPr id="311" name="Freeform 310">
            <a:extLst>
              <a:ext uri="{FF2B5EF4-FFF2-40B4-BE49-F238E27FC236}">
                <a16:creationId xmlns:a16="http://schemas.microsoft.com/office/drawing/2014/main" id="{5F927C84-B4C5-FA01-54B1-E6EFC818C5F5}"/>
              </a:ext>
            </a:extLst>
          </p:cNvPr>
          <p:cNvSpPr/>
          <p:nvPr/>
        </p:nvSpPr>
        <p:spPr>
          <a:xfrm>
            <a:off x="5927971" y="543851"/>
            <a:ext cx="507891" cy="363360"/>
          </a:xfrm>
          <a:custGeom>
            <a:avLst/>
            <a:gdLst>
              <a:gd name="connsiteX0" fmla="*/ 253946 w 507891"/>
              <a:gd name="connsiteY0" fmla="*/ 302801 h 363360"/>
              <a:gd name="connsiteX1" fmla="*/ 222202 w 507891"/>
              <a:gd name="connsiteY1" fmla="*/ 333081 h 363360"/>
              <a:gd name="connsiteX2" fmla="*/ 253946 w 507891"/>
              <a:gd name="connsiteY2" fmla="*/ 363361 h 363360"/>
              <a:gd name="connsiteX3" fmla="*/ 285689 w 507891"/>
              <a:gd name="connsiteY3" fmla="*/ 333081 h 363360"/>
              <a:gd name="connsiteX4" fmla="*/ 253946 w 507891"/>
              <a:gd name="connsiteY4" fmla="*/ 302801 h 363360"/>
              <a:gd name="connsiteX5" fmla="*/ 253946 w 507891"/>
              <a:gd name="connsiteY5" fmla="*/ 343174 h 363360"/>
              <a:gd name="connsiteX6" fmla="*/ 243364 w 507891"/>
              <a:gd name="connsiteY6" fmla="*/ 333081 h 363360"/>
              <a:gd name="connsiteX7" fmla="*/ 253946 w 507891"/>
              <a:gd name="connsiteY7" fmla="*/ 322988 h 363360"/>
              <a:gd name="connsiteX8" fmla="*/ 264527 w 507891"/>
              <a:gd name="connsiteY8" fmla="*/ 333081 h 363360"/>
              <a:gd name="connsiteX9" fmla="*/ 253946 w 507891"/>
              <a:gd name="connsiteY9" fmla="*/ 343174 h 363360"/>
              <a:gd name="connsiteX10" fmla="*/ 275108 w 507891"/>
              <a:gd name="connsiteY10" fmla="*/ 121120 h 363360"/>
              <a:gd name="connsiteX11" fmla="*/ 232783 w 507891"/>
              <a:gd name="connsiteY11" fmla="*/ 121120 h 363360"/>
              <a:gd name="connsiteX12" fmla="*/ 222202 w 507891"/>
              <a:gd name="connsiteY12" fmla="*/ 131214 h 363360"/>
              <a:gd name="connsiteX13" fmla="*/ 222202 w 507891"/>
              <a:gd name="connsiteY13" fmla="*/ 272521 h 363360"/>
              <a:gd name="connsiteX14" fmla="*/ 232783 w 507891"/>
              <a:gd name="connsiteY14" fmla="*/ 282614 h 363360"/>
              <a:gd name="connsiteX15" fmla="*/ 275108 w 507891"/>
              <a:gd name="connsiteY15" fmla="*/ 282614 h 363360"/>
              <a:gd name="connsiteX16" fmla="*/ 285689 w 507891"/>
              <a:gd name="connsiteY16" fmla="*/ 272521 h 363360"/>
              <a:gd name="connsiteX17" fmla="*/ 285689 w 507891"/>
              <a:gd name="connsiteY17" fmla="*/ 131214 h 363360"/>
              <a:gd name="connsiteX18" fmla="*/ 275108 w 507891"/>
              <a:gd name="connsiteY18" fmla="*/ 121120 h 363360"/>
              <a:gd name="connsiteX19" fmla="*/ 264527 w 507891"/>
              <a:gd name="connsiteY19" fmla="*/ 262427 h 363360"/>
              <a:gd name="connsiteX20" fmla="*/ 243364 w 507891"/>
              <a:gd name="connsiteY20" fmla="*/ 262427 h 363360"/>
              <a:gd name="connsiteX21" fmla="*/ 243364 w 507891"/>
              <a:gd name="connsiteY21" fmla="*/ 141307 h 363360"/>
              <a:gd name="connsiteX22" fmla="*/ 264527 w 507891"/>
              <a:gd name="connsiteY22" fmla="*/ 141307 h 363360"/>
              <a:gd name="connsiteX23" fmla="*/ 264527 w 507891"/>
              <a:gd name="connsiteY23" fmla="*/ 262427 h 363360"/>
              <a:gd name="connsiteX24" fmla="*/ 253946 w 507891"/>
              <a:gd name="connsiteY24" fmla="*/ 60560 h 363360"/>
              <a:gd name="connsiteX25" fmla="*/ 264527 w 507891"/>
              <a:gd name="connsiteY25" fmla="*/ 50467 h 363360"/>
              <a:gd name="connsiteX26" fmla="*/ 264527 w 507891"/>
              <a:gd name="connsiteY26" fmla="*/ 10093 h 363360"/>
              <a:gd name="connsiteX27" fmla="*/ 253946 w 507891"/>
              <a:gd name="connsiteY27" fmla="*/ 0 h 363360"/>
              <a:gd name="connsiteX28" fmla="*/ 243364 w 507891"/>
              <a:gd name="connsiteY28" fmla="*/ 10093 h 363360"/>
              <a:gd name="connsiteX29" fmla="*/ 243364 w 507891"/>
              <a:gd name="connsiteY29" fmla="*/ 50467 h 363360"/>
              <a:gd name="connsiteX30" fmla="*/ 253946 w 507891"/>
              <a:gd name="connsiteY30" fmla="*/ 60560 h 363360"/>
              <a:gd name="connsiteX31" fmla="*/ 144260 w 507891"/>
              <a:gd name="connsiteY31" fmla="*/ 81211 h 363360"/>
              <a:gd name="connsiteX32" fmla="*/ 158716 w 507891"/>
              <a:gd name="connsiteY32" fmla="*/ 84906 h 363360"/>
              <a:gd name="connsiteX33" fmla="*/ 162591 w 507891"/>
              <a:gd name="connsiteY33" fmla="*/ 71117 h 363360"/>
              <a:gd name="connsiteX34" fmla="*/ 141429 w 507891"/>
              <a:gd name="connsiteY34" fmla="*/ 36145 h 363360"/>
              <a:gd name="connsiteX35" fmla="*/ 126973 w 507891"/>
              <a:gd name="connsiteY35" fmla="*/ 32449 h 363360"/>
              <a:gd name="connsiteX36" fmla="*/ 123098 w 507891"/>
              <a:gd name="connsiteY36" fmla="*/ 46239 h 363360"/>
              <a:gd name="connsiteX37" fmla="*/ 144260 w 507891"/>
              <a:gd name="connsiteY37" fmla="*/ 81211 h 363360"/>
              <a:gd name="connsiteX38" fmla="*/ 37891 w 507891"/>
              <a:gd name="connsiteY38" fmla="*/ 134910 h 363360"/>
              <a:gd name="connsiteX39" fmla="*/ 74553 w 507891"/>
              <a:gd name="connsiteY39" fmla="*/ 155097 h 363360"/>
              <a:gd name="connsiteX40" fmla="*/ 89009 w 507891"/>
              <a:gd name="connsiteY40" fmla="*/ 151400 h 363360"/>
              <a:gd name="connsiteX41" fmla="*/ 85134 w 507891"/>
              <a:gd name="connsiteY41" fmla="*/ 137611 h 363360"/>
              <a:gd name="connsiteX42" fmla="*/ 48472 w 507891"/>
              <a:gd name="connsiteY42" fmla="*/ 117424 h 363360"/>
              <a:gd name="connsiteX43" fmla="*/ 34016 w 507891"/>
              <a:gd name="connsiteY43" fmla="*/ 121120 h 363360"/>
              <a:gd name="connsiteX44" fmla="*/ 37891 w 507891"/>
              <a:gd name="connsiteY44" fmla="*/ 134910 h 363360"/>
              <a:gd name="connsiteX45" fmla="*/ 10581 w 507891"/>
              <a:gd name="connsiteY45" fmla="*/ 252334 h 363360"/>
              <a:gd name="connsiteX46" fmla="*/ 52905 w 507891"/>
              <a:gd name="connsiteY46" fmla="*/ 252334 h 363360"/>
              <a:gd name="connsiteX47" fmla="*/ 63486 w 507891"/>
              <a:gd name="connsiteY47" fmla="*/ 242241 h 363360"/>
              <a:gd name="connsiteX48" fmla="*/ 52905 w 507891"/>
              <a:gd name="connsiteY48" fmla="*/ 232147 h 363360"/>
              <a:gd name="connsiteX49" fmla="*/ 10581 w 507891"/>
              <a:gd name="connsiteY49" fmla="*/ 232147 h 363360"/>
              <a:gd name="connsiteX50" fmla="*/ 0 w 507891"/>
              <a:gd name="connsiteY50" fmla="*/ 242241 h 363360"/>
              <a:gd name="connsiteX51" fmla="*/ 10581 w 507891"/>
              <a:gd name="connsiteY51" fmla="*/ 252334 h 363360"/>
              <a:gd name="connsiteX52" fmla="*/ 349175 w 507891"/>
              <a:gd name="connsiteY52" fmla="*/ 84906 h 363360"/>
              <a:gd name="connsiteX53" fmla="*/ 363631 w 507891"/>
              <a:gd name="connsiteY53" fmla="*/ 81210 h 363360"/>
              <a:gd name="connsiteX54" fmla="*/ 384793 w 507891"/>
              <a:gd name="connsiteY54" fmla="*/ 46239 h 363360"/>
              <a:gd name="connsiteX55" fmla="*/ 380918 w 507891"/>
              <a:gd name="connsiteY55" fmla="*/ 32449 h 363360"/>
              <a:gd name="connsiteX56" fmla="*/ 366462 w 507891"/>
              <a:gd name="connsiteY56" fmla="*/ 36145 h 363360"/>
              <a:gd name="connsiteX57" fmla="*/ 345300 w 507891"/>
              <a:gd name="connsiteY57" fmla="*/ 71117 h 363360"/>
              <a:gd name="connsiteX58" fmla="*/ 349175 w 507891"/>
              <a:gd name="connsiteY58" fmla="*/ 84906 h 363360"/>
              <a:gd name="connsiteX59" fmla="*/ 428060 w 507891"/>
              <a:gd name="connsiteY59" fmla="*/ 156396 h 363360"/>
              <a:gd name="connsiteX60" fmla="*/ 433338 w 507891"/>
              <a:gd name="connsiteY60" fmla="*/ 155097 h 363360"/>
              <a:gd name="connsiteX61" fmla="*/ 469999 w 507891"/>
              <a:gd name="connsiteY61" fmla="*/ 134910 h 363360"/>
              <a:gd name="connsiteX62" fmla="*/ 473874 w 507891"/>
              <a:gd name="connsiteY62" fmla="*/ 121120 h 363360"/>
              <a:gd name="connsiteX63" fmla="*/ 459418 w 507891"/>
              <a:gd name="connsiteY63" fmla="*/ 117424 h 363360"/>
              <a:gd name="connsiteX64" fmla="*/ 422757 w 507891"/>
              <a:gd name="connsiteY64" fmla="*/ 137611 h 363360"/>
              <a:gd name="connsiteX65" fmla="*/ 418881 w 507891"/>
              <a:gd name="connsiteY65" fmla="*/ 151398 h 363360"/>
              <a:gd name="connsiteX66" fmla="*/ 428060 w 507891"/>
              <a:gd name="connsiteY66" fmla="*/ 156396 h 363360"/>
              <a:gd name="connsiteX67" fmla="*/ 444405 w 507891"/>
              <a:gd name="connsiteY67" fmla="*/ 242241 h 363360"/>
              <a:gd name="connsiteX68" fmla="*/ 454986 w 507891"/>
              <a:gd name="connsiteY68" fmla="*/ 252334 h 363360"/>
              <a:gd name="connsiteX69" fmla="*/ 497310 w 507891"/>
              <a:gd name="connsiteY69" fmla="*/ 252334 h 363360"/>
              <a:gd name="connsiteX70" fmla="*/ 507891 w 507891"/>
              <a:gd name="connsiteY70" fmla="*/ 242241 h 363360"/>
              <a:gd name="connsiteX71" fmla="*/ 497310 w 507891"/>
              <a:gd name="connsiteY71" fmla="*/ 232147 h 363360"/>
              <a:gd name="connsiteX72" fmla="*/ 454986 w 507891"/>
              <a:gd name="connsiteY72" fmla="*/ 232147 h 363360"/>
              <a:gd name="connsiteX73" fmla="*/ 444405 w 507891"/>
              <a:gd name="connsiteY73" fmla="*/ 242241 h 363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507891" h="363360">
                <a:moveTo>
                  <a:pt x="253946" y="302801"/>
                </a:moveTo>
                <a:cubicBezTo>
                  <a:pt x="236441" y="302801"/>
                  <a:pt x="222202" y="316383"/>
                  <a:pt x="222202" y="333081"/>
                </a:cubicBezTo>
                <a:cubicBezTo>
                  <a:pt x="222202" y="349778"/>
                  <a:pt x="236441" y="363361"/>
                  <a:pt x="253946" y="363361"/>
                </a:cubicBezTo>
                <a:cubicBezTo>
                  <a:pt x="271450" y="363361"/>
                  <a:pt x="285689" y="349778"/>
                  <a:pt x="285689" y="333081"/>
                </a:cubicBezTo>
                <a:cubicBezTo>
                  <a:pt x="285689" y="316383"/>
                  <a:pt x="271450" y="302801"/>
                  <a:pt x="253946" y="302801"/>
                </a:cubicBezTo>
                <a:close/>
                <a:moveTo>
                  <a:pt x="253946" y="343174"/>
                </a:moveTo>
                <a:cubicBezTo>
                  <a:pt x="248107" y="343174"/>
                  <a:pt x="243364" y="338650"/>
                  <a:pt x="243364" y="333081"/>
                </a:cubicBezTo>
                <a:cubicBezTo>
                  <a:pt x="243364" y="327511"/>
                  <a:pt x="248107" y="322988"/>
                  <a:pt x="253946" y="322988"/>
                </a:cubicBezTo>
                <a:cubicBezTo>
                  <a:pt x="259784" y="322988"/>
                  <a:pt x="264527" y="327511"/>
                  <a:pt x="264527" y="333081"/>
                </a:cubicBezTo>
                <a:cubicBezTo>
                  <a:pt x="264527" y="338650"/>
                  <a:pt x="259784" y="343174"/>
                  <a:pt x="253946" y="343174"/>
                </a:cubicBezTo>
                <a:close/>
                <a:moveTo>
                  <a:pt x="275108" y="121120"/>
                </a:moveTo>
                <a:lnTo>
                  <a:pt x="232783" y="121120"/>
                </a:lnTo>
                <a:cubicBezTo>
                  <a:pt x="226935" y="121120"/>
                  <a:pt x="222202" y="125635"/>
                  <a:pt x="222202" y="131214"/>
                </a:cubicBezTo>
                <a:lnTo>
                  <a:pt x="222202" y="272521"/>
                </a:lnTo>
                <a:cubicBezTo>
                  <a:pt x="222202" y="278099"/>
                  <a:pt x="226935" y="282614"/>
                  <a:pt x="232783" y="282614"/>
                </a:cubicBezTo>
                <a:lnTo>
                  <a:pt x="275108" y="282614"/>
                </a:lnTo>
                <a:cubicBezTo>
                  <a:pt x="280956" y="282614"/>
                  <a:pt x="285689" y="278099"/>
                  <a:pt x="285689" y="272521"/>
                </a:cubicBezTo>
                <a:lnTo>
                  <a:pt x="285689" y="131214"/>
                </a:lnTo>
                <a:cubicBezTo>
                  <a:pt x="285689" y="125635"/>
                  <a:pt x="280956" y="121120"/>
                  <a:pt x="275108" y="121120"/>
                </a:cubicBezTo>
                <a:close/>
                <a:moveTo>
                  <a:pt x="264527" y="262427"/>
                </a:moveTo>
                <a:lnTo>
                  <a:pt x="243364" y="262427"/>
                </a:lnTo>
                <a:lnTo>
                  <a:pt x="243364" y="141307"/>
                </a:lnTo>
                <a:lnTo>
                  <a:pt x="264527" y="141307"/>
                </a:lnTo>
                <a:lnTo>
                  <a:pt x="264527" y="262427"/>
                </a:lnTo>
                <a:close/>
                <a:moveTo>
                  <a:pt x="253946" y="60560"/>
                </a:moveTo>
                <a:cubicBezTo>
                  <a:pt x="259794" y="60560"/>
                  <a:pt x="264527" y="56045"/>
                  <a:pt x="264527" y="50467"/>
                </a:cubicBezTo>
                <a:lnTo>
                  <a:pt x="264527" y="10093"/>
                </a:lnTo>
                <a:cubicBezTo>
                  <a:pt x="264527" y="4514"/>
                  <a:pt x="259794" y="0"/>
                  <a:pt x="253946" y="0"/>
                </a:cubicBezTo>
                <a:cubicBezTo>
                  <a:pt x="248097" y="0"/>
                  <a:pt x="243364" y="4514"/>
                  <a:pt x="243364" y="10093"/>
                </a:cubicBezTo>
                <a:lnTo>
                  <a:pt x="243364" y="50467"/>
                </a:lnTo>
                <a:cubicBezTo>
                  <a:pt x="243364" y="56045"/>
                  <a:pt x="248097" y="60560"/>
                  <a:pt x="253946" y="60560"/>
                </a:cubicBezTo>
                <a:close/>
                <a:moveTo>
                  <a:pt x="144260" y="81211"/>
                </a:moveTo>
                <a:cubicBezTo>
                  <a:pt x="147170" y="86000"/>
                  <a:pt x="153691" y="87676"/>
                  <a:pt x="158716" y="84906"/>
                </a:cubicBezTo>
                <a:cubicBezTo>
                  <a:pt x="163779" y="82117"/>
                  <a:pt x="165515" y="75946"/>
                  <a:pt x="162591" y="71117"/>
                </a:cubicBezTo>
                <a:lnTo>
                  <a:pt x="141429" y="36145"/>
                </a:lnTo>
                <a:cubicBezTo>
                  <a:pt x="138504" y="31315"/>
                  <a:pt x="132016" y="29649"/>
                  <a:pt x="126973" y="32449"/>
                </a:cubicBezTo>
                <a:cubicBezTo>
                  <a:pt x="121910" y="35238"/>
                  <a:pt x="120173" y="41408"/>
                  <a:pt x="123098" y="46239"/>
                </a:cubicBezTo>
                <a:cubicBezTo>
                  <a:pt x="123098" y="46239"/>
                  <a:pt x="144260" y="81210"/>
                  <a:pt x="144260" y="81211"/>
                </a:cubicBezTo>
                <a:close/>
                <a:moveTo>
                  <a:pt x="37891" y="134910"/>
                </a:moveTo>
                <a:cubicBezTo>
                  <a:pt x="37891" y="134910"/>
                  <a:pt x="74553" y="155097"/>
                  <a:pt x="74553" y="155097"/>
                </a:cubicBezTo>
                <a:cubicBezTo>
                  <a:pt x="79597" y="157876"/>
                  <a:pt x="86098" y="156194"/>
                  <a:pt x="89009" y="151400"/>
                </a:cubicBezTo>
                <a:cubicBezTo>
                  <a:pt x="91934" y="146571"/>
                  <a:pt x="90197" y="140401"/>
                  <a:pt x="85134" y="137611"/>
                </a:cubicBezTo>
                <a:lnTo>
                  <a:pt x="48472" y="117424"/>
                </a:lnTo>
                <a:cubicBezTo>
                  <a:pt x="43419" y="114624"/>
                  <a:pt x="36941" y="116301"/>
                  <a:pt x="34016" y="121120"/>
                </a:cubicBezTo>
                <a:cubicBezTo>
                  <a:pt x="31092" y="125950"/>
                  <a:pt x="32828" y="132120"/>
                  <a:pt x="37891" y="134910"/>
                </a:cubicBezTo>
                <a:close/>
                <a:moveTo>
                  <a:pt x="10581" y="252334"/>
                </a:moveTo>
                <a:lnTo>
                  <a:pt x="52905" y="252334"/>
                </a:lnTo>
                <a:cubicBezTo>
                  <a:pt x="58753" y="252334"/>
                  <a:pt x="63486" y="247819"/>
                  <a:pt x="63486" y="242241"/>
                </a:cubicBezTo>
                <a:cubicBezTo>
                  <a:pt x="63486" y="236662"/>
                  <a:pt x="58753" y="232147"/>
                  <a:pt x="52905" y="232147"/>
                </a:cubicBezTo>
                <a:lnTo>
                  <a:pt x="10581" y="232147"/>
                </a:lnTo>
                <a:cubicBezTo>
                  <a:pt x="4733" y="232147"/>
                  <a:pt x="0" y="236662"/>
                  <a:pt x="0" y="242241"/>
                </a:cubicBezTo>
                <a:cubicBezTo>
                  <a:pt x="0" y="247819"/>
                  <a:pt x="4733" y="252334"/>
                  <a:pt x="10581" y="252334"/>
                </a:cubicBezTo>
                <a:close/>
                <a:moveTo>
                  <a:pt x="349175" y="84906"/>
                </a:moveTo>
                <a:cubicBezTo>
                  <a:pt x="354211" y="87681"/>
                  <a:pt x="360730" y="86006"/>
                  <a:pt x="363631" y="81210"/>
                </a:cubicBezTo>
                <a:lnTo>
                  <a:pt x="384793" y="46239"/>
                </a:lnTo>
                <a:cubicBezTo>
                  <a:pt x="387718" y="41408"/>
                  <a:pt x="385981" y="35238"/>
                  <a:pt x="380918" y="32449"/>
                </a:cubicBezTo>
                <a:cubicBezTo>
                  <a:pt x="375866" y="29649"/>
                  <a:pt x="369387" y="31315"/>
                  <a:pt x="366462" y="36145"/>
                </a:cubicBezTo>
                <a:lnTo>
                  <a:pt x="345300" y="71117"/>
                </a:lnTo>
                <a:cubicBezTo>
                  <a:pt x="342376" y="75946"/>
                  <a:pt x="344112" y="82117"/>
                  <a:pt x="349175" y="84906"/>
                </a:cubicBezTo>
                <a:close/>
                <a:moveTo>
                  <a:pt x="428060" y="156396"/>
                </a:moveTo>
                <a:cubicBezTo>
                  <a:pt x="429856" y="156419"/>
                  <a:pt x="431677" y="156012"/>
                  <a:pt x="433338" y="155097"/>
                </a:cubicBezTo>
                <a:lnTo>
                  <a:pt x="469999" y="134910"/>
                </a:lnTo>
                <a:cubicBezTo>
                  <a:pt x="475063" y="132120"/>
                  <a:pt x="476799" y="125950"/>
                  <a:pt x="473874" y="121120"/>
                </a:cubicBezTo>
                <a:cubicBezTo>
                  <a:pt x="470940" y="116301"/>
                  <a:pt x="464461" y="114624"/>
                  <a:pt x="459418" y="117424"/>
                </a:cubicBezTo>
                <a:lnTo>
                  <a:pt x="422757" y="137611"/>
                </a:lnTo>
                <a:cubicBezTo>
                  <a:pt x="417695" y="140400"/>
                  <a:pt x="415959" y="146569"/>
                  <a:pt x="418881" y="151398"/>
                </a:cubicBezTo>
                <a:cubicBezTo>
                  <a:pt x="420726" y="154448"/>
                  <a:pt x="424338" y="156346"/>
                  <a:pt x="428060" y="156396"/>
                </a:cubicBezTo>
                <a:close/>
                <a:moveTo>
                  <a:pt x="444405" y="242241"/>
                </a:moveTo>
                <a:cubicBezTo>
                  <a:pt x="444405" y="247819"/>
                  <a:pt x="449138" y="252334"/>
                  <a:pt x="454986" y="252334"/>
                </a:cubicBezTo>
                <a:lnTo>
                  <a:pt x="497310" y="252334"/>
                </a:lnTo>
                <a:cubicBezTo>
                  <a:pt x="503158" y="252334"/>
                  <a:pt x="507891" y="247819"/>
                  <a:pt x="507891" y="242241"/>
                </a:cubicBezTo>
                <a:cubicBezTo>
                  <a:pt x="507891" y="236662"/>
                  <a:pt x="503158" y="232147"/>
                  <a:pt x="497310" y="232147"/>
                </a:cubicBezTo>
                <a:lnTo>
                  <a:pt x="454986" y="232147"/>
                </a:lnTo>
                <a:cubicBezTo>
                  <a:pt x="449138" y="232147"/>
                  <a:pt x="444405" y="236662"/>
                  <a:pt x="444405" y="242241"/>
                </a:cubicBezTo>
                <a:close/>
              </a:path>
            </a:pathLst>
          </a:custGeom>
          <a:solidFill>
            <a:schemeClr val="bg1"/>
          </a:solidFill>
          <a:ln w="0" cap="flat">
            <a:noFill/>
            <a:prstDash val="solid"/>
            <a:miter/>
          </a:ln>
        </p:spPr>
        <p:txBody>
          <a:bodyPr rtlCol="0" anchor="ctr"/>
          <a:lstStyle/>
          <a:p>
            <a:endParaRPr lang="en-US"/>
          </a:p>
        </p:txBody>
      </p:sp>
      <p:sp>
        <p:nvSpPr>
          <p:cNvPr id="312" name="Freeform 311">
            <a:extLst>
              <a:ext uri="{FF2B5EF4-FFF2-40B4-BE49-F238E27FC236}">
                <a16:creationId xmlns:a16="http://schemas.microsoft.com/office/drawing/2014/main" id="{7D93A917-DD03-D866-0DB9-B63B68FA9E3A}"/>
              </a:ext>
            </a:extLst>
          </p:cNvPr>
          <p:cNvSpPr/>
          <p:nvPr/>
        </p:nvSpPr>
        <p:spPr>
          <a:xfrm>
            <a:off x="6171335" y="1028332"/>
            <a:ext cx="21162" cy="20186"/>
          </a:xfrm>
          <a:custGeom>
            <a:avLst/>
            <a:gdLst>
              <a:gd name="connsiteX0" fmla="*/ 21162 w 21162"/>
              <a:gd name="connsiteY0" fmla="*/ 10093 h 20186"/>
              <a:gd name="connsiteX1" fmla="*/ 10581 w 21162"/>
              <a:gd name="connsiteY1" fmla="*/ 20187 h 20186"/>
              <a:gd name="connsiteX2" fmla="*/ 0 w 21162"/>
              <a:gd name="connsiteY2" fmla="*/ 10093 h 20186"/>
              <a:gd name="connsiteX3" fmla="*/ 10581 w 21162"/>
              <a:gd name="connsiteY3" fmla="*/ 0 h 20186"/>
              <a:gd name="connsiteX4" fmla="*/ 21162 w 21162"/>
              <a:gd name="connsiteY4" fmla="*/ 10093 h 20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62" h="20186">
                <a:moveTo>
                  <a:pt x="21162" y="10093"/>
                </a:moveTo>
                <a:cubicBezTo>
                  <a:pt x="21162" y="15668"/>
                  <a:pt x="16425" y="20187"/>
                  <a:pt x="10581" y="20187"/>
                </a:cubicBezTo>
                <a:cubicBezTo>
                  <a:pt x="4737" y="20187"/>
                  <a:pt x="0" y="15668"/>
                  <a:pt x="0" y="10093"/>
                </a:cubicBezTo>
                <a:cubicBezTo>
                  <a:pt x="0" y="4519"/>
                  <a:pt x="4737" y="0"/>
                  <a:pt x="10581" y="0"/>
                </a:cubicBezTo>
                <a:cubicBezTo>
                  <a:pt x="16425" y="0"/>
                  <a:pt x="21162" y="4519"/>
                  <a:pt x="21162" y="10093"/>
                </a:cubicBezTo>
                <a:close/>
              </a:path>
            </a:pathLst>
          </a:custGeom>
          <a:solidFill>
            <a:schemeClr val="bg1"/>
          </a:solidFill>
          <a:ln w="0" cap="flat">
            <a:noFill/>
            <a:prstDash val="solid"/>
            <a:miter/>
          </a:ln>
        </p:spPr>
        <p:txBody>
          <a:bodyPr rtlCol="0" anchor="ctr"/>
          <a:lstStyle/>
          <a:p>
            <a:endParaRPr lang="en-US"/>
          </a:p>
        </p:txBody>
      </p:sp>
      <p:sp>
        <p:nvSpPr>
          <p:cNvPr id="314" name="Freeform 313">
            <a:extLst>
              <a:ext uri="{FF2B5EF4-FFF2-40B4-BE49-F238E27FC236}">
                <a16:creationId xmlns:a16="http://schemas.microsoft.com/office/drawing/2014/main" id="{E2BF0E70-2341-E911-05FD-01618E5DBFEE}"/>
              </a:ext>
            </a:extLst>
          </p:cNvPr>
          <p:cNvSpPr/>
          <p:nvPr/>
        </p:nvSpPr>
        <p:spPr>
          <a:xfrm>
            <a:off x="3758757" y="491069"/>
            <a:ext cx="662111" cy="662111"/>
          </a:xfrm>
          <a:custGeom>
            <a:avLst/>
            <a:gdLst>
              <a:gd name="connsiteX0" fmla="*/ 120384 w 662111"/>
              <a:gd name="connsiteY0" fmla="*/ 532698 h 662111"/>
              <a:gd name="connsiteX1" fmla="*/ 191611 w 662111"/>
              <a:gd name="connsiteY1" fmla="*/ 462475 h 662111"/>
              <a:gd name="connsiteX2" fmla="*/ 120384 w 662111"/>
              <a:gd name="connsiteY2" fmla="*/ 392251 h 662111"/>
              <a:gd name="connsiteX3" fmla="*/ 49157 w 662111"/>
              <a:gd name="connsiteY3" fmla="*/ 462475 h 662111"/>
              <a:gd name="connsiteX4" fmla="*/ 120384 w 662111"/>
              <a:gd name="connsiteY4" fmla="*/ 532698 h 662111"/>
              <a:gd name="connsiteX5" fmla="*/ 120384 w 662111"/>
              <a:gd name="connsiteY5" fmla="*/ 411311 h 662111"/>
              <a:gd name="connsiteX6" fmla="*/ 171547 w 662111"/>
              <a:gd name="connsiteY6" fmla="*/ 461471 h 662111"/>
              <a:gd name="connsiteX7" fmla="*/ 120384 w 662111"/>
              <a:gd name="connsiteY7" fmla="*/ 511631 h 662111"/>
              <a:gd name="connsiteX8" fmla="*/ 69221 w 662111"/>
              <a:gd name="connsiteY8" fmla="*/ 461471 h 662111"/>
              <a:gd name="connsiteX9" fmla="*/ 120384 w 662111"/>
              <a:gd name="connsiteY9" fmla="*/ 411311 h 662111"/>
              <a:gd name="connsiteX10" fmla="*/ 190608 w 662111"/>
              <a:gd name="connsiteY10" fmla="*/ 534705 h 662111"/>
              <a:gd name="connsiteX11" fmla="*/ 50160 w 662111"/>
              <a:gd name="connsiteY11" fmla="*/ 534705 h 662111"/>
              <a:gd name="connsiteX12" fmla="*/ 0 w 662111"/>
              <a:gd name="connsiteY12" fmla="*/ 584865 h 662111"/>
              <a:gd name="connsiteX13" fmla="*/ 0 w 662111"/>
              <a:gd name="connsiteY13" fmla="*/ 652079 h 662111"/>
              <a:gd name="connsiteX14" fmla="*/ 10032 w 662111"/>
              <a:gd name="connsiteY14" fmla="*/ 662111 h 662111"/>
              <a:gd name="connsiteX15" fmla="*/ 231739 w 662111"/>
              <a:gd name="connsiteY15" fmla="*/ 662111 h 662111"/>
              <a:gd name="connsiteX16" fmla="*/ 241771 w 662111"/>
              <a:gd name="connsiteY16" fmla="*/ 652079 h 662111"/>
              <a:gd name="connsiteX17" fmla="*/ 241771 w 662111"/>
              <a:gd name="connsiteY17" fmla="*/ 584865 h 662111"/>
              <a:gd name="connsiteX18" fmla="*/ 190608 w 662111"/>
              <a:gd name="connsiteY18" fmla="*/ 534705 h 662111"/>
              <a:gd name="connsiteX19" fmla="*/ 221707 w 662111"/>
              <a:gd name="connsiteY19" fmla="*/ 642047 h 662111"/>
              <a:gd name="connsiteX20" fmla="*/ 20064 w 662111"/>
              <a:gd name="connsiteY20" fmla="*/ 642047 h 662111"/>
              <a:gd name="connsiteX21" fmla="*/ 20064 w 662111"/>
              <a:gd name="connsiteY21" fmla="*/ 584865 h 662111"/>
              <a:gd name="connsiteX22" fmla="*/ 50160 w 662111"/>
              <a:gd name="connsiteY22" fmla="*/ 554769 h 662111"/>
              <a:gd name="connsiteX23" fmla="*/ 190608 w 662111"/>
              <a:gd name="connsiteY23" fmla="*/ 554769 h 662111"/>
              <a:gd name="connsiteX24" fmla="*/ 220704 w 662111"/>
              <a:gd name="connsiteY24" fmla="*/ 584865 h 662111"/>
              <a:gd name="connsiteX25" fmla="*/ 220704 w 662111"/>
              <a:gd name="connsiteY25" fmla="*/ 642047 h 662111"/>
              <a:gd name="connsiteX26" fmla="*/ 470500 w 662111"/>
              <a:gd name="connsiteY26" fmla="*/ 462475 h 662111"/>
              <a:gd name="connsiteX27" fmla="*/ 541727 w 662111"/>
              <a:gd name="connsiteY27" fmla="*/ 532698 h 662111"/>
              <a:gd name="connsiteX28" fmla="*/ 612954 w 662111"/>
              <a:gd name="connsiteY28" fmla="*/ 462475 h 662111"/>
              <a:gd name="connsiteX29" fmla="*/ 541727 w 662111"/>
              <a:gd name="connsiteY29" fmla="*/ 392251 h 662111"/>
              <a:gd name="connsiteX30" fmla="*/ 470500 w 662111"/>
              <a:gd name="connsiteY30" fmla="*/ 462475 h 662111"/>
              <a:gd name="connsiteX31" fmla="*/ 541727 w 662111"/>
              <a:gd name="connsiteY31" fmla="*/ 411311 h 662111"/>
              <a:gd name="connsiteX32" fmla="*/ 592890 w 662111"/>
              <a:gd name="connsiteY32" fmla="*/ 461471 h 662111"/>
              <a:gd name="connsiteX33" fmla="*/ 541727 w 662111"/>
              <a:gd name="connsiteY33" fmla="*/ 511631 h 662111"/>
              <a:gd name="connsiteX34" fmla="*/ 490564 w 662111"/>
              <a:gd name="connsiteY34" fmla="*/ 461471 h 662111"/>
              <a:gd name="connsiteX35" fmla="*/ 541727 w 662111"/>
              <a:gd name="connsiteY35" fmla="*/ 411311 h 662111"/>
              <a:gd name="connsiteX36" fmla="*/ 611951 w 662111"/>
              <a:gd name="connsiteY36" fmla="*/ 534705 h 662111"/>
              <a:gd name="connsiteX37" fmla="*/ 471503 w 662111"/>
              <a:gd name="connsiteY37" fmla="*/ 534705 h 662111"/>
              <a:gd name="connsiteX38" fmla="*/ 421343 w 662111"/>
              <a:gd name="connsiteY38" fmla="*/ 584865 h 662111"/>
              <a:gd name="connsiteX39" fmla="*/ 421343 w 662111"/>
              <a:gd name="connsiteY39" fmla="*/ 652079 h 662111"/>
              <a:gd name="connsiteX40" fmla="*/ 431375 w 662111"/>
              <a:gd name="connsiteY40" fmla="*/ 662111 h 662111"/>
              <a:gd name="connsiteX41" fmla="*/ 652079 w 662111"/>
              <a:gd name="connsiteY41" fmla="*/ 662111 h 662111"/>
              <a:gd name="connsiteX42" fmla="*/ 662111 w 662111"/>
              <a:gd name="connsiteY42" fmla="*/ 652079 h 662111"/>
              <a:gd name="connsiteX43" fmla="*/ 662111 w 662111"/>
              <a:gd name="connsiteY43" fmla="*/ 584865 h 662111"/>
              <a:gd name="connsiteX44" fmla="*/ 611951 w 662111"/>
              <a:gd name="connsiteY44" fmla="*/ 534705 h 662111"/>
              <a:gd name="connsiteX45" fmla="*/ 642047 w 662111"/>
              <a:gd name="connsiteY45" fmla="*/ 642047 h 662111"/>
              <a:gd name="connsiteX46" fmla="*/ 440404 w 662111"/>
              <a:gd name="connsiteY46" fmla="*/ 642047 h 662111"/>
              <a:gd name="connsiteX47" fmla="*/ 440404 w 662111"/>
              <a:gd name="connsiteY47" fmla="*/ 584865 h 662111"/>
              <a:gd name="connsiteX48" fmla="*/ 470500 w 662111"/>
              <a:gd name="connsiteY48" fmla="*/ 554769 h 662111"/>
              <a:gd name="connsiteX49" fmla="*/ 610948 w 662111"/>
              <a:gd name="connsiteY49" fmla="*/ 554769 h 662111"/>
              <a:gd name="connsiteX50" fmla="*/ 641044 w 662111"/>
              <a:gd name="connsiteY50" fmla="*/ 584865 h 662111"/>
              <a:gd name="connsiteX51" fmla="*/ 641044 w 662111"/>
              <a:gd name="connsiteY51" fmla="*/ 642047 h 662111"/>
              <a:gd name="connsiteX52" fmla="*/ 166531 w 662111"/>
              <a:gd name="connsiteY52" fmla="*/ 81259 h 662111"/>
              <a:gd name="connsiteX53" fmla="*/ 214684 w 662111"/>
              <a:gd name="connsiteY53" fmla="*/ 78249 h 662111"/>
              <a:gd name="connsiteX54" fmla="*/ 223713 w 662111"/>
              <a:gd name="connsiteY54" fmla="*/ 67214 h 662111"/>
              <a:gd name="connsiteX55" fmla="*/ 212678 w 662111"/>
              <a:gd name="connsiteY55" fmla="*/ 58186 h 662111"/>
              <a:gd name="connsiteX56" fmla="*/ 195624 w 662111"/>
              <a:gd name="connsiteY56" fmla="*/ 60192 h 662111"/>
              <a:gd name="connsiteX57" fmla="*/ 314001 w 662111"/>
              <a:gd name="connsiteY57" fmla="*/ 20064 h 662111"/>
              <a:gd name="connsiteX58" fmla="*/ 511631 w 662111"/>
              <a:gd name="connsiteY58" fmla="*/ 217694 h 662111"/>
              <a:gd name="connsiteX59" fmla="*/ 476519 w 662111"/>
              <a:gd name="connsiteY59" fmla="*/ 331056 h 662111"/>
              <a:gd name="connsiteX60" fmla="*/ 478526 w 662111"/>
              <a:gd name="connsiteY60" fmla="*/ 345100 h 662111"/>
              <a:gd name="connsiteX61" fmla="*/ 492570 w 662111"/>
              <a:gd name="connsiteY61" fmla="*/ 343094 h 662111"/>
              <a:gd name="connsiteX62" fmla="*/ 531695 w 662111"/>
              <a:gd name="connsiteY62" fmla="*/ 218697 h 662111"/>
              <a:gd name="connsiteX63" fmla="*/ 314001 w 662111"/>
              <a:gd name="connsiteY63" fmla="*/ 0 h 662111"/>
              <a:gd name="connsiteX64" fmla="*/ 183585 w 662111"/>
              <a:gd name="connsiteY64" fmla="*/ 43138 h 662111"/>
              <a:gd name="connsiteX65" fmla="*/ 187598 w 662111"/>
              <a:gd name="connsiteY65" fmla="*/ 28090 h 662111"/>
              <a:gd name="connsiteX66" fmla="*/ 180576 w 662111"/>
              <a:gd name="connsiteY66" fmla="*/ 16051 h 662111"/>
              <a:gd name="connsiteX67" fmla="*/ 168537 w 662111"/>
              <a:gd name="connsiteY67" fmla="*/ 23074 h 662111"/>
              <a:gd name="connsiteX68" fmla="*/ 157502 w 662111"/>
              <a:gd name="connsiteY68" fmla="*/ 68218 h 662111"/>
              <a:gd name="connsiteX69" fmla="*/ 166531 w 662111"/>
              <a:gd name="connsiteY69" fmla="*/ 81259 h 662111"/>
              <a:gd name="connsiteX70" fmla="*/ 441407 w 662111"/>
              <a:gd name="connsiteY70" fmla="*/ 403286 h 662111"/>
              <a:gd name="connsiteX71" fmla="*/ 449433 w 662111"/>
              <a:gd name="connsiteY71" fmla="*/ 415324 h 662111"/>
              <a:gd name="connsiteX72" fmla="*/ 461471 w 662111"/>
              <a:gd name="connsiteY72" fmla="*/ 407299 h 662111"/>
              <a:gd name="connsiteX73" fmla="*/ 470500 w 662111"/>
              <a:gd name="connsiteY73" fmla="*/ 366167 h 662111"/>
              <a:gd name="connsiteX74" fmla="*/ 460468 w 662111"/>
              <a:gd name="connsiteY74" fmla="*/ 354129 h 662111"/>
              <a:gd name="connsiteX75" fmla="*/ 417331 w 662111"/>
              <a:gd name="connsiteY75" fmla="*/ 355132 h 662111"/>
              <a:gd name="connsiteX76" fmla="*/ 407299 w 662111"/>
              <a:gd name="connsiteY76" fmla="*/ 365164 h 662111"/>
              <a:gd name="connsiteX77" fmla="*/ 417331 w 662111"/>
              <a:gd name="connsiteY77" fmla="*/ 375196 h 662111"/>
              <a:gd name="connsiteX78" fmla="*/ 432379 w 662111"/>
              <a:gd name="connsiteY78" fmla="*/ 375196 h 662111"/>
              <a:gd name="connsiteX79" fmla="*/ 314001 w 662111"/>
              <a:gd name="connsiteY79" fmla="*/ 415324 h 662111"/>
              <a:gd name="connsiteX80" fmla="*/ 116371 w 662111"/>
              <a:gd name="connsiteY80" fmla="*/ 217694 h 662111"/>
              <a:gd name="connsiteX81" fmla="*/ 150480 w 662111"/>
              <a:gd name="connsiteY81" fmla="*/ 106339 h 662111"/>
              <a:gd name="connsiteX82" fmla="*/ 147470 w 662111"/>
              <a:gd name="connsiteY82" fmla="*/ 92294 h 662111"/>
              <a:gd name="connsiteX83" fmla="*/ 133425 w 662111"/>
              <a:gd name="connsiteY83" fmla="*/ 95304 h 662111"/>
              <a:gd name="connsiteX84" fmla="*/ 95304 w 662111"/>
              <a:gd name="connsiteY84" fmla="*/ 217694 h 662111"/>
              <a:gd name="connsiteX85" fmla="*/ 312998 w 662111"/>
              <a:gd name="connsiteY85" fmla="*/ 435388 h 662111"/>
              <a:gd name="connsiteX86" fmla="*/ 443414 w 662111"/>
              <a:gd name="connsiteY86" fmla="*/ 391247 h 662111"/>
              <a:gd name="connsiteX87" fmla="*/ 441407 w 662111"/>
              <a:gd name="connsiteY87" fmla="*/ 403286 h 662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662111" h="662111">
                <a:moveTo>
                  <a:pt x="120384" y="532698"/>
                </a:moveTo>
                <a:cubicBezTo>
                  <a:pt x="159509" y="532698"/>
                  <a:pt x="191611" y="500596"/>
                  <a:pt x="191611" y="462475"/>
                </a:cubicBezTo>
                <a:cubicBezTo>
                  <a:pt x="191611" y="423350"/>
                  <a:pt x="159509" y="392251"/>
                  <a:pt x="120384" y="392251"/>
                </a:cubicBezTo>
                <a:cubicBezTo>
                  <a:pt x="81259" y="392251"/>
                  <a:pt x="49157" y="424353"/>
                  <a:pt x="49157" y="462475"/>
                </a:cubicBezTo>
                <a:cubicBezTo>
                  <a:pt x="49157" y="500596"/>
                  <a:pt x="81259" y="532698"/>
                  <a:pt x="120384" y="532698"/>
                </a:cubicBezTo>
                <a:close/>
                <a:moveTo>
                  <a:pt x="120384" y="411311"/>
                </a:moveTo>
                <a:cubicBezTo>
                  <a:pt x="148473" y="411311"/>
                  <a:pt x="171547" y="434385"/>
                  <a:pt x="171547" y="461471"/>
                </a:cubicBezTo>
                <a:cubicBezTo>
                  <a:pt x="171547" y="488558"/>
                  <a:pt x="148473" y="511631"/>
                  <a:pt x="120384" y="511631"/>
                </a:cubicBezTo>
                <a:cubicBezTo>
                  <a:pt x="92294" y="511631"/>
                  <a:pt x="69221" y="488558"/>
                  <a:pt x="69221" y="461471"/>
                </a:cubicBezTo>
                <a:cubicBezTo>
                  <a:pt x="69221" y="434385"/>
                  <a:pt x="92294" y="411311"/>
                  <a:pt x="120384" y="411311"/>
                </a:cubicBezTo>
                <a:close/>
                <a:moveTo>
                  <a:pt x="190608" y="534705"/>
                </a:moveTo>
                <a:lnTo>
                  <a:pt x="50160" y="534705"/>
                </a:lnTo>
                <a:cubicBezTo>
                  <a:pt x="22070" y="534705"/>
                  <a:pt x="0" y="557778"/>
                  <a:pt x="0" y="584865"/>
                </a:cubicBezTo>
                <a:lnTo>
                  <a:pt x="0" y="652079"/>
                </a:lnTo>
                <a:cubicBezTo>
                  <a:pt x="0" y="658098"/>
                  <a:pt x="4013" y="662111"/>
                  <a:pt x="10032" y="662111"/>
                </a:cubicBezTo>
                <a:lnTo>
                  <a:pt x="231739" y="662111"/>
                </a:lnTo>
                <a:cubicBezTo>
                  <a:pt x="237758" y="662111"/>
                  <a:pt x="241771" y="658098"/>
                  <a:pt x="241771" y="652079"/>
                </a:cubicBezTo>
                <a:lnTo>
                  <a:pt x="241771" y="584865"/>
                </a:lnTo>
                <a:cubicBezTo>
                  <a:pt x="241771" y="556775"/>
                  <a:pt x="218697" y="534705"/>
                  <a:pt x="190608" y="534705"/>
                </a:cubicBezTo>
                <a:close/>
                <a:moveTo>
                  <a:pt x="221707" y="642047"/>
                </a:moveTo>
                <a:lnTo>
                  <a:pt x="20064" y="642047"/>
                </a:lnTo>
                <a:lnTo>
                  <a:pt x="20064" y="584865"/>
                </a:lnTo>
                <a:cubicBezTo>
                  <a:pt x="20064" y="567810"/>
                  <a:pt x="34109" y="554769"/>
                  <a:pt x="50160" y="554769"/>
                </a:cubicBezTo>
                <a:lnTo>
                  <a:pt x="190608" y="554769"/>
                </a:lnTo>
                <a:cubicBezTo>
                  <a:pt x="207662" y="554769"/>
                  <a:pt x="220704" y="568814"/>
                  <a:pt x="220704" y="584865"/>
                </a:cubicBezTo>
                <a:lnTo>
                  <a:pt x="220704" y="642047"/>
                </a:lnTo>
                <a:close/>
                <a:moveTo>
                  <a:pt x="470500" y="462475"/>
                </a:moveTo>
                <a:cubicBezTo>
                  <a:pt x="470500" y="501599"/>
                  <a:pt x="502602" y="532698"/>
                  <a:pt x="541727" y="532698"/>
                </a:cubicBezTo>
                <a:cubicBezTo>
                  <a:pt x="580852" y="532698"/>
                  <a:pt x="612954" y="500596"/>
                  <a:pt x="612954" y="462475"/>
                </a:cubicBezTo>
                <a:cubicBezTo>
                  <a:pt x="612954" y="423350"/>
                  <a:pt x="580852" y="392251"/>
                  <a:pt x="541727" y="392251"/>
                </a:cubicBezTo>
                <a:cubicBezTo>
                  <a:pt x="501599" y="391247"/>
                  <a:pt x="470500" y="423350"/>
                  <a:pt x="470500" y="462475"/>
                </a:cubicBezTo>
                <a:close/>
                <a:moveTo>
                  <a:pt x="541727" y="411311"/>
                </a:moveTo>
                <a:cubicBezTo>
                  <a:pt x="569817" y="411311"/>
                  <a:pt x="592890" y="434385"/>
                  <a:pt x="592890" y="461471"/>
                </a:cubicBezTo>
                <a:cubicBezTo>
                  <a:pt x="592890" y="488558"/>
                  <a:pt x="569817" y="511631"/>
                  <a:pt x="541727" y="511631"/>
                </a:cubicBezTo>
                <a:cubicBezTo>
                  <a:pt x="513638" y="511631"/>
                  <a:pt x="490564" y="488558"/>
                  <a:pt x="490564" y="461471"/>
                </a:cubicBezTo>
                <a:cubicBezTo>
                  <a:pt x="490564" y="434385"/>
                  <a:pt x="513638" y="411311"/>
                  <a:pt x="541727" y="411311"/>
                </a:cubicBezTo>
                <a:close/>
                <a:moveTo>
                  <a:pt x="611951" y="534705"/>
                </a:moveTo>
                <a:lnTo>
                  <a:pt x="471503" y="534705"/>
                </a:lnTo>
                <a:cubicBezTo>
                  <a:pt x="443414" y="534705"/>
                  <a:pt x="421343" y="557778"/>
                  <a:pt x="421343" y="584865"/>
                </a:cubicBezTo>
                <a:lnTo>
                  <a:pt x="421343" y="652079"/>
                </a:lnTo>
                <a:cubicBezTo>
                  <a:pt x="421343" y="658098"/>
                  <a:pt x="425356" y="662111"/>
                  <a:pt x="431375" y="662111"/>
                </a:cubicBezTo>
                <a:lnTo>
                  <a:pt x="652079" y="662111"/>
                </a:lnTo>
                <a:cubicBezTo>
                  <a:pt x="658098" y="662111"/>
                  <a:pt x="662111" y="658098"/>
                  <a:pt x="662111" y="652079"/>
                </a:cubicBezTo>
                <a:lnTo>
                  <a:pt x="662111" y="584865"/>
                </a:lnTo>
                <a:cubicBezTo>
                  <a:pt x="662111" y="556775"/>
                  <a:pt x="639037" y="534705"/>
                  <a:pt x="611951" y="534705"/>
                </a:cubicBezTo>
                <a:close/>
                <a:moveTo>
                  <a:pt x="642047" y="642047"/>
                </a:moveTo>
                <a:lnTo>
                  <a:pt x="440404" y="642047"/>
                </a:lnTo>
                <a:lnTo>
                  <a:pt x="440404" y="584865"/>
                </a:lnTo>
                <a:cubicBezTo>
                  <a:pt x="440404" y="567810"/>
                  <a:pt x="454449" y="554769"/>
                  <a:pt x="470500" y="554769"/>
                </a:cubicBezTo>
                <a:lnTo>
                  <a:pt x="610948" y="554769"/>
                </a:lnTo>
                <a:cubicBezTo>
                  <a:pt x="628002" y="554769"/>
                  <a:pt x="641044" y="568814"/>
                  <a:pt x="641044" y="584865"/>
                </a:cubicBezTo>
                <a:lnTo>
                  <a:pt x="641044" y="642047"/>
                </a:lnTo>
                <a:close/>
                <a:moveTo>
                  <a:pt x="166531" y="81259"/>
                </a:moveTo>
                <a:lnTo>
                  <a:pt x="214684" y="78249"/>
                </a:lnTo>
                <a:cubicBezTo>
                  <a:pt x="220704" y="78249"/>
                  <a:pt x="224716" y="73233"/>
                  <a:pt x="223713" y="67214"/>
                </a:cubicBezTo>
                <a:cubicBezTo>
                  <a:pt x="223713" y="61195"/>
                  <a:pt x="218697" y="57182"/>
                  <a:pt x="212678" y="58186"/>
                </a:cubicBezTo>
                <a:lnTo>
                  <a:pt x="195624" y="60192"/>
                </a:lnTo>
                <a:cubicBezTo>
                  <a:pt x="229732" y="34109"/>
                  <a:pt x="270864" y="20064"/>
                  <a:pt x="314001" y="20064"/>
                </a:cubicBezTo>
                <a:cubicBezTo>
                  <a:pt x="422347" y="20064"/>
                  <a:pt x="511631" y="108345"/>
                  <a:pt x="511631" y="217694"/>
                </a:cubicBezTo>
                <a:cubicBezTo>
                  <a:pt x="511631" y="258825"/>
                  <a:pt x="499593" y="297950"/>
                  <a:pt x="476519" y="331056"/>
                </a:cubicBezTo>
                <a:cubicBezTo>
                  <a:pt x="473510" y="336072"/>
                  <a:pt x="474513" y="342091"/>
                  <a:pt x="478526" y="345100"/>
                </a:cubicBezTo>
                <a:cubicBezTo>
                  <a:pt x="483542" y="348110"/>
                  <a:pt x="489561" y="347107"/>
                  <a:pt x="492570" y="343094"/>
                </a:cubicBezTo>
                <a:cubicBezTo>
                  <a:pt x="518654" y="305976"/>
                  <a:pt x="531695" y="263841"/>
                  <a:pt x="531695" y="218697"/>
                </a:cubicBezTo>
                <a:cubicBezTo>
                  <a:pt x="531695" y="97310"/>
                  <a:pt x="433382" y="0"/>
                  <a:pt x="314001" y="0"/>
                </a:cubicBezTo>
                <a:cubicBezTo>
                  <a:pt x="265848" y="0"/>
                  <a:pt x="221707" y="15048"/>
                  <a:pt x="183585" y="43138"/>
                </a:cubicBezTo>
                <a:lnTo>
                  <a:pt x="187598" y="28090"/>
                </a:lnTo>
                <a:cubicBezTo>
                  <a:pt x="188601" y="23074"/>
                  <a:pt x="185592" y="17054"/>
                  <a:pt x="180576" y="16051"/>
                </a:cubicBezTo>
                <a:cubicBezTo>
                  <a:pt x="175560" y="15048"/>
                  <a:pt x="169541" y="18058"/>
                  <a:pt x="168537" y="23074"/>
                </a:cubicBezTo>
                <a:lnTo>
                  <a:pt x="157502" y="68218"/>
                </a:lnTo>
                <a:cubicBezTo>
                  <a:pt x="154493" y="75240"/>
                  <a:pt x="159509" y="82262"/>
                  <a:pt x="166531" y="81259"/>
                </a:cubicBezTo>
                <a:close/>
                <a:moveTo>
                  <a:pt x="441407" y="403286"/>
                </a:moveTo>
                <a:cubicBezTo>
                  <a:pt x="440404" y="408302"/>
                  <a:pt x="443414" y="414321"/>
                  <a:pt x="449433" y="415324"/>
                </a:cubicBezTo>
                <a:cubicBezTo>
                  <a:pt x="454449" y="416327"/>
                  <a:pt x="460468" y="413318"/>
                  <a:pt x="461471" y="407299"/>
                </a:cubicBezTo>
                <a:lnTo>
                  <a:pt x="470500" y="366167"/>
                </a:lnTo>
                <a:cubicBezTo>
                  <a:pt x="471503" y="360148"/>
                  <a:pt x="466487" y="354129"/>
                  <a:pt x="460468" y="354129"/>
                </a:cubicBezTo>
                <a:lnTo>
                  <a:pt x="417331" y="355132"/>
                </a:lnTo>
                <a:cubicBezTo>
                  <a:pt x="411311" y="355132"/>
                  <a:pt x="407299" y="360148"/>
                  <a:pt x="407299" y="365164"/>
                </a:cubicBezTo>
                <a:cubicBezTo>
                  <a:pt x="407299" y="370180"/>
                  <a:pt x="412315" y="375196"/>
                  <a:pt x="417331" y="375196"/>
                </a:cubicBezTo>
                <a:lnTo>
                  <a:pt x="432379" y="375196"/>
                </a:lnTo>
                <a:cubicBezTo>
                  <a:pt x="398270" y="401279"/>
                  <a:pt x="357139" y="415324"/>
                  <a:pt x="314001" y="415324"/>
                </a:cubicBezTo>
                <a:cubicBezTo>
                  <a:pt x="204653" y="415324"/>
                  <a:pt x="116371" y="327043"/>
                  <a:pt x="116371" y="217694"/>
                </a:cubicBezTo>
                <a:cubicBezTo>
                  <a:pt x="116371" y="177566"/>
                  <a:pt x="128409" y="139445"/>
                  <a:pt x="150480" y="106339"/>
                </a:cubicBezTo>
                <a:cubicBezTo>
                  <a:pt x="153489" y="101323"/>
                  <a:pt x="152486" y="95304"/>
                  <a:pt x="147470" y="92294"/>
                </a:cubicBezTo>
                <a:cubicBezTo>
                  <a:pt x="142454" y="89285"/>
                  <a:pt x="136435" y="90288"/>
                  <a:pt x="133425" y="95304"/>
                </a:cubicBezTo>
                <a:cubicBezTo>
                  <a:pt x="108345" y="131419"/>
                  <a:pt x="95304" y="173553"/>
                  <a:pt x="95304" y="217694"/>
                </a:cubicBezTo>
                <a:cubicBezTo>
                  <a:pt x="95304" y="338078"/>
                  <a:pt x="192614" y="435388"/>
                  <a:pt x="312998" y="435388"/>
                </a:cubicBezTo>
                <a:cubicBezTo>
                  <a:pt x="361151" y="435388"/>
                  <a:pt x="406295" y="420340"/>
                  <a:pt x="443414" y="391247"/>
                </a:cubicBezTo>
                <a:lnTo>
                  <a:pt x="441407" y="403286"/>
                </a:lnTo>
                <a:close/>
              </a:path>
            </a:pathLst>
          </a:custGeom>
          <a:solidFill>
            <a:schemeClr val="bg1"/>
          </a:solidFill>
          <a:ln w="9945" cap="flat">
            <a:noFill/>
            <a:prstDash val="solid"/>
            <a:miter/>
          </a:ln>
        </p:spPr>
        <p:txBody>
          <a:bodyPr rtlCol="0" anchor="ctr"/>
          <a:lstStyle/>
          <a:p>
            <a:endParaRPr lang="en-US"/>
          </a:p>
        </p:txBody>
      </p:sp>
      <p:sp>
        <p:nvSpPr>
          <p:cNvPr id="315" name="Freeform 314">
            <a:extLst>
              <a:ext uri="{FF2B5EF4-FFF2-40B4-BE49-F238E27FC236}">
                <a16:creationId xmlns:a16="http://schemas.microsoft.com/office/drawing/2014/main" id="{E9A3661B-50B0-533D-0487-5324096E9A82}"/>
              </a:ext>
            </a:extLst>
          </p:cNvPr>
          <p:cNvSpPr/>
          <p:nvPr/>
        </p:nvSpPr>
        <p:spPr>
          <a:xfrm>
            <a:off x="3911244" y="546245"/>
            <a:ext cx="323029" cy="324033"/>
          </a:xfrm>
          <a:custGeom>
            <a:avLst/>
            <a:gdLst>
              <a:gd name="connsiteX0" fmla="*/ 9029 w 323029"/>
              <a:gd name="connsiteY0" fmla="*/ 189605 h 324033"/>
              <a:gd name="connsiteX1" fmla="*/ 38122 w 323029"/>
              <a:gd name="connsiteY1" fmla="*/ 193617 h 324033"/>
              <a:gd name="connsiteX2" fmla="*/ 52166 w 323029"/>
              <a:gd name="connsiteY2" fmla="*/ 227726 h 324033"/>
              <a:gd name="connsiteX3" fmla="*/ 34109 w 323029"/>
              <a:gd name="connsiteY3" fmla="*/ 251803 h 324033"/>
              <a:gd name="connsiteX4" fmla="*/ 35112 w 323029"/>
              <a:gd name="connsiteY4" fmla="*/ 264844 h 324033"/>
              <a:gd name="connsiteX5" fmla="*/ 59189 w 323029"/>
              <a:gd name="connsiteY5" fmla="*/ 288921 h 324033"/>
              <a:gd name="connsiteX6" fmla="*/ 72230 w 323029"/>
              <a:gd name="connsiteY6" fmla="*/ 289924 h 324033"/>
              <a:gd name="connsiteX7" fmla="*/ 95304 w 323029"/>
              <a:gd name="connsiteY7" fmla="*/ 271867 h 324033"/>
              <a:gd name="connsiteX8" fmla="*/ 129413 w 323029"/>
              <a:gd name="connsiteY8" fmla="*/ 285912 h 324033"/>
              <a:gd name="connsiteX9" fmla="*/ 133425 w 323029"/>
              <a:gd name="connsiteY9" fmla="*/ 315004 h 324033"/>
              <a:gd name="connsiteX10" fmla="*/ 143457 w 323029"/>
              <a:gd name="connsiteY10" fmla="*/ 324033 h 324033"/>
              <a:gd name="connsiteX11" fmla="*/ 178569 w 323029"/>
              <a:gd name="connsiteY11" fmla="*/ 324033 h 324033"/>
              <a:gd name="connsiteX12" fmla="*/ 188601 w 323029"/>
              <a:gd name="connsiteY12" fmla="*/ 315004 h 324033"/>
              <a:gd name="connsiteX13" fmla="*/ 192614 w 323029"/>
              <a:gd name="connsiteY13" fmla="*/ 285912 h 324033"/>
              <a:gd name="connsiteX14" fmla="*/ 226723 w 323029"/>
              <a:gd name="connsiteY14" fmla="*/ 271867 h 324033"/>
              <a:gd name="connsiteX15" fmla="*/ 249796 w 323029"/>
              <a:gd name="connsiteY15" fmla="*/ 289924 h 324033"/>
              <a:gd name="connsiteX16" fmla="*/ 255816 w 323029"/>
              <a:gd name="connsiteY16" fmla="*/ 291931 h 324033"/>
              <a:gd name="connsiteX17" fmla="*/ 263841 w 323029"/>
              <a:gd name="connsiteY17" fmla="*/ 288921 h 324033"/>
              <a:gd name="connsiteX18" fmla="*/ 287918 w 323029"/>
              <a:gd name="connsiteY18" fmla="*/ 264844 h 324033"/>
              <a:gd name="connsiteX19" fmla="*/ 288921 w 323029"/>
              <a:gd name="connsiteY19" fmla="*/ 251803 h 324033"/>
              <a:gd name="connsiteX20" fmla="*/ 270864 w 323029"/>
              <a:gd name="connsiteY20" fmla="*/ 227726 h 324033"/>
              <a:gd name="connsiteX21" fmla="*/ 284908 w 323029"/>
              <a:gd name="connsiteY21" fmla="*/ 193617 h 324033"/>
              <a:gd name="connsiteX22" fmla="*/ 314001 w 323029"/>
              <a:gd name="connsiteY22" fmla="*/ 189605 h 324033"/>
              <a:gd name="connsiteX23" fmla="*/ 323030 w 323029"/>
              <a:gd name="connsiteY23" fmla="*/ 179573 h 324033"/>
              <a:gd name="connsiteX24" fmla="*/ 323030 w 323029"/>
              <a:gd name="connsiteY24" fmla="*/ 145464 h 324033"/>
              <a:gd name="connsiteX25" fmla="*/ 314001 w 323029"/>
              <a:gd name="connsiteY25" fmla="*/ 135432 h 324033"/>
              <a:gd name="connsiteX26" fmla="*/ 284908 w 323029"/>
              <a:gd name="connsiteY26" fmla="*/ 131419 h 324033"/>
              <a:gd name="connsiteX27" fmla="*/ 270864 w 323029"/>
              <a:gd name="connsiteY27" fmla="*/ 97310 h 324033"/>
              <a:gd name="connsiteX28" fmla="*/ 288921 w 323029"/>
              <a:gd name="connsiteY28" fmla="*/ 74237 h 324033"/>
              <a:gd name="connsiteX29" fmla="*/ 287918 w 323029"/>
              <a:gd name="connsiteY29" fmla="*/ 60192 h 324033"/>
              <a:gd name="connsiteX30" fmla="*/ 263841 w 323029"/>
              <a:gd name="connsiteY30" fmla="*/ 36115 h 324033"/>
              <a:gd name="connsiteX31" fmla="*/ 250800 w 323029"/>
              <a:gd name="connsiteY31" fmla="*/ 35112 h 324033"/>
              <a:gd name="connsiteX32" fmla="*/ 227726 w 323029"/>
              <a:gd name="connsiteY32" fmla="*/ 53170 h 324033"/>
              <a:gd name="connsiteX33" fmla="*/ 193617 w 323029"/>
              <a:gd name="connsiteY33" fmla="*/ 39125 h 324033"/>
              <a:gd name="connsiteX34" fmla="*/ 188601 w 323029"/>
              <a:gd name="connsiteY34" fmla="*/ 9029 h 324033"/>
              <a:gd name="connsiteX35" fmla="*/ 178569 w 323029"/>
              <a:gd name="connsiteY35" fmla="*/ 0 h 324033"/>
              <a:gd name="connsiteX36" fmla="*/ 144461 w 323029"/>
              <a:gd name="connsiteY36" fmla="*/ 0 h 324033"/>
              <a:gd name="connsiteX37" fmla="*/ 134429 w 323029"/>
              <a:gd name="connsiteY37" fmla="*/ 9029 h 324033"/>
              <a:gd name="connsiteX38" fmla="*/ 130416 w 323029"/>
              <a:gd name="connsiteY38" fmla="*/ 38122 h 324033"/>
              <a:gd name="connsiteX39" fmla="*/ 96307 w 323029"/>
              <a:gd name="connsiteY39" fmla="*/ 52166 h 324033"/>
              <a:gd name="connsiteX40" fmla="*/ 72230 w 323029"/>
              <a:gd name="connsiteY40" fmla="*/ 35112 h 324033"/>
              <a:gd name="connsiteX41" fmla="*/ 59189 w 323029"/>
              <a:gd name="connsiteY41" fmla="*/ 36115 h 324033"/>
              <a:gd name="connsiteX42" fmla="*/ 35112 w 323029"/>
              <a:gd name="connsiteY42" fmla="*/ 60192 h 324033"/>
              <a:gd name="connsiteX43" fmla="*/ 34109 w 323029"/>
              <a:gd name="connsiteY43" fmla="*/ 73233 h 324033"/>
              <a:gd name="connsiteX44" fmla="*/ 52166 w 323029"/>
              <a:gd name="connsiteY44" fmla="*/ 97310 h 324033"/>
              <a:gd name="connsiteX45" fmla="*/ 38122 w 323029"/>
              <a:gd name="connsiteY45" fmla="*/ 131419 h 324033"/>
              <a:gd name="connsiteX46" fmla="*/ 9029 w 323029"/>
              <a:gd name="connsiteY46" fmla="*/ 135432 h 324033"/>
              <a:gd name="connsiteX47" fmla="*/ 0 w 323029"/>
              <a:gd name="connsiteY47" fmla="*/ 145464 h 324033"/>
              <a:gd name="connsiteX48" fmla="*/ 0 w 323029"/>
              <a:gd name="connsiteY48" fmla="*/ 179573 h 324033"/>
              <a:gd name="connsiteX49" fmla="*/ 9029 w 323029"/>
              <a:gd name="connsiteY49" fmla="*/ 189605 h 324033"/>
              <a:gd name="connsiteX50" fmla="*/ 20064 w 323029"/>
              <a:gd name="connsiteY50" fmla="*/ 153489 h 324033"/>
              <a:gd name="connsiteX51" fmla="*/ 48154 w 323029"/>
              <a:gd name="connsiteY51" fmla="*/ 149477 h 324033"/>
              <a:gd name="connsiteX52" fmla="*/ 57182 w 323029"/>
              <a:gd name="connsiteY52" fmla="*/ 141451 h 324033"/>
              <a:gd name="connsiteX53" fmla="*/ 74237 w 323029"/>
              <a:gd name="connsiteY53" fmla="*/ 101323 h 324033"/>
              <a:gd name="connsiteX54" fmla="*/ 74237 w 323029"/>
              <a:gd name="connsiteY54" fmla="*/ 89285 h 324033"/>
              <a:gd name="connsiteX55" fmla="*/ 57182 w 323029"/>
              <a:gd name="connsiteY55" fmla="*/ 67214 h 324033"/>
              <a:gd name="connsiteX56" fmla="*/ 69221 w 323029"/>
              <a:gd name="connsiteY56" fmla="*/ 55176 h 324033"/>
              <a:gd name="connsiteX57" fmla="*/ 91291 w 323029"/>
              <a:gd name="connsiteY57" fmla="*/ 72230 h 324033"/>
              <a:gd name="connsiteX58" fmla="*/ 103329 w 323029"/>
              <a:gd name="connsiteY58" fmla="*/ 72230 h 324033"/>
              <a:gd name="connsiteX59" fmla="*/ 143457 w 323029"/>
              <a:gd name="connsiteY59" fmla="*/ 56179 h 324033"/>
              <a:gd name="connsiteX60" fmla="*/ 151483 w 323029"/>
              <a:gd name="connsiteY60" fmla="*/ 47150 h 324033"/>
              <a:gd name="connsiteX61" fmla="*/ 155496 w 323029"/>
              <a:gd name="connsiteY61" fmla="*/ 19061 h 324033"/>
              <a:gd name="connsiteX62" fmla="*/ 172550 w 323029"/>
              <a:gd name="connsiteY62" fmla="*/ 19061 h 324033"/>
              <a:gd name="connsiteX63" fmla="*/ 176563 w 323029"/>
              <a:gd name="connsiteY63" fmla="*/ 47150 h 324033"/>
              <a:gd name="connsiteX64" fmla="*/ 184589 w 323029"/>
              <a:gd name="connsiteY64" fmla="*/ 56179 h 324033"/>
              <a:gd name="connsiteX65" fmla="*/ 224716 w 323029"/>
              <a:gd name="connsiteY65" fmla="*/ 73233 h 324033"/>
              <a:gd name="connsiteX66" fmla="*/ 236755 w 323029"/>
              <a:gd name="connsiteY66" fmla="*/ 73233 h 324033"/>
              <a:gd name="connsiteX67" fmla="*/ 258825 w 323029"/>
              <a:gd name="connsiteY67" fmla="*/ 56179 h 324033"/>
              <a:gd name="connsiteX68" fmla="*/ 270864 w 323029"/>
              <a:gd name="connsiteY68" fmla="*/ 68218 h 324033"/>
              <a:gd name="connsiteX69" fmla="*/ 253809 w 323029"/>
              <a:gd name="connsiteY69" fmla="*/ 90288 h 324033"/>
              <a:gd name="connsiteX70" fmla="*/ 253809 w 323029"/>
              <a:gd name="connsiteY70" fmla="*/ 102326 h 324033"/>
              <a:gd name="connsiteX71" fmla="*/ 270864 w 323029"/>
              <a:gd name="connsiteY71" fmla="*/ 142454 h 324033"/>
              <a:gd name="connsiteX72" fmla="*/ 279892 w 323029"/>
              <a:gd name="connsiteY72" fmla="*/ 150480 h 324033"/>
              <a:gd name="connsiteX73" fmla="*/ 307982 w 323029"/>
              <a:gd name="connsiteY73" fmla="*/ 154493 h 324033"/>
              <a:gd name="connsiteX74" fmla="*/ 307982 w 323029"/>
              <a:gd name="connsiteY74" fmla="*/ 171547 h 324033"/>
              <a:gd name="connsiteX75" fmla="*/ 279892 w 323029"/>
              <a:gd name="connsiteY75" fmla="*/ 175560 h 324033"/>
              <a:gd name="connsiteX76" fmla="*/ 270864 w 323029"/>
              <a:gd name="connsiteY76" fmla="*/ 183585 h 324033"/>
              <a:gd name="connsiteX77" fmla="*/ 253809 w 323029"/>
              <a:gd name="connsiteY77" fmla="*/ 223713 h 324033"/>
              <a:gd name="connsiteX78" fmla="*/ 253809 w 323029"/>
              <a:gd name="connsiteY78" fmla="*/ 235752 h 324033"/>
              <a:gd name="connsiteX79" fmla="*/ 270864 w 323029"/>
              <a:gd name="connsiteY79" fmla="*/ 257822 h 324033"/>
              <a:gd name="connsiteX80" fmla="*/ 258825 w 323029"/>
              <a:gd name="connsiteY80" fmla="*/ 269860 h 324033"/>
              <a:gd name="connsiteX81" fmla="*/ 236755 w 323029"/>
              <a:gd name="connsiteY81" fmla="*/ 252806 h 324033"/>
              <a:gd name="connsiteX82" fmla="*/ 224716 w 323029"/>
              <a:gd name="connsiteY82" fmla="*/ 252806 h 324033"/>
              <a:gd name="connsiteX83" fmla="*/ 184589 w 323029"/>
              <a:gd name="connsiteY83" fmla="*/ 269860 h 324033"/>
              <a:gd name="connsiteX84" fmla="*/ 176563 w 323029"/>
              <a:gd name="connsiteY84" fmla="*/ 278889 h 324033"/>
              <a:gd name="connsiteX85" fmla="*/ 172550 w 323029"/>
              <a:gd name="connsiteY85" fmla="*/ 306979 h 324033"/>
              <a:gd name="connsiteX86" fmla="*/ 155496 w 323029"/>
              <a:gd name="connsiteY86" fmla="*/ 306979 h 324033"/>
              <a:gd name="connsiteX87" fmla="*/ 149477 w 323029"/>
              <a:gd name="connsiteY87" fmla="*/ 275880 h 324033"/>
              <a:gd name="connsiteX88" fmla="*/ 141451 w 323029"/>
              <a:gd name="connsiteY88" fmla="*/ 266851 h 324033"/>
              <a:gd name="connsiteX89" fmla="*/ 101323 w 323029"/>
              <a:gd name="connsiteY89" fmla="*/ 249796 h 324033"/>
              <a:gd name="connsiteX90" fmla="*/ 89285 w 323029"/>
              <a:gd name="connsiteY90" fmla="*/ 249796 h 324033"/>
              <a:gd name="connsiteX91" fmla="*/ 67214 w 323029"/>
              <a:gd name="connsiteY91" fmla="*/ 266851 h 324033"/>
              <a:gd name="connsiteX92" fmla="*/ 55176 w 323029"/>
              <a:gd name="connsiteY92" fmla="*/ 254812 h 324033"/>
              <a:gd name="connsiteX93" fmla="*/ 72230 w 323029"/>
              <a:gd name="connsiteY93" fmla="*/ 232742 h 324033"/>
              <a:gd name="connsiteX94" fmla="*/ 72230 w 323029"/>
              <a:gd name="connsiteY94" fmla="*/ 220704 h 324033"/>
              <a:gd name="connsiteX95" fmla="*/ 56179 w 323029"/>
              <a:gd name="connsiteY95" fmla="*/ 180576 h 324033"/>
              <a:gd name="connsiteX96" fmla="*/ 48154 w 323029"/>
              <a:gd name="connsiteY96" fmla="*/ 172550 h 324033"/>
              <a:gd name="connsiteX97" fmla="*/ 20064 w 323029"/>
              <a:gd name="connsiteY97" fmla="*/ 168537 h 324033"/>
              <a:gd name="connsiteX98" fmla="*/ 20064 w 323029"/>
              <a:gd name="connsiteY98" fmla="*/ 153489 h 324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323029" h="324033">
                <a:moveTo>
                  <a:pt x="9029" y="189605"/>
                </a:moveTo>
                <a:lnTo>
                  <a:pt x="38122" y="193617"/>
                </a:lnTo>
                <a:cubicBezTo>
                  <a:pt x="41131" y="205656"/>
                  <a:pt x="46147" y="217694"/>
                  <a:pt x="52166" y="227726"/>
                </a:cubicBezTo>
                <a:lnTo>
                  <a:pt x="34109" y="251803"/>
                </a:lnTo>
                <a:cubicBezTo>
                  <a:pt x="31099" y="255816"/>
                  <a:pt x="31099" y="261835"/>
                  <a:pt x="35112" y="264844"/>
                </a:cubicBezTo>
                <a:lnTo>
                  <a:pt x="59189" y="288921"/>
                </a:lnTo>
                <a:cubicBezTo>
                  <a:pt x="63202" y="292934"/>
                  <a:pt x="68217" y="292934"/>
                  <a:pt x="72230" y="289924"/>
                </a:cubicBezTo>
                <a:lnTo>
                  <a:pt x="95304" y="271867"/>
                </a:lnTo>
                <a:cubicBezTo>
                  <a:pt x="106339" y="277886"/>
                  <a:pt x="117374" y="282902"/>
                  <a:pt x="129413" y="285912"/>
                </a:cubicBezTo>
                <a:lnTo>
                  <a:pt x="133425" y="315004"/>
                </a:lnTo>
                <a:cubicBezTo>
                  <a:pt x="134429" y="320020"/>
                  <a:pt x="138441" y="324033"/>
                  <a:pt x="143457" y="324033"/>
                </a:cubicBezTo>
                <a:lnTo>
                  <a:pt x="178569" y="324033"/>
                </a:lnTo>
                <a:cubicBezTo>
                  <a:pt x="183585" y="324033"/>
                  <a:pt x="187598" y="320020"/>
                  <a:pt x="188601" y="315004"/>
                </a:cubicBezTo>
                <a:lnTo>
                  <a:pt x="192614" y="285912"/>
                </a:lnTo>
                <a:cubicBezTo>
                  <a:pt x="204652" y="282902"/>
                  <a:pt x="216691" y="277886"/>
                  <a:pt x="226723" y="271867"/>
                </a:cubicBezTo>
                <a:lnTo>
                  <a:pt x="249796" y="289924"/>
                </a:lnTo>
                <a:cubicBezTo>
                  <a:pt x="251803" y="290928"/>
                  <a:pt x="253809" y="291931"/>
                  <a:pt x="255816" y="291931"/>
                </a:cubicBezTo>
                <a:cubicBezTo>
                  <a:pt x="258825" y="291931"/>
                  <a:pt x="261835" y="290928"/>
                  <a:pt x="263841" y="288921"/>
                </a:cubicBezTo>
                <a:lnTo>
                  <a:pt x="287918" y="264844"/>
                </a:lnTo>
                <a:cubicBezTo>
                  <a:pt x="291931" y="260832"/>
                  <a:pt x="291931" y="255816"/>
                  <a:pt x="288921" y="251803"/>
                </a:cubicBezTo>
                <a:lnTo>
                  <a:pt x="270864" y="227726"/>
                </a:lnTo>
                <a:cubicBezTo>
                  <a:pt x="276883" y="216691"/>
                  <a:pt x="281899" y="205656"/>
                  <a:pt x="284908" y="193617"/>
                </a:cubicBezTo>
                <a:lnTo>
                  <a:pt x="314001" y="189605"/>
                </a:lnTo>
                <a:cubicBezTo>
                  <a:pt x="319017" y="188601"/>
                  <a:pt x="323030" y="184589"/>
                  <a:pt x="323030" y="179573"/>
                </a:cubicBezTo>
                <a:lnTo>
                  <a:pt x="323030" y="145464"/>
                </a:lnTo>
                <a:cubicBezTo>
                  <a:pt x="323030" y="140448"/>
                  <a:pt x="319017" y="136435"/>
                  <a:pt x="314001" y="135432"/>
                </a:cubicBezTo>
                <a:lnTo>
                  <a:pt x="284908" y="131419"/>
                </a:lnTo>
                <a:cubicBezTo>
                  <a:pt x="281899" y="119381"/>
                  <a:pt x="276883" y="107342"/>
                  <a:pt x="270864" y="97310"/>
                </a:cubicBezTo>
                <a:lnTo>
                  <a:pt x="288921" y="74237"/>
                </a:lnTo>
                <a:cubicBezTo>
                  <a:pt x="291931" y="70224"/>
                  <a:pt x="291931" y="64205"/>
                  <a:pt x="287918" y="60192"/>
                </a:cubicBezTo>
                <a:lnTo>
                  <a:pt x="263841" y="36115"/>
                </a:lnTo>
                <a:cubicBezTo>
                  <a:pt x="259828" y="32102"/>
                  <a:pt x="254812" y="32102"/>
                  <a:pt x="250800" y="35112"/>
                </a:cubicBezTo>
                <a:lnTo>
                  <a:pt x="227726" y="53170"/>
                </a:lnTo>
                <a:cubicBezTo>
                  <a:pt x="216691" y="47150"/>
                  <a:pt x="205656" y="42134"/>
                  <a:pt x="193617" y="39125"/>
                </a:cubicBezTo>
                <a:lnTo>
                  <a:pt x="188601" y="9029"/>
                </a:lnTo>
                <a:cubicBezTo>
                  <a:pt x="187598" y="4013"/>
                  <a:pt x="183585" y="0"/>
                  <a:pt x="178569" y="0"/>
                </a:cubicBezTo>
                <a:lnTo>
                  <a:pt x="144461" y="0"/>
                </a:lnTo>
                <a:cubicBezTo>
                  <a:pt x="139445" y="0"/>
                  <a:pt x="135432" y="4013"/>
                  <a:pt x="134429" y="9029"/>
                </a:cubicBezTo>
                <a:lnTo>
                  <a:pt x="130416" y="38122"/>
                </a:lnTo>
                <a:cubicBezTo>
                  <a:pt x="118377" y="41131"/>
                  <a:pt x="106339" y="46147"/>
                  <a:pt x="96307" y="52166"/>
                </a:cubicBezTo>
                <a:lnTo>
                  <a:pt x="72230" y="35112"/>
                </a:lnTo>
                <a:cubicBezTo>
                  <a:pt x="68217" y="32102"/>
                  <a:pt x="62198" y="32102"/>
                  <a:pt x="59189" y="36115"/>
                </a:cubicBezTo>
                <a:lnTo>
                  <a:pt x="35112" y="60192"/>
                </a:lnTo>
                <a:cubicBezTo>
                  <a:pt x="31099" y="64205"/>
                  <a:pt x="31099" y="69221"/>
                  <a:pt x="34109" y="73233"/>
                </a:cubicBezTo>
                <a:lnTo>
                  <a:pt x="52166" y="97310"/>
                </a:lnTo>
                <a:cubicBezTo>
                  <a:pt x="46147" y="108345"/>
                  <a:pt x="41131" y="119381"/>
                  <a:pt x="38122" y="131419"/>
                </a:cubicBezTo>
                <a:lnTo>
                  <a:pt x="9029" y="135432"/>
                </a:lnTo>
                <a:cubicBezTo>
                  <a:pt x="4013" y="136435"/>
                  <a:pt x="0" y="140448"/>
                  <a:pt x="0" y="145464"/>
                </a:cubicBezTo>
                <a:lnTo>
                  <a:pt x="0" y="179573"/>
                </a:lnTo>
                <a:cubicBezTo>
                  <a:pt x="0" y="184589"/>
                  <a:pt x="4013" y="188601"/>
                  <a:pt x="9029" y="189605"/>
                </a:cubicBezTo>
                <a:close/>
                <a:moveTo>
                  <a:pt x="20064" y="153489"/>
                </a:moveTo>
                <a:lnTo>
                  <a:pt x="48154" y="149477"/>
                </a:lnTo>
                <a:cubicBezTo>
                  <a:pt x="52166" y="148473"/>
                  <a:pt x="56179" y="145464"/>
                  <a:pt x="57182" y="141451"/>
                </a:cubicBezTo>
                <a:cubicBezTo>
                  <a:pt x="60192" y="126403"/>
                  <a:pt x="65208" y="113361"/>
                  <a:pt x="74237" y="101323"/>
                </a:cubicBezTo>
                <a:cubicBezTo>
                  <a:pt x="76243" y="97310"/>
                  <a:pt x="76243" y="93297"/>
                  <a:pt x="74237" y="89285"/>
                </a:cubicBezTo>
                <a:lnTo>
                  <a:pt x="57182" y="67214"/>
                </a:lnTo>
                <a:lnTo>
                  <a:pt x="69221" y="55176"/>
                </a:lnTo>
                <a:lnTo>
                  <a:pt x="91291" y="72230"/>
                </a:lnTo>
                <a:cubicBezTo>
                  <a:pt x="94301" y="75240"/>
                  <a:pt x="100320" y="75240"/>
                  <a:pt x="103329" y="72230"/>
                </a:cubicBezTo>
                <a:cubicBezTo>
                  <a:pt x="115368" y="64205"/>
                  <a:pt x="128409" y="58186"/>
                  <a:pt x="143457" y="56179"/>
                </a:cubicBezTo>
                <a:cubicBezTo>
                  <a:pt x="147470" y="55176"/>
                  <a:pt x="150480" y="52166"/>
                  <a:pt x="151483" y="47150"/>
                </a:cubicBezTo>
                <a:lnTo>
                  <a:pt x="155496" y="19061"/>
                </a:lnTo>
                <a:lnTo>
                  <a:pt x="172550" y="19061"/>
                </a:lnTo>
                <a:lnTo>
                  <a:pt x="176563" y="47150"/>
                </a:lnTo>
                <a:cubicBezTo>
                  <a:pt x="177566" y="51163"/>
                  <a:pt x="180576" y="55176"/>
                  <a:pt x="184589" y="56179"/>
                </a:cubicBezTo>
                <a:cubicBezTo>
                  <a:pt x="198633" y="59189"/>
                  <a:pt x="212678" y="64205"/>
                  <a:pt x="224716" y="73233"/>
                </a:cubicBezTo>
                <a:cubicBezTo>
                  <a:pt x="228729" y="75240"/>
                  <a:pt x="232742" y="75240"/>
                  <a:pt x="236755" y="73233"/>
                </a:cubicBezTo>
                <a:lnTo>
                  <a:pt x="258825" y="56179"/>
                </a:lnTo>
                <a:lnTo>
                  <a:pt x="270864" y="68218"/>
                </a:lnTo>
                <a:lnTo>
                  <a:pt x="253809" y="90288"/>
                </a:lnTo>
                <a:cubicBezTo>
                  <a:pt x="250800" y="93297"/>
                  <a:pt x="250800" y="98313"/>
                  <a:pt x="253809" y="102326"/>
                </a:cubicBezTo>
                <a:cubicBezTo>
                  <a:pt x="261835" y="114365"/>
                  <a:pt x="267854" y="128409"/>
                  <a:pt x="270864" y="142454"/>
                </a:cubicBezTo>
                <a:cubicBezTo>
                  <a:pt x="271867" y="146467"/>
                  <a:pt x="274876" y="149477"/>
                  <a:pt x="279892" y="150480"/>
                </a:cubicBezTo>
                <a:lnTo>
                  <a:pt x="307982" y="154493"/>
                </a:lnTo>
                <a:lnTo>
                  <a:pt x="307982" y="171547"/>
                </a:lnTo>
                <a:lnTo>
                  <a:pt x="279892" y="175560"/>
                </a:lnTo>
                <a:cubicBezTo>
                  <a:pt x="275880" y="176563"/>
                  <a:pt x="271867" y="179573"/>
                  <a:pt x="270864" y="183585"/>
                </a:cubicBezTo>
                <a:cubicBezTo>
                  <a:pt x="267854" y="198633"/>
                  <a:pt x="262838" y="211675"/>
                  <a:pt x="253809" y="223713"/>
                </a:cubicBezTo>
                <a:cubicBezTo>
                  <a:pt x="251803" y="227726"/>
                  <a:pt x="251803" y="231739"/>
                  <a:pt x="253809" y="235752"/>
                </a:cubicBezTo>
                <a:lnTo>
                  <a:pt x="270864" y="257822"/>
                </a:lnTo>
                <a:lnTo>
                  <a:pt x="258825" y="269860"/>
                </a:lnTo>
                <a:lnTo>
                  <a:pt x="236755" y="252806"/>
                </a:lnTo>
                <a:cubicBezTo>
                  <a:pt x="233745" y="249796"/>
                  <a:pt x="228729" y="249796"/>
                  <a:pt x="224716" y="252806"/>
                </a:cubicBezTo>
                <a:cubicBezTo>
                  <a:pt x="212678" y="260832"/>
                  <a:pt x="198633" y="266851"/>
                  <a:pt x="184589" y="269860"/>
                </a:cubicBezTo>
                <a:cubicBezTo>
                  <a:pt x="180576" y="270864"/>
                  <a:pt x="177566" y="273873"/>
                  <a:pt x="176563" y="278889"/>
                </a:cubicBezTo>
                <a:lnTo>
                  <a:pt x="172550" y="306979"/>
                </a:lnTo>
                <a:lnTo>
                  <a:pt x="155496" y="306979"/>
                </a:lnTo>
                <a:lnTo>
                  <a:pt x="149477" y="275880"/>
                </a:lnTo>
                <a:cubicBezTo>
                  <a:pt x="148473" y="271867"/>
                  <a:pt x="145464" y="267854"/>
                  <a:pt x="141451" y="266851"/>
                </a:cubicBezTo>
                <a:cubicBezTo>
                  <a:pt x="127406" y="263841"/>
                  <a:pt x="113361" y="258825"/>
                  <a:pt x="101323" y="249796"/>
                </a:cubicBezTo>
                <a:cubicBezTo>
                  <a:pt x="97310" y="247790"/>
                  <a:pt x="93297" y="247790"/>
                  <a:pt x="89285" y="249796"/>
                </a:cubicBezTo>
                <a:lnTo>
                  <a:pt x="67214" y="266851"/>
                </a:lnTo>
                <a:lnTo>
                  <a:pt x="55176" y="254812"/>
                </a:lnTo>
                <a:lnTo>
                  <a:pt x="72230" y="232742"/>
                </a:lnTo>
                <a:cubicBezTo>
                  <a:pt x="75240" y="229732"/>
                  <a:pt x="75240" y="223713"/>
                  <a:pt x="72230" y="220704"/>
                </a:cubicBezTo>
                <a:cubicBezTo>
                  <a:pt x="64205" y="208665"/>
                  <a:pt x="58186" y="195624"/>
                  <a:pt x="56179" y="180576"/>
                </a:cubicBezTo>
                <a:cubicBezTo>
                  <a:pt x="55176" y="176563"/>
                  <a:pt x="52166" y="173553"/>
                  <a:pt x="48154" y="172550"/>
                </a:cubicBezTo>
                <a:lnTo>
                  <a:pt x="20064" y="168537"/>
                </a:lnTo>
                <a:lnTo>
                  <a:pt x="20064" y="153489"/>
                </a:lnTo>
                <a:close/>
              </a:path>
            </a:pathLst>
          </a:custGeom>
          <a:solidFill>
            <a:schemeClr val="bg1"/>
          </a:solidFill>
          <a:ln w="9945" cap="flat">
            <a:noFill/>
            <a:prstDash val="solid"/>
            <a:miter/>
          </a:ln>
        </p:spPr>
        <p:txBody>
          <a:bodyPr rtlCol="0" anchor="ctr"/>
          <a:lstStyle/>
          <a:p>
            <a:endParaRPr lang="en-US"/>
          </a:p>
        </p:txBody>
      </p:sp>
      <p:sp>
        <p:nvSpPr>
          <p:cNvPr id="316" name="Freeform 315">
            <a:extLst>
              <a:ext uri="{FF2B5EF4-FFF2-40B4-BE49-F238E27FC236}">
                <a16:creationId xmlns:a16="http://schemas.microsoft.com/office/drawing/2014/main" id="{14B2F43A-26C8-EF78-C448-3C0F5567EE19}"/>
              </a:ext>
            </a:extLst>
          </p:cNvPr>
          <p:cNvSpPr/>
          <p:nvPr/>
        </p:nvSpPr>
        <p:spPr>
          <a:xfrm>
            <a:off x="3990496" y="626501"/>
            <a:ext cx="164524" cy="164524"/>
          </a:xfrm>
          <a:custGeom>
            <a:avLst/>
            <a:gdLst>
              <a:gd name="connsiteX0" fmla="*/ 82262 w 164524"/>
              <a:gd name="connsiteY0" fmla="*/ 164525 h 164524"/>
              <a:gd name="connsiteX1" fmla="*/ 164525 w 164524"/>
              <a:gd name="connsiteY1" fmla="*/ 82262 h 164524"/>
              <a:gd name="connsiteX2" fmla="*/ 82262 w 164524"/>
              <a:gd name="connsiteY2" fmla="*/ 0 h 164524"/>
              <a:gd name="connsiteX3" fmla="*/ 0 w 164524"/>
              <a:gd name="connsiteY3" fmla="*/ 82262 h 164524"/>
              <a:gd name="connsiteX4" fmla="*/ 82262 w 164524"/>
              <a:gd name="connsiteY4" fmla="*/ 164525 h 164524"/>
              <a:gd name="connsiteX5" fmla="*/ 82262 w 164524"/>
              <a:gd name="connsiteY5" fmla="*/ 20064 h 164524"/>
              <a:gd name="connsiteX6" fmla="*/ 144461 w 164524"/>
              <a:gd name="connsiteY6" fmla="*/ 82262 h 164524"/>
              <a:gd name="connsiteX7" fmla="*/ 82262 w 164524"/>
              <a:gd name="connsiteY7" fmla="*/ 144461 h 164524"/>
              <a:gd name="connsiteX8" fmla="*/ 20064 w 164524"/>
              <a:gd name="connsiteY8" fmla="*/ 82262 h 164524"/>
              <a:gd name="connsiteX9" fmla="*/ 82262 w 164524"/>
              <a:gd name="connsiteY9" fmla="*/ 20064 h 164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4524" h="164524">
                <a:moveTo>
                  <a:pt x="82262" y="164525"/>
                </a:moveTo>
                <a:cubicBezTo>
                  <a:pt x="127406" y="164525"/>
                  <a:pt x="164525" y="127406"/>
                  <a:pt x="164525" y="82262"/>
                </a:cubicBezTo>
                <a:cubicBezTo>
                  <a:pt x="164525" y="37118"/>
                  <a:pt x="127406" y="0"/>
                  <a:pt x="82262" y="0"/>
                </a:cubicBezTo>
                <a:cubicBezTo>
                  <a:pt x="37118" y="0"/>
                  <a:pt x="0" y="37118"/>
                  <a:pt x="0" y="82262"/>
                </a:cubicBezTo>
                <a:cubicBezTo>
                  <a:pt x="0" y="127406"/>
                  <a:pt x="37118" y="164525"/>
                  <a:pt x="82262" y="164525"/>
                </a:cubicBezTo>
                <a:close/>
                <a:moveTo>
                  <a:pt x="82262" y="20064"/>
                </a:moveTo>
                <a:cubicBezTo>
                  <a:pt x="116371" y="20064"/>
                  <a:pt x="144461" y="48154"/>
                  <a:pt x="144461" y="82262"/>
                </a:cubicBezTo>
                <a:cubicBezTo>
                  <a:pt x="144461" y="116371"/>
                  <a:pt x="116371" y="144461"/>
                  <a:pt x="82262" y="144461"/>
                </a:cubicBezTo>
                <a:cubicBezTo>
                  <a:pt x="48154" y="144461"/>
                  <a:pt x="20064" y="116371"/>
                  <a:pt x="20064" y="82262"/>
                </a:cubicBezTo>
                <a:cubicBezTo>
                  <a:pt x="20064" y="48154"/>
                  <a:pt x="48154" y="20064"/>
                  <a:pt x="82262" y="20064"/>
                </a:cubicBezTo>
                <a:close/>
              </a:path>
            </a:pathLst>
          </a:custGeom>
          <a:solidFill>
            <a:schemeClr val="bg1"/>
          </a:solidFill>
          <a:ln w="9945" cap="flat">
            <a:noFill/>
            <a:prstDash val="solid"/>
            <a:miter/>
          </a:ln>
        </p:spPr>
        <p:txBody>
          <a:bodyPr rtlCol="0" anchor="ctr"/>
          <a:lstStyle/>
          <a:p>
            <a:endParaRPr lang="en-US"/>
          </a:p>
        </p:txBody>
      </p:sp>
      <p:sp>
        <p:nvSpPr>
          <p:cNvPr id="318" name="Freeform 317">
            <a:extLst>
              <a:ext uri="{FF2B5EF4-FFF2-40B4-BE49-F238E27FC236}">
                <a16:creationId xmlns:a16="http://schemas.microsoft.com/office/drawing/2014/main" id="{EB1B099C-DC59-1951-D7E0-9B200EAD6060}"/>
              </a:ext>
            </a:extLst>
          </p:cNvPr>
          <p:cNvSpPr/>
          <p:nvPr/>
        </p:nvSpPr>
        <p:spPr>
          <a:xfrm>
            <a:off x="6807786" y="563651"/>
            <a:ext cx="569603" cy="569603"/>
          </a:xfrm>
          <a:custGeom>
            <a:avLst/>
            <a:gdLst>
              <a:gd name="connsiteX0" fmla="*/ 443806 w 569603"/>
              <a:gd name="connsiteY0" fmla="*/ 115254 h 569603"/>
              <a:gd name="connsiteX1" fmla="*/ 405630 w 569603"/>
              <a:gd name="connsiteY1" fmla="*/ 121192 h 569603"/>
              <a:gd name="connsiteX2" fmla="*/ 263593 w 569603"/>
              <a:gd name="connsiteY2" fmla="*/ 0 h 569603"/>
              <a:gd name="connsiteX3" fmla="*/ 122525 w 569603"/>
              <a:gd name="connsiteY3" fmla="*/ 115254 h 569603"/>
              <a:gd name="connsiteX4" fmla="*/ 0 w 569603"/>
              <a:gd name="connsiteY4" fmla="*/ 241173 h 569603"/>
              <a:gd name="connsiteX5" fmla="*/ 119496 w 569603"/>
              <a:gd name="connsiteY5" fmla="*/ 366728 h 569603"/>
              <a:gd name="connsiteX6" fmla="*/ 119496 w 569603"/>
              <a:gd name="connsiteY6" fmla="*/ 373393 h 569603"/>
              <a:gd name="connsiteX7" fmla="*/ 203239 w 569603"/>
              <a:gd name="connsiteY7" fmla="*/ 537851 h 569603"/>
              <a:gd name="connsiteX8" fmla="*/ 272804 w 569603"/>
              <a:gd name="connsiteY8" fmla="*/ 568270 h 569603"/>
              <a:gd name="connsiteX9" fmla="*/ 284802 w 569603"/>
              <a:gd name="connsiteY9" fmla="*/ 569604 h 569603"/>
              <a:gd name="connsiteX10" fmla="*/ 296800 w 569603"/>
              <a:gd name="connsiteY10" fmla="*/ 568270 h 569603"/>
              <a:gd name="connsiteX11" fmla="*/ 364425 w 569603"/>
              <a:gd name="connsiteY11" fmla="*/ 539306 h 569603"/>
              <a:gd name="connsiteX12" fmla="*/ 450229 w 569603"/>
              <a:gd name="connsiteY12" fmla="*/ 373636 h 569603"/>
              <a:gd name="connsiteX13" fmla="*/ 450229 w 569603"/>
              <a:gd name="connsiteY13" fmla="*/ 366849 h 569603"/>
              <a:gd name="connsiteX14" fmla="*/ 569604 w 569603"/>
              <a:gd name="connsiteY14" fmla="*/ 241173 h 569603"/>
              <a:gd name="connsiteX15" fmla="*/ 443806 w 569603"/>
              <a:gd name="connsiteY15" fmla="*/ 115254 h 569603"/>
              <a:gd name="connsiteX16" fmla="*/ 425870 w 569603"/>
              <a:gd name="connsiteY16" fmla="*/ 373515 h 569603"/>
              <a:gd name="connsiteX17" fmla="*/ 350852 w 569603"/>
              <a:gd name="connsiteY17" fmla="*/ 519066 h 569603"/>
              <a:gd name="connsiteX18" fmla="*/ 291467 w 569603"/>
              <a:gd name="connsiteY18" fmla="*/ 544517 h 569603"/>
              <a:gd name="connsiteX19" fmla="*/ 278136 w 569603"/>
              <a:gd name="connsiteY19" fmla="*/ 544517 h 569603"/>
              <a:gd name="connsiteX20" fmla="*/ 216934 w 569603"/>
              <a:gd name="connsiteY20" fmla="*/ 517854 h 569603"/>
              <a:gd name="connsiteX21" fmla="*/ 143734 w 569603"/>
              <a:gd name="connsiteY21" fmla="*/ 373393 h 569603"/>
              <a:gd name="connsiteX22" fmla="*/ 143734 w 569603"/>
              <a:gd name="connsiteY22" fmla="*/ 289044 h 569603"/>
              <a:gd name="connsiteX23" fmla="*/ 144946 w 569603"/>
              <a:gd name="connsiteY23" fmla="*/ 289044 h 569603"/>
              <a:gd name="connsiteX24" fmla="*/ 284923 w 569603"/>
              <a:gd name="connsiteY24" fmla="*/ 228569 h 569603"/>
              <a:gd name="connsiteX25" fmla="*/ 424779 w 569603"/>
              <a:gd name="connsiteY25" fmla="*/ 289044 h 569603"/>
              <a:gd name="connsiteX26" fmla="*/ 425991 w 569603"/>
              <a:gd name="connsiteY26" fmla="*/ 289044 h 569603"/>
              <a:gd name="connsiteX27" fmla="*/ 425991 w 569603"/>
              <a:gd name="connsiteY27" fmla="*/ 373515 h 569603"/>
              <a:gd name="connsiteX28" fmla="*/ 450108 w 569603"/>
              <a:gd name="connsiteY28" fmla="*/ 342610 h 569603"/>
              <a:gd name="connsiteX29" fmla="*/ 450108 w 569603"/>
              <a:gd name="connsiteY29" fmla="*/ 276561 h 569603"/>
              <a:gd name="connsiteX30" fmla="*/ 446351 w 569603"/>
              <a:gd name="connsiteY30" fmla="*/ 267714 h 569603"/>
              <a:gd name="connsiteX31" fmla="*/ 437262 w 569603"/>
              <a:gd name="connsiteY31" fmla="*/ 264441 h 569603"/>
              <a:gd name="connsiteX32" fmla="*/ 295103 w 569603"/>
              <a:gd name="connsiteY32" fmla="*/ 202391 h 569603"/>
              <a:gd name="connsiteX33" fmla="*/ 284802 w 569603"/>
              <a:gd name="connsiteY33" fmla="*/ 196695 h 569603"/>
              <a:gd name="connsiteX34" fmla="*/ 274500 w 569603"/>
              <a:gd name="connsiteY34" fmla="*/ 202391 h 569603"/>
              <a:gd name="connsiteX35" fmla="*/ 132342 w 569603"/>
              <a:gd name="connsiteY35" fmla="*/ 264441 h 569603"/>
              <a:gd name="connsiteX36" fmla="*/ 123253 w 569603"/>
              <a:gd name="connsiteY36" fmla="*/ 267714 h 569603"/>
              <a:gd name="connsiteX37" fmla="*/ 119496 w 569603"/>
              <a:gd name="connsiteY37" fmla="*/ 276561 h 569603"/>
              <a:gd name="connsiteX38" fmla="*/ 119496 w 569603"/>
              <a:gd name="connsiteY38" fmla="*/ 342610 h 569603"/>
              <a:gd name="connsiteX39" fmla="*/ 24238 w 569603"/>
              <a:gd name="connsiteY39" fmla="*/ 241173 h 569603"/>
              <a:gd name="connsiteX40" fmla="*/ 125798 w 569603"/>
              <a:gd name="connsiteY40" fmla="*/ 139492 h 569603"/>
              <a:gd name="connsiteX41" fmla="*/ 130282 w 569603"/>
              <a:gd name="connsiteY41" fmla="*/ 139735 h 569603"/>
              <a:gd name="connsiteX42" fmla="*/ 131978 w 569603"/>
              <a:gd name="connsiteY42" fmla="*/ 139856 h 569603"/>
              <a:gd name="connsiteX43" fmla="*/ 144704 w 569603"/>
              <a:gd name="connsiteY43" fmla="*/ 129312 h 569603"/>
              <a:gd name="connsiteX44" fmla="*/ 263593 w 569603"/>
              <a:gd name="connsiteY44" fmla="*/ 24238 h 569603"/>
              <a:gd name="connsiteX45" fmla="*/ 383089 w 569603"/>
              <a:gd name="connsiteY45" fmla="*/ 138886 h 569603"/>
              <a:gd name="connsiteX46" fmla="*/ 388906 w 569603"/>
              <a:gd name="connsiteY46" fmla="*/ 148703 h 569603"/>
              <a:gd name="connsiteX47" fmla="*/ 400419 w 569603"/>
              <a:gd name="connsiteY47" fmla="*/ 149309 h 569603"/>
              <a:gd name="connsiteX48" fmla="*/ 443806 w 569603"/>
              <a:gd name="connsiteY48" fmla="*/ 139492 h 569603"/>
              <a:gd name="connsiteX49" fmla="*/ 545365 w 569603"/>
              <a:gd name="connsiteY49" fmla="*/ 241173 h 569603"/>
              <a:gd name="connsiteX50" fmla="*/ 450108 w 569603"/>
              <a:gd name="connsiteY50" fmla="*/ 342610 h 56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69603" h="569603">
                <a:moveTo>
                  <a:pt x="443806" y="115254"/>
                </a:moveTo>
                <a:cubicBezTo>
                  <a:pt x="430717" y="115254"/>
                  <a:pt x="417992" y="117314"/>
                  <a:pt x="405630" y="121192"/>
                </a:cubicBezTo>
                <a:cubicBezTo>
                  <a:pt x="394723" y="52113"/>
                  <a:pt x="335218" y="0"/>
                  <a:pt x="263593" y="0"/>
                </a:cubicBezTo>
                <a:cubicBezTo>
                  <a:pt x="194877" y="0"/>
                  <a:pt x="136099" y="48840"/>
                  <a:pt x="122525" y="115254"/>
                </a:cubicBezTo>
                <a:cubicBezTo>
                  <a:pt x="54658" y="117072"/>
                  <a:pt x="0" y="172820"/>
                  <a:pt x="0" y="241173"/>
                </a:cubicBezTo>
                <a:cubicBezTo>
                  <a:pt x="0" y="308434"/>
                  <a:pt x="53082" y="363456"/>
                  <a:pt x="119496" y="366728"/>
                </a:cubicBezTo>
                <a:lnTo>
                  <a:pt x="119496" y="373393"/>
                </a:lnTo>
                <a:cubicBezTo>
                  <a:pt x="119496" y="440170"/>
                  <a:pt x="150763" y="501615"/>
                  <a:pt x="203239" y="537851"/>
                </a:cubicBezTo>
                <a:cubicBezTo>
                  <a:pt x="224084" y="552273"/>
                  <a:pt x="247475" y="562453"/>
                  <a:pt x="272804" y="568270"/>
                </a:cubicBezTo>
                <a:cubicBezTo>
                  <a:pt x="276682" y="569119"/>
                  <a:pt x="280802" y="569604"/>
                  <a:pt x="284802" y="569604"/>
                </a:cubicBezTo>
                <a:cubicBezTo>
                  <a:pt x="288801" y="569604"/>
                  <a:pt x="292922" y="569119"/>
                  <a:pt x="296800" y="568270"/>
                </a:cubicBezTo>
                <a:cubicBezTo>
                  <a:pt x="321281" y="562696"/>
                  <a:pt x="344065" y="553000"/>
                  <a:pt x="364425" y="539306"/>
                </a:cubicBezTo>
                <a:cubicBezTo>
                  <a:pt x="418113" y="503190"/>
                  <a:pt x="450229" y="441261"/>
                  <a:pt x="450229" y="373636"/>
                </a:cubicBezTo>
                <a:lnTo>
                  <a:pt x="450229" y="366849"/>
                </a:lnTo>
                <a:cubicBezTo>
                  <a:pt x="516521" y="363456"/>
                  <a:pt x="569604" y="308434"/>
                  <a:pt x="569604" y="241173"/>
                </a:cubicBezTo>
                <a:cubicBezTo>
                  <a:pt x="569604" y="171729"/>
                  <a:pt x="513128" y="115254"/>
                  <a:pt x="443806" y="115254"/>
                </a:cubicBezTo>
                <a:close/>
                <a:moveTo>
                  <a:pt x="425870" y="373515"/>
                </a:moveTo>
                <a:cubicBezTo>
                  <a:pt x="425870" y="433020"/>
                  <a:pt x="397874" y="487556"/>
                  <a:pt x="350852" y="519066"/>
                </a:cubicBezTo>
                <a:cubicBezTo>
                  <a:pt x="333036" y="531064"/>
                  <a:pt x="313040" y="539669"/>
                  <a:pt x="291467" y="544517"/>
                </a:cubicBezTo>
                <a:cubicBezTo>
                  <a:pt x="287104" y="545486"/>
                  <a:pt x="282499" y="545486"/>
                  <a:pt x="278136" y="544517"/>
                </a:cubicBezTo>
                <a:cubicBezTo>
                  <a:pt x="255837" y="539427"/>
                  <a:pt x="235234" y="530458"/>
                  <a:pt x="216934" y="517854"/>
                </a:cubicBezTo>
                <a:cubicBezTo>
                  <a:pt x="171002" y="486223"/>
                  <a:pt x="143734" y="432172"/>
                  <a:pt x="143734" y="373393"/>
                </a:cubicBezTo>
                <a:lnTo>
                  <a:pt x="143734" y="289044"/>
                </a:lnTo>
                <a:lnTo>
                  <a:pt x="144946" y="289044"/>
                </a:lnTo>
                <a:cubicBezTo>
                  <a:pt x="221661" y="289044"/>
                  <a:pt x="266259" y="250020"/>
                  <a:pt x="284923" y="228569"/>
                </a:cubicBezTo>
                <a:cubicBezTo>
                  <a:pt x="303587" y="249898"/>
                  <a:pt x="348185" y="289044"/>
                  <a:pt x="424779" y="289044"/>
                </a:cubicBezTo>
                <a:lnTo>
                  <a:pt x="425991" y="289044"/>
                </a:lnTo>
                <a:lnTo>
                  <a:pt x="425991" y="373515"/>
                </a:lnTo>
                <a:close/>
                <a:moveTo>
                  <a:pt x="450108" y="342610"/>
                </a:moveTo>
                <a:lnTo>
                  <a:pt x="450108" y="276561"/>
                </a:lnTo>
                <a:cubicBezTo>
                  <a:pt x="450108" y="273167"/>
                  <a:pt x="448775" y="270016"/>
                  <a:pt x="446351" y="267714"/>
                </a:cubicBezTo>
                <a:cubicBezTo>
                  <a:pt x="443930" y="265372"/>
                  <a:pt x="440620" y="264181"/>
                  <a:pt x="437262" y="264441"/>
                </a:cubicBezTo>
                <a:cubicBezTo>
                  <a:pt x="339338" y="270259"/>
                  <a:pt x="296921" y="205300"/>
                  <a:pt x="295103" y="202391"/>
                </a:cubicBezTo>
                <a:cubicBezTo>
                  <a:pt x="292885" y="198839"/>
                  <a:pt x="288990" y="196684"/>
                  <a:pt x="284802" y="196695"/>
                </a:cubicBezTo>
                <a:cubicBezTo>
                  <a:pt x="280560" y="196695"/>
                  <a:pt x="276682" y="198876"/>
                  <a:pt x="274500" y="202391"/>
                </a:cubicBezTo>
                <a:cubicBezTo>
                  <a:pt x="274016" y="203118"/>
                  <a:pt x="231114" y="270259"/>
                  <a:pt x="132342" y="264441"/>
                </a:cubicBezTo>
                <a:cubicBezTo>
                  <a:pt x="129070" y="264199"/>
                  <a:pt x="125798" y="265411"/>
                  <a:pt x="123253" y="267714"/>
                </a:cubicBezTo>
                <a:cubicBezTo>
                  <a:pt x="120707" y="270016"/>
                  <a:pt x="119496" y="273167"/>
                  <a:pt x="119496" y="276561"/>
                </a:cubicBezTo>
                <a:lnTo>
                  <a:pt x="119496" y="342610"/>
                </a:lnTo>
                <a:cubicBezTo>
                  <a:pt x="66413" y="339217"/>
                  <a:pt x="24238" y="295103"/>
                  <a:pt x="24238" y="241173"/>
                </a:cubicBezTo>
                <a:cubicBezTo>
                  <a:pt x="24238" y="185061"/>
                  <a:pt x="69807" y="139492"/>
                  <a:pt x="125798" y="139492"/>
                </a:cubicBezTo>
                <a:cubicBezTo>
                  <a:pt x="127252" y="139492"/>
                  <a:pt x="128827" y="139613"/>
                  <a:pt x="130282" y="139735"/>
                </a:cubicBezTo>
                <a:lnTo>
                  <a:pt x="131978" y="139856"/>
                </a:lnTo>
                <a:cubicBezTo>
                  <a:pt x="138159" y="140219"/>
                  <a:pt x="143976" y="135614"/>
                  <a:pt x="144704" y="129312"/>
                </a:cubicBezTo>
                <a:cubicBezTo>
                  <a:pt x="152217" y="69322"/>
                  <a:pt x="203361" y="24238"/>
                  <a:pt x="263593" y="24238"/>
                </a:cubicBezTo>
                <a:cubicBezTo>
                  <a:pt x="327825" y="24238"/>
                  <a:pt x="380301" y="74654"/>
                  <a:pt x="383089" y="138886"/>
                </a:cubicBezTo>
                <a:cubicBezTo>
                  <a:pt x="383269" y="142923"/>
                  <a:pt x="385452" y="146605"/>
                  <a:pt x="388906" y="148703"/>
                </a:cubicBezTo>
                <a:cubicBezTo>
                  <a:pt x="392421" y="150763"/>
                  <a:pt x="396662" y="151006"/>
                  <a:pt x="400419" y="149309"/>
                </a:cubicBezTo>
                <a:cubicBezTo>
                  <a:pt x="414235" y="142764"/>
                  <a:pt x="428778" y="139492"/>
                  <a:pt x="443806" y="139492"/>
                </a:cubicBezTo>
                <a:cubicBezTo>
                  <a:pt x="499797" y="139492"/>
                  <a:pt x="545365" y="185061"/>
                  <a:pt x="545365" y="241173"/>
                </a:cubicBezTo>
                <a:cubicBezTo>
                  <a:pt x="545365" y="295103"/>
                  <a:pt x="503190" y="339217"/>
                  <a:pt x="450108" y="342610"/>
                </a:cubicBezTo>
                <a:close/>
              </a:path>
            </a:pathLst>
          </a:custGeom>
          <a:solidFill>
            <a:schemeClr val="bg1"/>
          </a:solidFill>
          <a:ln w="12052" cap="flat">
            <a:noFill/>
            <a:prstDash val="solid"/>
            <a:miter/>
          </a:ln>
        </p:spPr>
        <p:txBody>
          <a:bodyPr rtlCol="0" anchor="ctr"/>
          <a:lstStyle/>
          <a:p>
            <a:endParaRPr lang="en-US"/>
          </a:p>
        </p:txBody>
      </p:sp>
      <p:sp>
        <p:nvSpPr>
          <p:cNvPr id="319" name="Freeform 318">
            <a:extLst>
              <a:ext uri="{FF2B5EF4-FFF2-40B4-BE49-F238E27FC236}">
                <a16:creationId xmlns:a16="http://schemas.microsoft.com/office/drawing/2014/main" id="{D2E722E7-D441-7CF6-582A-C74E99E6A7A8}"/>
              </a:ext>
            </a:extLst>
          </p:cNvPr>
          <p:cNvSpPr/>
          <p:nvPr/>
        </p:nvSpPr>
        <p:spPr>
          <a:xfrm>
            <a:off x="7000603" y="879962"/>
            <a:ext cx="184091" cy="137310"/>
          </a:xfrm>
          <a:custGeom>
            <a:avLst/>
            <a:gdLst>
              <a:gd name="connsiteX0" fmla="*/ 58657 w 184091"/>
              <a:gd name="connsiteY0" fmla="*/ 107982 h 137310"/>
              <a:gd name="connsiteX1" fmla="*/ 17088 w 184091"/>
              <a:gd name="connsiteY1" fmla="*/ 66413 h 137310"/>
              <a:gd name="connsiteX2" fmla="*/ 0 w 184091"/>
              <a:gd name="connsiteY2" fmla="*/ 83623 h 137310"/>
              <a:gd name="connsiteX3" fmla="*/ 50174 w 184091"/>
              <a:gd name="connsiteY3" fmla="*/ 133796 h 137310"/>
              <a:gd name="connsiteX4" fmla="*/ 58778 w 184091"/>
              <a:gd name="connsiteY4" fmla="*/ 137311 h 137310"/>
              <a:gd name="connsiteX5" fmla="*/ 67383 w 184091"/>
              <a:gd name="connsiteY5" fmla="*/ 133796 h 137310"/>
              <a:gd name="connsiteX6" fmla="*/ 184091 w 184091"/>
              <a:gd name="connsiteY6" fmla="*/ 17088 h 137310"/>
              <a:gd name="connsiteX7" fmla="*/ 167003 w 184091"/>
              <a:gd name="connsiteY7" fmla="*/ 0 h 137310"/>
              <a:gd name="connsiteX8" fmla="*/ 58657 w 184091"/>
              <a:gd name="connsiteY8" fmla="*/ 107982 h 137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091" h="137310">
                <a:moveTo>
                  <a:pt x="58657" y="107982"/>
                </a:moveTo>
                <a:lnTo>
                  <a:pt x="17088" y="66413"/>
                </a:lnTo>
                <a:lnTo>
                  <a:pt x="0" y="83623"/>
                </a:lnTo>
                <a:lnTo>
                  <a:pt x="50174" y="133796"/>
                </a:lnTo>
                <a:cubicBezTo>
                  <a:pt x="52476" y="136099"/>
                  <a:pt x="55506" y="137311"/>
                  <a:pt x="58778" y="137311"/>
                </a:cubicBezTo>
                <a:cubicBezTo>
                  <a:pt x="62050" y="137311"/>
                  <a:pt x="65080" y="135978"/>
                  <a:pt x="67383" y="133796"/>
                </a:cubicBezTo>
                <a:lnTo>
                  <a:pt x="184091" y="17088"/>
                </a:lnTo>
                <a:lnTo>
                  <a:pt x="167003" y="0"/>
                </a:lnTo>
                <a:lnTo>
                  <a:pt x="58657" y="107982"/>
                </a:lnTo>
                <a:close/>
              </a:path>
            </a:pathLst>
          </a:custGeom>
          <a:solidFill>
            <a:schemeClr val="bg1"/>
          </a:solidFill>
          <a:ln w="12052" cap="flat">
            <a:noFill/>
            <a:prstDash val="solid"/>
            <a:miter/>
          </a:ln>
        </p:spPr>
        <p:txBody>
          <a:bodyPr rtlCol="0" anchor="ctr"/>
          <a:lstStyle/>
          <a:p>
            <a:endParaRPr lang="en-US"/>
          </a:p>
        </p:txBody>
      </p:sp>
      <p:sp>
        <p:nvSpPr>
          <p:cNvPr id="321" name="Freeform 320">
            <a:extLst>
              <a:ext uri="{FF2B5EF4-FFF2-40B4-BE49-F238E27FC236}">
                <a16:creationId xmlns:a16="http://schemas.microsoft.com/office/drawing/2014/main" id="{B40791AE-7022-EF52-E397-BC1331055489}"/>
              </a:ext>
            </a:extLst>
          </p:cNvPr>
          <p:cNvSpPr/>
          <p:nvPr/>
        </p:nvSpPr>
        <p:spPr>
          <a:xfrm>
            <a:off x="972853" y="2056555"/>
            <a:ext cx="531174" cy="470248"/>
          </a:xfrm>
          <a:custGeom>
            <a:avLst/>
            <a:gdLst>
              <a:gd name="connsiteX0" fmla="*/ 525140 w 531174"/>
              <a:gd name="connsiteY0" fmla="*/ 470248 h 470248"/>
              <a:gd name="connsiteX1" fmla="*/ 6035 w 531174"/>
              <a:gd name="connsiteY1" fmla="*/ 470248 h 470248"/>
              <a:gd name="connsiteX2" fmla="*/ 0 w 531174"/>
              <a:gd name="connsiteY2" fmla="*/ 464213 h 470248"/>
              <a:gd name="connsiteX3" fmla="*/ 0 w 531174"/>
              <a:gd name="connsiteY3" fmla="*/ 6035 h 470248"/>
              <a:gd name="connsiteX4" fmla="*/ 6035 w 531174"/>
              <a:gd name="connsiteY4" fmla="*/ 0 h 470248"/>
              <a:gd name="connsiteX5" fmla="*/ 525140 w 531174"/>
              <a:gd name="connsiteY5" fmla="*/ 0 h 470248"/>
              <a:gd name="connsiteX6" fmla="*/ 531175 w 531174"/>
              <a:gd name="connsiteY6" fmla="*/ 6035 h 470248"/>
              <a:gd name="connsiteX7" fmla="*/ 531175 w 531174"/>
              <a:gd name="connsiteY7" fmla="*/ 464213 h 470248"/>
              <a:gd name="connsiteX8" fmla="*/ 525140 w 531174"/>
              <a:gd name="connsiteY8" fmla="*/ 470248 h 470248"/>
              <a:gd name="connsiteX9" fmla="*/ 12070 w 531174"/>
              <a:gd name="connsiteY9" fmla="*/ 458178 h 470248"/>
              <a:gd name="connsiteX10" fmla="*/ 519105 w 531174"/>
              <a:gd name="connsiteY10" fmla="*/ 458178 h 470248"/>
              <a:gd name="connsiteX11" fmla="*/ 519105 w 531174"/>
              <a:gd name="connsiteY11" fmla="*/ 12070 h 470248"/>
              <a:gd name="connsiteX12" fmla="*/ 12070 w 531174"/>
              <a:gd name="connsiteY12" fmla="*/ 12070 h 470248"/>
              <a:gd name="connsiteX13" fmla="*/ 12070 w 531174"/>
              <a:gd name="connsiteY13" fmla="*/ 458178 h 470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31174" h="470248">
                <a:moveTo>
                  <a:pt x="525140" y="470248"/>
                </a:moveTo>
                <a:lnTo>
                  <a:pt x="6035" y="470248"/>
                </a:lnTo>
                <a:cubicBezTo>
                  <a:pt x="2702" y="470248"/>
                  <a:pt x="0" y="467547"/>
                  <a:pt x="0" y="464213"/>
                </a:cubicBezTo>
                <a:lnTo>
                  <a:pt x="0" y="6035"/>
                </a:lnTo>
                <a:cubicBezTo>
                  <a:pt x="0" y="2702"/>
                  <a:pt x="2702" y="0"/>
                  <a:pt x="6035" y="0"/>
                </a:cubicBezTo>
                <a:lnTo>
                  <a:pt x="525140" y="0"/>
                </a:lnTo>
                <a:cubicBezTo>
                  <a:pt x="528474" y="0"/>
                  <a:pt x="531175" y="2702"/>
                  <a:pt x="531175" y="6035"/>
                </a:cubicBezTo>
                <a:lnTo>
                  <a:pt x="531175" y="464213"/>
                </a:lnTo>
                <a:cubicBezTo>
                  <a:pt x="531175" y="467547"/>
                  <a:pt x="528474" y="470248"/>
                  <a:pt x="525140" y="470248"/>
                </a:cubicBezTo>
                <a:close/>
                <a:moveTo>
                  <a:pt x="12070" y="458178"/>
                </a:moveTo>
                <a:lnTo>
                  <a:pt x="519105" y="458178"/>
                </a:lnTo>
                <a:lnTo>
                  <a:pt x="519105" y="12070"/>
                </a:lnTo>
                <a:lnTo>
                  <a:pt x="12070" y="12070"/>
                </a:lnTo>
                <a:lnTo>
                  <a:pt x="12070" y="458178"/>
                </a:lnTo>
                <a:close/>
              </a:path>
            </a:pathLst>
          </a:custGeom>
          <a:solidFill>
            <a:schemeClr val="bg1"/>
          </a:solidFill>
          <a:ln w="1200" cap="flat">
            <a:noFill/>
            <a:prstDash val="solid"/>
            <a:miter/>
          </a:ln>
        </p:spPr>
        <p:txBody>
          <a:bodyPr rtlCol="0" anchor="ctr"/>
          <a:lstStyle/>
          <a:p>
            <a:endParaRPr lang="en-US"/>
          </a:p>
        </p:txBody>
      </p:sp>
      <p:sp>
        <p:nvSpPr>
          <p:cNvPr id="322" name="Freeform 321">
            <a:extLst>
              <a:ext uri="{FF2B5EF4-FFF2-40B4-BE49-F238E27FC236}">
                <a16:creationId xmlns:a16="http://schemas.microsoft.com/office/drawing/2014/main" id="{288088A6-BD29-8271-BD70-AAEDB7961771}"/>
              </a:ext>
            </a:extLst>
          </p:cNvPr>
          <p:cNvSpPr/>
          <p:nvPr/>
        </p:nvSpPr>
        <p:spPr>
          <a:xfrm>
            <a:off x="972853" y="2085305"/>
            <a:ext cx="531174" cy="71958"/>
          </a:xfrm>
          <a:custGeom>
            <a:avLst/>
            <a:gdLst>
              <a:gd name="connsiteX0" fmla="*/ 525140 w 531174"/>
              <a:gd name="connsiteY0" fmla="*/ 71959 h 71958"/>
              <a:gd name="connsiteX1" fmla="*/ 6035 w 531174"/>
              <a:gd name="connsiteY1" fmla="*/ 71959 h 71958"/>
              <a:gd name="connsiteX2" fmla="*/ 0 w 531174"/>
              <a:gd name="connsiteY2" fmla="*/ 65924 h 71958"/>
              <a:gd name="connsiteX3" fmla="*/ 6035 w 531174"/>
              <a:gd name="connsiteY3" fmla="*/ 59889 h 71958"/>
              <a:gd name="connsiteX4" fmla="*/ 525140 w 531174"/>
              <a:gd name="connsiteY4" fmla="*/ 59889 h 71958"/>
              <a:gd name="connsiteX5" fmla="*/ 531175 w 531174"/>
              <a:gd name="connsiteY5" fmla="*/ 65924 h 71958"/>
              <a:gd name="connsiteX6" fmla="*/ 525140 w 531174"/>
              <a:gd name="connsiteY6" fmla="*/ 71959 h 71958"/>
              <a:gd name="connsiteX7" fmla="*/ 465421 w 531174"/>
              <a:gd name="connsiteY7" fmla="*/ 43210 h 71958"/>
              <a:gd name="connsiteX8" fmla="*/ 437179 w 531174"/>
              <a:gd name="connsiteY8" fmla="*/ 43210 h 71958"/>
              <a:gd name="connsiteX9" fmla="*/ 422453 w 531174"/>
              <a:gd name="connsiteY9" fmla="*/ 28485 h 71958"/>
              <a:gd name="connsiteX10" fmla="*/ 422453 w 531174"/>
              <a:gd name="connsiteY10" fmla="*/ 14725 h 71958"/>
              <a:gd name="connsiteX11" fmla="*/ 437179 w 531174"/>
              <a:gd name="connsiteY11" fmla="*/ 0 h 71958"/>
              <a:gd name="connsiteX12" fmla="*/ 465421 w 531174"/>
              <a:gd name="connsiteY12" fmla="*/ 0 h 71958"/>
              <a:gd name="connsiteX13" fmla="*/ 480147 w 531174"/>
              <a:gd name="connsiteY13" fmla="*/ 14725 h 71958"/>
              <a:gd name="connsiteX14" fmla="*/ 480147 w 531174"/>
              <a:gd name="connsiteY14" fmla="*/ 28485 h 71958"/>
              <a:gd name="connsiteX15" fmla="*/ 465421 w 531174"/>
              <a:gd name="connsiteY15" fmla="*/ 43210 h 71958"/>
              <a:gd name="connsiteX16" fmla="*/ 437179 w 531174"/>
              <a:gd name="connsiteY16" fmla="*/ 12070 h 71958"/>
              <a:gd name="connsiteX17" fmla="*/ 434523 w 531174"/>
              <a:gd name="connsiteY17" fmla="*/ 14725 h 71958"/>
              <a:gd name="connsiteX18" fmla="*/ 434523 w 531174"/>
              <a:gd name="connsiteY18" fmla="*/ 28485 h 71958"/>
              <a:gd name="connsiteX19" fmla="*/ 437179 w 531174"/>
              <a:gd name="connsiteY19" fmla="*/ 31140 h 71958"/>
              <a:gd name="connsiteX20" fmla="*/ 465421 w 531174"/>
              <a:gd name="connsiteY20" fmla="*/ 31140 h 71958"/>
              <a:gd name="connsiteX21" fmla="*/ 468077 w 531174"/>
              <a:gd name="connsiteY21" fmla="*/ 28485 h 71958"/>
              <a:gd name="connsiteX22" fmla="*/ 468077 w 531174"/>
              <a:gd name="connsiteY22" fmla="*/ 14725 h 71958"/>
              <a:gd name="connsiteX23" fmla="*/ 465421 w 531174"/>
              <a:gd name="connsiteY23" fmla="*/ 12070 h 71958"/>
              <a:gd name="connsiteX24" fmla="*/ 437179 w 531174"/>
              <a:gd name="connsiteY24" fmla="*/ 12070 h 71958"/>
              <a:gd name="connsiteX25" fmla="*/ 384311 w 531174"/>
              <a:gd name="connsiteY25" fmla="*/ 43210 h 71958"/>
              <a:gd name="connsiteX26" fmla="*/ 356069 w 531174"/>
              <a:gd name="connsiteY26" fmla="*/ 43210 h 71958"/>
              <a:gd name="connsiteX27" fmla="*/ 341343 w 531174"/>
              <a:gd name="connsiteY27" fmla="*/ 28485 h 71958"/>
              <a:gd name="connsiteX28" fmla="*/ 341343 w 531174"/>
              <a:gd name="connsiteY28" fmla="*/ 14725 h 71958"/>
              <a:gd name="connsiteX29" fmla="*/ 356069 w 531174"/>
              <a:gd name="connsiteY29" fmla="*/ 0 h 71958"/>
              <a:gd name="connsiteX30" fmla="*/ 384311 w 531174"/>
              <a:gd name="connsiteY30" fmla="*/ 0 h 71958"/>
              <a:gd name="connsiteX31" fmla="*/ 399036 w 531174"/>
              <a:gd name="connsiteY31" fmla="*/ 14725 h 71958"/>
              <a:gd name="connsiteX32" fmla="*/ 399036 w 531174"/>
              <a:gd name="connsiteY32" fmla="*/ 28485 h 71958"/>
              <a:gd name="connsiteX33" fmla="*/ 384311 w 531174"/>
              <a:gd name="connsiteY33" fmla="*/ 43210 h 71958"/>
              <a:gd name="connsiteX34" fmla="*/ 356069 w 531174"/>
              <a:gd name="connsiteY34" fmla="*/ 12070 h 71958"/>
              <a:gd name="connsiteX35" fmla="*/ 353413 w 531174"/>
              <a:gd name="connsiteY35" fmla="*/ 14725 h 71958"/>
              <a:gd name="connsiteX36" fmla="*/ 353413 w 531174"/>
              <a:gd name="connsiteY36" fmla="*/ 28485 h 71958"/>
              <a:gd name="connsiteX37" fmla="*/ 356069 w 531174"/>
              <a:gd name="connsiteY37" fmla="*/ 31140 h 71958"/>
              <a:gd name="connsiteX38" fmla="*/ 384311 w 531174"/>
              <a:gd name="connsiteY38" fmla="*/ 31140 h 71958"/>
              <a:gd name="connsiteX39" fmla="*/ 386967 w 531174"/>
              <a:gd name="connsiteY39" fmla="*/ 28485 h 71958"/>
              <a:gd name="connsiteX40" fmla="*/ 386967 w 531174"/>
              <a:gd name="connsiteY40" fmla="*/ 14725 h 71958"/>
              <a:gd name="connsiteX41" fmla="*/ 384311 w 531174"/>
              <a:gd name="connsiteY41" fmla="*/ 12070 h 71958"/>
              <a:gd name="connsiteX42" fmla="*/ 356069 w 531174"/>
              <a:gd name="connsiteY42" fmla="*/ 12070 h 71958"/>
              <a:gd name="connsiteX43" fmla="*/ 303201 w 531174"/>
              <a:gd name="connsiteY43" fmla="*/ 43210 h 71958"/>
              <a:gd name="connsiteX44" fmla="*/ 274959 w 531174"/>
              <a:gd name="connsiteY44" fmla="*/ 43210 h 71958"/>
              <a:gd name="connsiteX45" fmla="*/ 260233 w 531174"/>
              <a:gd name="connsiteY45" fmla="*/ 28485 h 71958"/>
              <a:gd name="connsiteX46" fmla="*/ 260233 w 531174"/>
              <a:gd name="connsiteY46" fmla="*/ 14725 h 71958"/>
              <a:gd name="connsiteX47" fmla="*/ 274959 w 531174"/>
              <a:gd name="connsiteY47" fmla="*/ 0 h 71958"/>
              <a:gd name="connsiteX48" fmla="*/ 303201 w 531174"/>
              <a:gd name="connsiteY48" fmla="*/ 0 h 71958"/>
              <a:gd name="connsiteX49" fmla="*/ 317926 w 531174"/>
              <a:gd name="connsiteY49" fmla="*/ 14725 h 71958"/>
              <a:gd name="connsiteX50" fmla="*/ 317926 w 531174"/>
              <a:gd name="connsiteY50" fmla="*/ 28485 h 71958"/>
              <a:gd name="connsiteX51" fmla="*/ 303201 w 531174"/>
              <a:gd name="connsiteY51" fmla="*/ 43210 h 71958"/>
              <a:gd name="connsiteX52" fmla="*/ 274957 w 531174"/>
              <a:gd name="connsiteY52" fmla="*/ 12070 h 71958"/>
              <a:gd name="connsiteX53" fmla="*/ 272303 w 531174"/>
              <a:gd name="connsiteY53" fmla="*/ 14725 h 71958"/>
              <a:gd name="connsiteX54" fmla="*/ 272303 w 531174"/>
              <a:gd name="connsiteY54" fmla="*/ 28485 h 71958"/>
              <a:gd name="connsiteX55" fmla="*/ 274957 w 531174"/>
              <a:gd name="connsiteY55" fmla="*/ 31140 h 71958"/>
              <a:gd name="connsiteX56" fmla="*/ 303200 w 531174"/>
              <a:gd name="connsiteY56" fmla="*/ 31140 h 71958"/>
              <a:gd name="connsiteX57" fmla="*/ 305855 w 531174"/>
              <a:gd name="connsiteY57" fmla="*/ 28485 h 71958"/>
              <a:gd name="connsiteX58" fmla="*/ 305855 w 531174"/>
              <a:gd name="connsiteY58" fmla="*/ 14725 h 71958"/>
              <a:gd name="connsiteX59" fmla="*/ 303200 w 531174"/>
              <a:gd name="connsiteY59" fmla="*/ 12070 h 71958"/>
              <a:gd name="connsiteX60" fmla="*/ 274957 w 531174"/>
              <a:gd name="connsiteY60" fmla="*/ 12070 h 71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31174" h="71958">
                <a:moveTo>
                  <a:pt x="525140" y="71959"/>
                </a:moveTo>
                <a:lnTo>
                  <a:pt x="6035" y="71959"/>
                </a:lnTo>
                <a:cubicBezTo>
                  <a:pt x="2702" y="71959"/>
                  <a:pt x="0" y="69256"/>
                  <a:pt x="0" y="65924"/>
                </a:cubicBezTo>
                <a:cubicBezTo>
                  <a:pt x="0" y="62591"/>
                  <a:pt x="2702" y="59889"/>
                  <a:pt x="6035" y="59889"/>
                </a:cubicBezTo>
                <a:lnTo>
                  <a:pt x="525140" y="59889"/>
                </a:lnTo>
                <a:cubicBezTo>
                  <a:pt x="528474" y="59889"/>
                  <a:pt x="531175" y="62591"/>
                  <a:pt x="531175" y="65924"/>
                </a:cubicBezTo>
                <a:cubicBezTo>
                  <a:pt x="531175" y="69256"/>
                  <a:pt x="528474" y="71959"/>
                  <a:pt x="525140" y="71959"/>
                </a:cubicBezTo>
                <a:close/>
                <a:moveTo>
                  <a:pt x="465421" y="43210"/>
                </a:moveTo>
                <a:lnTo>
                  <a:pt x="437179" y="43210"/>
                </a:lnTo>
                <a:cubicBezTo>
                  <a:pt x="429058" y="43210"/>
                  <a:pt x="422453" y="36605"/>
                  <a:pt x="422453" y="28485"/>
                </a:cubicBezTo>
                <a:lnTo>
                  <a:pt x="422453" y="14725"/>
                </a:lnTo>
                <a:cubicBezTo>
                  <a:pt x="422453" y="6606"/>
                  <a:pt x="429059" y="0"/>
                  <a:pt x="437179" y="0"/>
                </a:cubicBezTo>
                <a:lnTo>
                  <a:pt x="465421" y="0"/>
                </a:lnTo>
                <a:cubicBezTo>
                  <a:pt x="473542" y="0"/>
                  <a:pt x="480147" y="6606"/>
                  <a:pt x="480147" y="14725"/>
                </a:cubicBezTo>
                <a:lnTo>
                  <a:pt x="480147" y="28485"/>
                </a:lnTo>
                <a:cubicBezTo>
                  <a:pt x="480147" y="36605"/>
                  <a:pt x="473542" y="43210"/>
                  <a:pt x="465421" y="43210"/>
                </a:cubicBezTo>
                <a:close/>
                <a:moveTo>
                  <a:pt x="437179" y="12070"/>
                </a:moveTo>
                <a:cubicBezTo>
                  <a:pt x="435740" y="12070"/>
                  <a:pt x="434523" y="13285"/>
                  <a:pt x="434523" y="14725"/>
                </a:cubicBezTo>
                <a:lnTo>
                  <a:pt x="434523" y="28485"/>
                </a:lnTo>
                <a:cubicBezTo>
                  <a:pt x="434523" y="29924"/>
                  <a:pt x="435740" y="31140"/>
                  <a:pt x="437179" y="31140"/>
                </a:cubicBezTo>
                <a:lnTo>
                  <a:pt x="465421" y="31140"/>
                </a:lnTo>
                <a:cubicBezTo>
                  <a:pt x="466860" y="31140"/>
                  <a:pt x="468077" y="29924"/>
                  <a:pt x="468077" y="28485"/>
                </a:cubicBezTo>
                <a:lnTo>
                  <a:pt x="468077" y="14725"/>
                </a:lnTo>
                <a:cubicBezTo>
                  <a:pt x="468077" y="13287"/>
                  <a:pt x="466860" y="12070"/>
                  <a:pt x="465421" y="12070"/>
                </a:cubicBezTo>
                <a:lnTo>
                  <a:pt x="437179" y="12070"/>
                </a:lnTo>
                <a:close/>
                <a:moveTo>
                  <a:pt x="384311" y="43210"/>
                </a:moveTo>
                <a:lnTo>
                  <a:pt x="356069" y="43210"/>
                </a:lnTo>
                <a:cubicBezTo>
                  <a:pt x="347948" y="43210"/>
                  <a:pt x="341343" y="36605"/>
                  <a:pt x="341343" y="28485"/>
                </a:cubicBezTo>
                <a:lnTo>
                  <a:pt x="341343" y="14725"/>
                </a:lnTo>
                <a:cubicBezTo>
                  <a:pt x="341343" y="6606"/>
                  <a:pt x="347949" y="0"/>
                  <a:pt x="356069" y="0"/>
                </a:cubicBezTo>
                <a:lnTo>
                  <a:pt x="384311" y="0"/>
                </a:lnTo>
                <a:cubicBezTo>
                  <a:pt x="392432" y="0"/>
                  <a:pt x="399036" y="6606"/>
                  <a:pt x="399036" y="14725"/>
                </a:cubicBezTo>
                <a:lnTo>
                  <a:pt x="399036" y="28485"/>
                </a:lnTo>
                <a:cubicBezTo>
                  <a:pt x="399036" y="36605"/>
                  <a:pt x="392432" y="43210"/>
                  <a:pt x="384311" y="43210"/>
                </a:cubicBezTo>
                <a:close/>
                <a:moveTo>
                  <a:pt x="356069" y="12070"/>
                </a:moveTo>
                <a:cubicBezTo>
                  <a:pt x="354630" y="12070"/>
                  <a:pt x="353413" y="13285"/>
                  <a:pt x="353413" y="14725"/>
                </a:cubicBezTo>
                <a:lnTo>
                  <a:pt x="353413" y="28485"/>
                </a:lnTo>
                <a:cubicBezTo>
                  <a:pt x="353413" y="29924"/>
                  <a:pt x="354630" y="31140"/>
                  <a:pt x="356069" y="31140"/>
                </a:cubicBezTo>
                <a:lnTo>
                  <a:pt x="384311" y="31140"/>
                </a:lnTo>
                <a:cubicBezTo>
                  <a:pt x="385750" y="31140"/>
                  <a:pt x="386967" y="29924"/>
                  <a:pt x="386967" y="28485"/>
                </a:cubicBezTo>
                <a:lnTo>
                  <a:pt x="386967" y="14725"/>
                </a:lnTo>
                <a:cubicBezTo>
                  <a:pt x="386967" y="13287"/>
                  <a:pt x="385750" y="12070"/>
                  <a:pt x="384311" y="12070"/>
                </a:cubicBezTo>
                <a:lnTo>
                  <a:pt x="356069" y="12070"/>
                </a:lnTo>
                <a:close/>
                <a:moveTo>
                  <a:pt x="303201" y="43210"/>
                </a:moveTo>
                <a:lnTo>
                  <a:pt x="274959" y="43210"/>
                </a:lnTo>
                <a:cubicBezTo>
                  <a:pt x="266839" y="43210"/>
                  <a:pt x="260233" y="36605"/>
                  <a:pt x="260233" y="28485"/>
                </a:cubicBezTo>
                <a:lnTo>
                  <a:pt x="260233" y="14725"/>
                </a:lnTo>
                <a:cubicBezTo>
                  <a:pt x="260233" y="6606"/>
                  <a:pt x="266839" y="0"/>
                  <a:pt x="274959" y="0"/>
                </a:cubicBezTo>
                <a:lnTo>
                  <a:pt x="303201" y="0"/>
                </a:lnTo>
                <a:cubicBezTo>
                  <a:pt x="311322" y="0"/>
                  <a:pt x="317926" y="6606"/>
                  <a:pt x="317926" y="14725"/>
                </a:cubicBezTo>
                <a:lnTo>
                  <a:pt x="317926" y="28485"/>
                </a:lnTo>
                <a:cubicBezTo>
                  <a:pt x="317926" y="36605"/>
                  <a:pt x="311320" y="43210"/>
                  <a:pt x="303201" y="43210"/>
                </a:cubicBezTo>
                <a:close/>
                <a:moveTo>
                  <a:pt x="274957" y="12070"/>
                </a:moveTo>
                <a:cubicBezTo>
                  <a:pt x="273519" y="12070"/>
                  <a:pt x="272303" y="13285"/>
                  <a:pt x="272303" y="14725"/>
                </a:cubicBezTo>
                <a:lnTo>
                  <a:pt x="272303" y="28485"/>
                </a:lnTo>
                <a:cubicBezTo>
                  <a:pt x="272303" y="29924"/>
                  <a:pt x="273519" y="31140"/>
                  <a:pt x="274957" y="31140"/>
                </a:cubicBezTo>
                <a:lnTo>
                  <a:pt x="303200" y="31140"/>
                </a:lnTo>
                <a:cubicBezTo>
                  <a:pt x="304639" y="31140"/>
                  <a:pt x="305855" y="29924"/>
                  <a:pt x="305855" y="28485"/>
                </a:cubicBezTo>
                <a:lnTo>
                  <a:pt x="305855" y="14725"/>
                </a:lnTo>
                <a:cubicBezTo>
                  <a:pt x="305855" y="13287"/>
                  <a:pt x="304639" y="12070"/>
                  <a:pt x="303200" y="12070"/>
                </a:cubicBezTo>
                <a:lnTo>
                  <a:pt x="274957" y="12070"/>
                </a:lnTo>
                <a:close/>
              </a:path>
            </a:pathLst>
          </a:custGeom>
          <a:solidFill>
            <a:schemeClr val="bg1"/>
          </a:solidFill>
          <a:ln w="1200" cap="flat">
            <a:noFill/>
            <a:prstDash val="solid"/>
            <a:miter/>
          </a:ln>
        </p:spPr>
        <p:txBody>
          <a:bodyPr rtlCol="0" anchor="ctr"/>
          <a:lstStyle/>
          <a:p>
            <a:endParaRPr lang="en-US"/>
          </a:p>
        </p:txBody>
      </p:sp>
      <p:grpSp>
        <p:nvGrpSpPr>
          <p:cNvPr id="323" name="Graphic 10">
            <a:extLst>
              <a:ext uri="{FF2B5EF4-FFF2-40B4-BE49-F238E27FC236}">
                <a16:creationId xmlns:a16="http://schemas.microsoft.com/office/drawing/2014/main" id="{F506B1E2-1FED-1480-DF1E-7FD675AE9386}"/>
              </a:ext>
            </a:extLst>
          </p:cNvPr>
          <p:cNvGrpSpPr/>
          <p:nvPr/>
        </p:nvGrpSpPr>
        <p:grpSpPr>
          <a:xfrm>
            <a:off x="1001387" y="2176226"/>
            <a:ext cx="474108" cy="319550"/>
            <a:chOff x="1001387" y="2176226"/>
            <a:chExt cx="474108" cy="319550"/>
          </a:xfrm>
          <a:solidFill>
            <a:schemeClr val="bg1"/>
          </a:solidFill>
        </p:grpSpPr>
        <p:sp>
          <p:nvSpPr>
            <p:cNvPr id="324" name="Freeform 323">
              <a:extLst>
                <a:ext uri="{FF2B5EF4-FFF2-40B4-BE49-F238E27FC236}">
                  <a16:creationId xmlns:a16="http://schemas.microsoft.com/office/drawing/2014/main" id="{88918DA4-B26A-518B-B86C-9DD6A203A98E}"/>
                </a:ext>
              </a:extLst>
            </p:cNvPr>
            <p:cNvSpPr/>
            <p:nvPr/>
          </p:nvSpPr>
          <p:spPr>
            <a:xfrm>
              <a:off x="1144617" y="2176226"/>
              <a:ext cx="187645" cy="131169"/>
            </a:xfrm>
            <a:custGeom>
              <a:avLst/>
              <a:gdLst>
                <a:gd name="connsiteX0" fmla="*/ 147507 w 187645"/>
                <a:gd name="connsiteY0" fmla="*/ 131169 h 131169"/>
                <a:gd name="connsiteX1" fmla="*/ 40139 w 187645"/>
                <a:gd name="connsiteY1" fmla="*/ 131169 h 131169"/>
                <a:gd name="connsiteX2" fmla="*/ 0 w 187645"/>
                <a:gd name="connsiteY2" fmla="*/ 91030 h 131169"/>
                <a:gd name="connsiteX3" fmla="*/ 33486 w 187645"/>
                <a:gd name="connsiteY3" fmla="*/ 51439 h 131169"/>
                <a:gd name="connsiteX4" fmla="*/ 55722 w 187645"/>
                <a:gd name="connsiteY4" fmla="*/ 25399 h 131169"/>
                <a:gd name="connsiteX5" fmla="*/ 87065 w 187645"/>
                <a:gd name="connsiteY5" fmla="*/ 24632 h 131169"/>
                <a:gd name="connsiteX6" fmla="*/ 113188 w 187645"/>
                <a:gd name="connsiteY6" fmla="*/ 907 h 131169"/>
                <a:gd name="connsiteX7" fmla="*/ 158530 w 187645"/>
                <a:gd name="connsiteY7" fmla="*/ 18463 h 131169"/>
                <a:gd name="connsiteX8" fmla="*/ 162254 w 187645"/>
                <a:gd name="connsiteY8" fmla="*/ 53680 h 131169"/>
                <a:gd name="connsiteX9" fmla="*/ 187646 w 187645"/>
                <a:gd name="connsiteY9" fmla="*/ 91030 h 131169"/>
                <a:gd name="connsiteX10" fmla="*/ 147507 w 187645"/>
                <a:gd name="connsiteY10" fmla="*/ 131169 h 131169"/>
                <a:gd name="connsiteX11" fmla="*/ 72338 w 187645"/>
                <a:gd name="connsiteY11" fmla="*/ 33886 h 131169"/>
                <a:gd name="connsiteX12" fmla="*/ 60673 w 187645"/>
                <a:gd name="connsiteY12" fmla="*/ 36407 h 131169"/>
                <a:gd name="connsiteX13" fmla="*/ 44466 w 187645"/>
                <a:gd name="connsiteY13" fmla="*/ 57838 h 131169"/>
                <a:gd name="connsiteX14" fmla="*/ 38781 w 187645"/>
                <a:gd name="connsiteY14" fmla="*/ 62994 h 131169"/>
                <a:gd name="connsiteX15" fmla="*/ 12069 w 187645"/>
                <a:gd name="connsiteY15" fmla="*/ 91028 h 131169"/>
                <a:gd name="connsiteX16" fmla="*/ 40137 w 187645"/>
                <a:gd name="connsiteY16" fmla="*/ 119098 h 131169"/>
                <a:gd name="connsiteX17" fmla="*/ 147506 w 187645"/>
                <a:gd name="connsiteY17" fmla="*/ 119098 h 131169"/>
                <a:gd name="connsiteX18" fmla="*/ 175576 w 187645"/>
                <a:gd name="connsiteY18" fmla="*/ 91028 h 131169"/>
                <a:gd name="connsiteX19" fmla="*/ 152538 w 187645"/>
                <a:gd name="connsiteY19" fmla="*/ 63410 h 131169"/>
                <a:gd name="connsiteX20" fmla="*/ 148112 w 187645"/>
                <a:gd name="connsiteY20" fmla="*/ 59957 h 131169"/>
                <a:gd name="connsiteX21" fmla="*/ 148445 w 187645"/>
                <a:gd name="connsiteY21" fmla="*/ 54353 h 131169"/>
                <a:gd name="connsiteX22" fmla="*/ 148720 w 187645"/>
                <a:gd name="connsiteY22" fmla="*/ 25495 h 131169"/>
                <a:gd name="connsiteX23" fmla="*/ 115775 w 187645"/>
                <a:gd name="connsiteY23" fmla="*/ 12696 h 131169"/>
                <a:gd name="connsiteX24" fmla="*/ 96834 w 187645"/>
                <a:gd name="connsiteY24" fmla="*/ 34539 h 131169"/>
                <a:gd name="connsiteX25" fmla="*/ 93260 w 187645"/>
                <a:gd name="connsiteY25" fmla="*/ 38957 h 131169"/>
                <a:gd name="connsiteX26" fmla="*/ 87599 w 187645"/>
                <a:gd name="connsiteY26" fmla="*/ 38447 h 131169"/>
                <a:gd name="connsiteX27" fmla="*/ 72338 w 187645"/>
                <a:gd name="connsiteY27" fmla="*/ 33886 h 13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7645" h="131169">
                  <a:moveTo>
                    <a:pt x="147507" y="131169"/>
                  </a:moveTo>
                  <a:lnTo>
                    <a:pt x="40139" y="131169"/>
                  </a:lnTo>
                  <a:cubicBezTo>
                    <a:pt x="18006" y="131169"/>
                    <a:pt x="0" y="113164"/>
                    <a:pt x="0" y="91030"/>
                  </a:cubicBezTo>
                  <a:cubicBezTo>
                    <a:pt x="0" y="71170"/>
                    <a:pt x="14367" y="54610"/>
                    <a:pt x="33486" y="51439"/>
                  </a:cubicBezTo>
                  <a:cubicBezTo>
                    <a:pt x="36582" y="39921"/>
                    <a:pt x="44643" y="30383"/>
                    <a:pt x="55722" y="25399"/>
                  </a:cubicBezTo>
                  <a:cubicBezTo>
                    <a:pt x="65836" y="20850"/>
                    <a:pt x="77086" y="20656"/>
                    <a:pt x="87065" y="24632"/>
                  </a:cubicBezTo>
                  <a:cubicBezTo>
                    <a:pt x="91610" y="12104"/>
                    <a:pt x="100837" y="3618"/>
                    <a:pt x="113188" y="907"/>
                  </a:cubicBezTo>
                  <a:cubicBezTo>
                    <a:pt x="129586" y="-2695"/>
                    <a:pt x="148660" y="4691"/>
                    <a:pt x="158530" y="18463"/>
                  </a:cubicBezTo>
                  <a:cubicBezTo>
                    <a:pt x="165985" y="28863"/>
                    <a:pt x="167231" y="41383"/>
                    <a:pt x="162254" y="53680"/>
                  </a:cubicBezTo>
                  <a:cubicBezTo>
                    <a:pt x="177338" y="59613"/>
                    <a:pt x="187646" y="74272"/>
                    <a:pt x="187646" y="91030"/>
                  </a:cubicBezTo>
                  <a:cubicBezTo>
                    <a:pt x="187647" y="113162"/>
                    <a:pt x="169640" y="131169"/>
                    <a:pt x="147507" y="131169"/>
                  </a:cubicBezTo>
                  <a:close/>
                  <a:moveTo>
                    <a:pt x="72338" y="33886"/>
                  </a:moveTo>
                  <a:cubicBezTo>
                    <a:pt x="68396" y="33886"/>
                    <a:pt x="64425" y="34720"/>
                    <a:pt x="60673" y="36407"/>
                  </a:cubicBezTo>
                  <a:cubicBezTo>
                    <a:pt x="51779" y="40407"/>
                    <a:pt x="45872" y="48220"/>
                    <a:pt x="44466" y="57838"/>
                  </a:cubicBezTo>
                  <a:cubicBezTo>
                    <a:pt x="44048" y="60695"/>
                    <a:pt x="41666" y="62857"/>
                    <a:pt x="38781" y="62994"/>
                  </a:cubicBezTo>
                  <a:cubicBezTo>
                    <a:pt x="23802" y="63703"/>
                    <a:pt x="12069" y="76018"/>
                    <a:pt x="12069" y="91028"/>
                  </a:cubicBezTo>
                  <a:cubicBezTo>
                    <a:pt x="12069" y="106506"/>
                    <a:pt x="24660" y="119098"/>
                    <a:pt x="40137" y="119098"/>
                  </a:cubicBezTo>
                  <a:lnTo>
                    <a:pt x="147506" y="119098"/>
                  </a:lnTo>
                  <a:cubicBezTo>
                    <a:pt x="162983" y="119098"/>
                    <a:pt x="175576" y="106506"/>
                    <a:pt x="175576" y="91028"/>
                  </a:cubicBezTo>
                  <a:cubicBezTo>
                    <a:pt x="175576" y="77438"/>
                    <a:pt x="165887" y="65823"/>
                    <a:pt x="152538" y="63410"/>
                  </a:cubicBezTo>
                  <a:cubicBezTo>
                    <a:pt x="150585" y="63056"/>
                    <a:pt x="148930" y="61766"/>
                    <a:pt x="148112" y="59957"/>
                  </a:cubicBezTo>
                  <a:cubicBezTo>
                    <a:pt x="147295" y="58147"/>
                    <a:pt x="147419" y="56052"/>
                    <a:pt x="148445" y="54353"/>
                  </a:cubicBezTo>
                  <a:cubicBezTo>
                    <a:pt x="156364" y="41234"/>
                    <a:pt x="152965" y="31419"/>
                    <a:pt x="148720" y="25495"/>
                  </a:cubicBezTo>
                  <a:cubicBezTo>
                    <a:pt x="141648" y="15627"/>
                    <a:pt x="127478" y="10126"/>
                    <a:pt x="115775" y="12696"/>
                  </a:cubicBezTo>
                  <a:cubicBezTo>
                    <a:pt x="108753" y="14236"/>
                    <a:pt x="99765" y="19277"/>
                    <a:pt x="96834" y="34539"/>
                  </a:cubicBezTo>
                  <a:cubicBezTo>
                    <a:pt x="96455" y="36516"/>
                    <a:pt x="95114" y="38173"/>
                    <a:pt x="93260" y="38957"/>
                  </a:cubicBezTo>
                  <a:cubicBezTo>
                    <a:pt x="91406" y="39743"/>
                    <a:pt x="89283" y="39550"/>
                    <a:pt x="87599" y="38447"/>
                  </a:cubicBezTo>
                  <a:cubicBezTo>
                    <a:pt x="82983" y="35422"/>
                    <a:pt x="77688" y="33886"/>
                    <a:pt x="72338" y="33886"/>
                  </a:cubicBezTo>
                  <a:close/>
                </a:path>
              </a:pathLst>
            </a:custGeom>
            <a:grpFill/>
            <a:ln w="1200" cap="flat">
              <a:noFill/>
              <a:prstDash val="solid"/>
              <a:miter/>
            </a:ln>
          </p:spPr>
          <p:txBody>
            <a:bodyPr rtlCol="0" anchor="ctr"/>
            <a:lstStyle/>
            <a:p>
              <a:endParaRPr lang="en-US"/>
            </a:p>
          </p:txBody>
        </p:sp>
        <p:sp>
          <p:nvSpPr>
            <p:cNvPr id="325" name="Freeform 324">
              <a:extLst>
                <a:ext uri="{FF2B5EF4-FFF2-40B4-BE49-F238E27FC236}">
                  <a16:creationId xmlns:a16="http://schemas.microsoft.com/office/drawing/2014/main" id="{E444F8C8-B569-2453-DB5B-897A26CB4DF2}"/>
                </a:ext>
              </a:extLst>
            </p:cNvPr>
            <p:cNvSpPr/>
            <p:nvPr/>
          </p:nvSpPr>
          <p:spPr>
            <a:xfrm>
              <a:off x="1001387" y="2295324"/>
              <a:ext cx="243107" cy="156723"/>
            </a:xfrm>
            <a:custGeom>
              <a:avLst/>
              <a:gdLst>
                <a:gd name="connsiteX0" fmla="*/ 237072 w 243107"/>
                <a:gd name="connsiteY0" fmla="*/ 74645 h 156723"/>
                <a:gd name="connsiteX1" fmla="*/ 231037 w 243107"/>
                <a:gd name="connsiteY1" fmla="*/ 68610 h 156723"/>
                <a:gd name="connsiteX2" fmla="*/ 231037 w 243107"/>
                <a:gd name="connsiteY2" fmla="*/ 6035 h 156723"/>
                <a:gd name="connsiteX3" fmla="*/ 237072 w 243107"/>
                <a:gd name="connsiteY3" fmla="*/ 0 h 156723"/>
                <a:gd name="connsiteX4" fmla="*/ 243107 w 243107"/>
                <a:gd name="connsiteY4" fmla="*/ 6035 h 156723"/>
                <a:gd name="connsiteX5" fmla="*/ 243107 w 243107"/>
                <a:gd name="connsiteY5" fmla="*/ 68610 h 156723"/>
                <a:gd name="connsiteX6" fmla="*/ 237072 w 243107"/>
                <a:gd name="connsiteY6" fmla="*/ 74645 h 156723"/>
                <a:gd name="connsiteX7" fmla="*/ 136778 w 243107"/>
                <a:gd name="connsiteY7" fmla="*/ 111000 h 156723"/>
                <a:gd name="connsiteX8" fmla="*/ 6035 w 243107"/>
                <a:gd name="connsiteY8" fmla="*/ 111000 h 156723"/>
                <a:gd name="connsiteX9" fmla="*/ 0 w 243107"/>
                <a:gd name="connsiteY9" fmla="*/ 104965 h 156723"/>
                <a:gd name="connsiteX10" fmla="*/ 0 w 243107"/>
                <a:gd name="connsiteY10" fmla="*/ 24883 h 156723"/>
                <a:gd name="connsiteX11" fmla="*/ 6035 w 243107"/>
                <a:gd name="connsiteY11" fmla="*/ 18848 h 156723"/>
                <a:gd name="connsiteX12" fmla="*/ 136778 w 243107"/>
                <a:gd name="connsiteY12" fmla="*/ 18848 h 156723"/>
                <a:gd name="connsiteX13" fmla="*/ 142813 w 243107"/>
                <a:gd name="connsiteY13" fmla="*/ 24883 h 156723"/>
                <a:gd name="connsiteX14" fmla="*/ 142813 w 243107"/>
                <a:gd name="connsiteY14" fmla="*/ 104965 h 156723"/>
                <a:gd name="connsiteX15" fmla="*/ 136778 w 243107"/>
                <a:gd name="connsiteY15" fmla="*/ 111000 h 156723"/>
                <a:gd name="connsiteX16" fmla="*/ 12070 w 243107"/>
                <a:gd name="connsiteY16" fmla="*/ 98930 h 156723"/>
                <a:gd name="connsiteX17" fmla="*/ 130743 w 243107"/>
                <a:gd name="connsiteY17" fmla="*/ 98930 h 156723"/>
                <a:gd name="connsiteX18" fmla="*/ 130743 w 243107"/>
                <a:gd name="connsiteY18" fmla="*/ 30918 h 156723"/>
                <a:gd name="connsiteX19" fmla="*/ 12070 w 243107"/>
                <a:gd name="connsiteY19" fmla="*/ 30918 h 156723"/>
                <a:gd name="connsiteX20" fmla="*/ 12070 w 243107"/>
                <a:gd name="connsiteY20" fmla="*/ 98930 h 156723"/>
                <a:gd name="connsiteX21" fmla="*/ 93589 w 243107"/>
                <a:gd name="connsiteY21" fmla="*/ 156724 h 156723"/>
                <a:gd name="connsiteX22" fmla="*/ 49224 w 243107"/>
                <a:gd name="connsiteY22" fmla="*/ 156724 h 156723"/>
                <a:gd name="connsiteX23" fmla="*/ 39494 w 243107"/>
                <a:gd name="connsiteY23" fmla="*/ 146994 h 156723"/>
                <a:gd name="connsiteX24" fmla="*/ 39494 w 243107"/>
                <a:gd name="connsiteY24" fmla="*/ 135495 h 156723"/>
                <a:gd name="connsiteX25" fmla="*/ 50879 w 243107"/>
                <a:gd name="connsiteY25" fmla="*/ 124109 h 156723"/>
                <a:gd name="connsiteX26" fmla="*/ 91933 w 243107"/>
                <a:gd name="connsiteY26" fmla="*/ 124109 h 156723"/>
                <a:gd name="connsiteX27" fmla="*/ 103319 w 243107"/>
                <a:gd name="connsiteY27" fmla="*/ 135495 h 156723"/>
                <a:gd name="connsiteX28" fmla="*/ 103319 w 243107"/>
                <a:gd name="connsiteY28" fmla="*/ 146994 h 156723"/>
                <a:gd name="connsiteX29" fmla="*/ 93589 w 243107"/>
                <a:gd name="connsiteY29" fmla="*/ 156724 h 156723"/>
                <a:gd name="connsiteX30" fmla="*/ 51565 w 243107"/>
                <a:gd name="connsiteY30" fmla="*/ 144654 h 156723"/>
                <a:gd name="connsiteX31" fmla="*/ 91250 w 243107"/>
                <a:gd name="connsiteY31" fmla="*/ 144654 h 156723"/>
                <a:gd name="connsiteX32" fmla="*/ 91250 w 243107"/>
                <a:gd name="connsiteY32" fmla="*/ 136179 h 156723"/>
                <a:gd name="connsiteX33" fmla="*/ 51565 w 243107"/>
                <a:gd name="connsiteY33" fmla="*/ 136179 h 156723"/>
                <a:gd name="connsiteX34" fmla="*/ 51565 w 243107"/>
                <a:gd name="connsiteY34" fmla="*/ 144654 h 156723"/>
                <a:gd name="connsiteX35" fmla="*/ 91934 w 243107"/>
                <a:gd name="connsiteY35" fmla="*/ 136181 h 156723"/>
                <a:gd name="connsiteX36" fmla="*/ 91947 w 243107"/>
                <a:gd name="connsiteY36" fmla="*/ 136181 h 156723"/>
                <a:gd name="connsiteX37" fmla="*/ 91934 w 243107"/>
                <a:gd name="connsiteY37" fmla="*/ 136181 h 156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43107" h="156723">
                  <a:moveTo>
                    <a:pt x="237072" y="74645"/>
                  </a:moveTo>
                  <a:cubicBezTo>
                    <a:pt x="233740" y="74645"/>
                    <a:pt x="231037" y="71944"/>
                    <a:pt x="231037" y="68610"/>
                  </a:cubicBezTo>
                  <a:lnTo>
                    <a:pt x="231037" y="6035"/>
                  </a:lnTo>
                  <a:cubicBezTo>
                    <a:pt x="231037" y="2701"/>
                    <a:pt x="233740" y="0"/>
                    <a:pt x="237072" y="0"/>
                  </a:cubicBezTo>
                  <a:cubicBezTo>
                    <a:pt x="240405" y="0"/>
                    <a:pt x="243107" y="2701"/>
                    <a:pt x="243107" y="6035"/>
                  </a:cubicBezTo>
                  <a:lnTo>
                    <a:pt x="243107" y="68610"/>
                  </a:lnTo>
                  <a:cubicBezTo>
                    <a:pt x="243107" y="71944"/>
                    <a:pt x="240405" y="74645"/>
                    <a:pt x="237072" y="74645"/>
                  </a:cubicBezTo>
                  <a:close/>
                  <a:moveTo>
                    <a:pt x="136778" y="111000"/>
                  </a:moveTo>
                  <a:lnTo>
                    <a:pt x="6035" y="111000"/>
                  </a:lnTo>
                  <a:cubicBezTo>
                    <a:pt x="2702" y="111000"/>
                    <a:pt x="0" y="108299"/>
                    <a:pt x="0" y="104965"/>
                  </a:cubicBezTo>
                  <a:lnTo>
                    <a:pt x="0" y="24883"/>
                  </a:lnTo>
                  <a:cubicBezTo>
                    <a:pt x="0" y="21550"/>
                    <a:pt x="2702" y="18848"/>
                    <a:pt x="6035" y="18848"/>
                  </a:cubicBezTo>
                  <a:lnTo>
                    <a:pt x="136778" y="18848"/>
                  </a:lnTo>
                  <a:cubicBezTo>
                    <a:pt x="140111" y="18848"/>
                    <a:pt x="142813" y="21550"/>
                    <a:pt x="142813" y="24883"/>
                  </a:cubicBezTo>
                  <a:lnTo>
                    <a:pt x="142813" y="104965"/>
                  </a:lnTo>
                  <a:cubicBezTo>
                    <a:pt x="142813" y="108298"/>
                    <a:pt x="140111" y="111000"/>
                    <a:pt x="136778" y="111000"/>
                  </a:cubicBezTo>
                  <a:close/>
                  <a:moveTo>
                    <a:pt x="12070" y="98930"/>
                  </a:moveTo>
                  <a:lnTo>
                    <a:pt x="130743" y="98930"/>
                  </a:lnTo>
                  <a:lnTo>
                    <a:pt x="130743" y="30918"/>
                  </a:lnTo>
                  <a:lnTo>
                    <a:pt x="12070" y="30918"/>
                  </a:lnTo>
                  <a:lnTo>
                    <a:pt x="12070" y="98930"/>
                  </a:lnTo>
                  <a:close/>
                  <a:moveTo>
                    <a:pt x="93589" y="156724"/>
                  </a:moveTo>
                  <a:lnTo>
                    <a:pt x="49224" y="156724"/>
                  </a:lnTo>
                  <a:cubicBezTo>
                    <a:pt x="43859" y="156724"/>
                    <a:pt x="39494" y="152359"/>
                    <a:pt x="39494" y="146994"/>
                  </a:cubicBezTo>
                  <a:lnTo>
                    <a:pt x="39494" y="135495"/>
                  </a:lnTo>
                  <a:cubicBezTo>
                    <a:pt x="39494" y="129217"/>
                    <a:pt x="44601" y="124109"/>
                    <a:pt x="50879" y="124109"/>
                  </a:cubicBezTo>
                  <a:lnTo>
                    <a:pt x="91933" y="124109"/>
                  </a:lnTo>
                  <a:cubicBezTo>
                    <a:pt x="98211" y="124109"/>
                    <a:pt x="103319" y="129216"/>
                    <a:pt x="103319" y="135495"/>
                  </a:cubicBezTo>
                  <a:lnTo>
                    <a:pt x="103319" y="146994"/>
                  </a:lnTo>
                  <a:cubicBezTo>
                    <a:pt x="103319" y="152359"/>
                    <a:pt x="98954" y="156724"/>
                    <a:pt x="93589" y="156724"/>
                  </a:cubicBezTo>
                  <a:close/>
                  <a:moveTo>
                    <a:pt x="51565" y="144654"/>
                  </a:moveTo>
                  <a:lnTo>
                    <a:pt x="91250" y="144654"/>
                  </a:lnTo>
                  <a:lnTo>
                    <a:pt x="91250" y="136179"/>
                  </a:lnTo>
                  <a:lnTo>
                    <a:pt x="51565" y="136179"/>
                  </a:lnTo>
                  <a:lnTo>
                    <a:pt x="51565" y="144654"/>
                  </a:lnTo>
                  <a:close/>
                  <a:moveTo>
                    <a:pt x="91934" y="136181"/>
                  </a:moveTo>
                  <a:lnTo>
                    <a:pt x="91947" y="136181"/>
                  </a:lnTo>
                  <a:lnTo>
                    <a:pt x="91934" y="136181"/>
                  </a:lnTo>
                  <a:close/>
                </a:path>
              </a:pathLst>
            </a:custGeom>
            <a:grpFill/>
            <a:ln w="1200" cap="flat">
              <a:noFill/>
              <a:prstDash val="solid"/>
              <a:miter/>
            </a:ln>
          </p:spPr>
          <p:txBody>
            <a:bodyPr rtlCol="0" anchor="ctr"/>
            <a:lstStyle/>
            <a:p>
              <a:endParaRPr lang="en-US"/>
            </a:p>
          </p:txBody>
        </p:sp>
        <p:sp>
          <p:nvSpPr>
            <p:cNvPr id="326" name="Freeform 325">
              <a:extLst>
                <a:ext uri="{FF2B5EF4-FFF2-40B4-BE49-F238E27FC236}">
                  <a16:creationId xmlns:a16="http://schemas.microsoft.com/office/drawing/2014/main" id="{8E6B8962-4CC3-4978-D233-B20B882A5EEA}"/>
                </a:ext>
              </a:extLst>
            </p:cNvPr>
            <p:cNvSpPr/>
            <p:nvPr/>
          </p:nvSpPr>
          <p:spPr>
            <a:xfrm>
              <a:off x="1035087" y="2314173"/>
              <a:ext cx="440407" cy="137875"/>
            </a:xfrm>
            <a:custGeom>
              <a:avLst/>
              <a:gdLst>
                <a:gd name="connsiteX0" fmla="*/ 54839 w 440407"/>
                <a:gd name="connsiteY0" fmla="*/ 117333 h 137875"/>
                <a:gd name="connsiteX1" fmla="*/ 48886 w 440407"/>
                <a:gd name="connsiteY1" fmla="*/ 112248 h 137875"/>
                <a:gd name="connsiteX2" fmla="*/ 44869 w 440407"/>
                <a:gd name="connsiteY2" fmla="*/ 87068 h 137875"/>
                <a:gd name="connsiteX3" fmla="*/ 49878 w 440407"/>
                <a:gd name="connsiteY3" fmla="*/ 80157 h 137875"/>
                <a:gd name="connsiteX4" fmla="*/ 56788 w 440407"/>
                <a:gd name="connsiteY4" fmla="*/ 85164 h 137875"/>
                <a:gd name="connsiteX5" fmla="*/ 60805 w 440407"/>
                <a:gd name="connsiteY5" fmla="*/ 110345 h 137875"/>
                <a:gd name="connsiteX6" fmla="*/ 55796 w 440407"/>
                <a:gd name="connsiteY6" fmla="*/ 117256 h 137875"/>
                <a:gd name="connsiteX7" fmla="*/ 54839 w 440407"/>
                <a:gd name="connsiteY7" fmla="*/ 117333 h 137875"/>
                <a:gd name="connsiteX8" fmla="*/ 20574 w 440407"/>
                <a:gd name="connsiteY8" fmla="*/ 117333 h 137875"/>
                <a:gd name="connsiteX9" fmla="*/ 19616 w 440407"/>
                <a:gd name="connsiteY9" fmla="*/ 117257 h 137875"/>
                <a:gd name="connsiteX10" fmla="*/ 14607 w 440407"/>
                <a:gd name="connsiteY10" fmla="*/ 110346 h 137875"/>
                <a:gd name="connsiteX11" fmla="*/ 18625 w 440407"/>
                <a:gd name="connsiteY11" fmla="*/ 85166 h 137875"/>
                <a:gd name="connsiteX12" fmla="*/ 25535 w 440407"/>
                <a:gd name="connsiteY12" fmla="*/ 80158 h 137875"/>
                <a:gd name="connsiteX13" fmla="*/ 30544 w 440407"/>
                <a:gd name="connsiteY13" fmla="*/ 87069 h 137875"/>
                <a:gd name="connsiteX14" fmla="*/ 26526 w 440407"/>
                <a:gd name="connsiteY14" fmla="*/ 112249 h 137875"/>
                <a:gd name="connsiteX15" fmla="*/ 20574 w 440407"/>
                <a:gd name="connsiteY15" fmla="*/ 117333 h 137875"/>
                <a:gd name="connsiteX16" fmla="*/ 69377 w 440407"/>
                <a:gd name="connsiteY16" fmla="*/ 38351 h 137875"/>
                <a:gd name="connsiteX17" fmla="*/ 6035 w 440407"/>
                <a:gd name="connsiteY17" fmla="*/ 38351 h 137875"/>
                <a:gd name="connsiteX18" fmla="*/ 0 w 440407"/>
                <a:gd name="connsiteY18" fmla="*/ 32316 h 137875"/>
                <a:gd name="connsiteX19" fmla="*/ 6035 w 440407"/>
                <a:gd name="connsiteY19" fmla="*/ 26281 h 137875"/>
                <a:gd name="connsiteX20" fmla="*/ 69377 w 440407"/>
                <a:gd name="connsiteY20" fmla="*/ 26281 h 137875"/>
                <a:gd name="connsiteX21" fmla="*/ 75412 w 440407"/>
                <a:gd name="connsiteY21" fmla="*/ 32316 h 137875"/>
                <a:gd name="connsiteX22" fmla="*/ 69377 w 440407"/>
                <a:gd name="connsiteY22" fmla="*/ 38351 h 137875"/>
                <a:gd name="connsiteX23" fmla="*/ 69377 w 440407"/>
                <a:gd name="connsiteY23" fmla="*/ 65871 h 137875"/>
                <a:gd name="connsiteX24" fmla="*/ 6035 w 440407"/>
                <a:gd name="connsiteY24" fmla="*/ 65871 h 137875"/>
                <a:gd name="connsiteX25" fmla="*/ 0 w 440407"/>
                <a:gd name="connsiteY25" fmla="*/ 59836 h 137875"/>
                <a:gd name="connsiteX26" fmla="*/ 6035 w 440407"/>
                <a:gd name="connsiteY26" fmla="*/ 53801 h 137875"/>
                <a:gd name="connsiteX27" fmla="*/ 69377 w 440407"/>
                <a:gd name="connsiteY27" fmla="*/ 53801 h 137875"/>
                <a:gd name="connsiteX28" fmla="*/ 75412 w 440407"/>
                <a:gd name="connsiteY28" fmla="*/ 59836 h 137875"/>
                <a:gd name="connsiteX29" fmla="*/ 69377 w 440407"/>
                <a:gd name="connsiteY29" fmla="*/ 65871 h 137875"/>
                <a:gd name="connsiteX30" fmla="*/ 434373 w 440407"/>
                <a:gd name="connsiteY30" fmla="*/ 92152 h 137875"/>
                <a:gd name="connsiteX31" fmla="*/ 303629 w 440407"/>
                <a:gd name="connsiteY31" fmla="*/ 92152 h 137875"/>
                <a:gd name="connsiteX32" fmla="*/ 297595 w 440407"/>
                <a:gd name="connsiteY32" fmla="*/ 86117 h 137875"/>
                <a:gd name="connsiteX33" fmla="*/ 297595 w 440407"/>
                <a:gd name="connsiteY33" fmla="*/ 6035 h 137875"/>
                <a:gd name="connsiteX34" fmla="*/ 303629 w 440407"/>
                <a:gd name="connsiteY34" fmla="*/ 0 h 137875"/>
                <a:gd name="connsiteX35" fmla="*/ 434373 w 440407"/>
                <a:gd name="connsiteY35" fmla="*/ 0 h 137875"/>
                <a:gd name="connsiteX36" fmla="*/ 440407 w 440407"/>
                <a:gd name="connsiteY36" fmla="*/ 6035 h 137875"/>
                <a:gd name="connsiteX37" fmla="*/ 440407 w 440407"/>
                <a:gd name="connsiteY37" fmla="*/ 86117 h 137875"/>
                <a:gd name="connsiteX38" fmla="*/ 434373 w 440407"/>
                <a:gd name="connsiteY38" fmla="*/ 92152 h 137875"/>
                <a:gd name="connsiteX39" fmla="*/ 309664 w 440407"/>
                <a:gd name="connsiteY39" fmla="*/ 80082 h 137875"/>
                <a:gd name="connsiteX40" fmla="*/ 428338 w 440407"/>
                <a:gd name="connsiteY40" fmla="*/ 80082 h 137875"/>
                <a:gd name="connsiteX41" fmla="*/ 428338 w 440407"/>
                <a:gd name="connsiteY41" fmla="*/ 12070 h 137875"/>
                <a:gd name="connsiteX42" fmla="*/ 309664 w 440407"/>
                <a:gd name="connsiteY42" fmla="*/ 12070 h 137875"/>
                <a:gd name="connsiteX43" fmla="*/ 309664 w 440407"/>
                <a:gd name="connsiteY43" fmla="*/ 80082 h 137875"/>
                <a:gd name="connsiteX44" fmla="*/ 391185 w 440407"/>
                <a:gd name="connsiteY44" fmla="*/ 137875 h 137875"/>
                <a:gd name="connsiteX45" fmla="*/ 346818 w 440407"/>
                <a:gd name="connsiteY45" fmla="*/ 137875 h 137875"/>
                <a:gd name="connsiteX46" fmla="*/ 337089 w 440407"/>
                <a:gd name="connsiteY46" fmla="*/ 128146 h 137875"/>
                <a:gd name="connsiteX47" fmla="*/ 337089 w 440407"/>
                <a:gd name="connsiteY47" fmla="*/ 116647 h 137875"/>
                <a:gd name="connsiteX48" fmla="*/ 348474 w 440407"/>
                <a:gd name="connsiteY48" fmla="*/ 105261 h 137875"/>
                <a:gd name="connsiteX49" fmla="*/ 389529 w 440407"/>
                <a:gd name="connsiteY49" fmla="*/ 105261 h 137875"/>
                <a:gd name="connsiteX50" fmla="*/ 400915 w 440407"/>
                <a:gd name="connsiteY50" fmla="*/ 116647 h 137875"/>
                <a:gd name="connsiteX51" fmla="*/ 400915 w 440407"/>
                <a:gd name="connsiteY51" fmla="*/ 128146 h 137875"/>
                <a:gd name="connsiteX52" fmla="*/ 391185 w 440407"/>
                <a:gd name="connsiteY52" fmla="*/ 137875 h 137875"/>
                <a:gd name="connsiteX53" fmla="*/ 349160 w 440407"/>
                <a:gd name="connsiteY53" fmla="*/ 125805 h 137875"/>
                <a:gd name="connsiteX54" fmla="*/ 388845 w 440407"/>
                <a:gd name="connsiteY54" fmla="*/ 125805 h 137875"/>
                <a:gd name="connsiteX55" fmla="*/ 388845 w 440407"/>
                <a:gd name="connsiteY55" fmla="*/ 117331 h 137875"/>
                <a:gd name="connsiteX56" fmla="*/ 349160 w 440407"/>
                <a:gd name="connsiteY56" fmla="*/ 117331 h 137875"/>
                <a:gd name="connsiteX57" fmla="*/ 349160 w 440407"/>
                <a:gd name="connsiteY57" fmla="*/ 125805 h 137875"/>
                <a:gd name="connsiteX58" fmla="*/ 389529 w 440407"/>
                <a:gd name="connsiteY58" fmla="*/ 117332 h 137875"/>
                <a:gd name="connsiteX59" fmla="*/ 389541 w 440407"/>
                <a:gd name="connsiteY59" fmla="*/ 117332 h 137875"/>
                <a:gd name="connsiteX60" fmla="*/ 389529 w 440407"/>
                <a:gd name="connsiteY60" fmla="*/ 117332 h 13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40407" h="137875">
                  <a:moveTo>
                    <a:pt x="54839" y="117333"/>
                  </a:moveTo>
                  <a:cubicBezTo>
                    <a:pt x="51924" y="117333"/>
                    <a:pt x="49360" y="115217"/>
                    <a:pt x="48886" y="112248"/>
                  </a:cubicBezTo>
                  <a:lnTo>
                    <a:pt x="44869" y="87068"/>
                  </a:lnTo>
                  <a:cubicBezTo>
                    <a:pt x="44344" y="83775"/>
                    <a:pt x="46586" y="80682"/>
                    <a:pt x="49878" y="80157"/>
                  </a:cubicBezTo>
                  <a:cubicBezTo>
                    <a:pt x="53171" y="79628"/>
                    <a:pt x="56263" y="81874"/>
                    <a:pt x="56788" y="85164"/>
                  </a:cubicBezTo>
                  <a:lnTo>
                    <a:pt x="60805" y="110345"/>
                  </a:lnTo>
                  <a:cubicBezTo>
                    <a:pt x="61330" y="113637"/>
                    <a:pt x="59087" y="116731"/>
                    <a:pt x="55796" y="117256"/>
                  </a:cubicBezTo>
                  <a:cubicBezTo>
                    <a:pt x="55475" y="117308"/>
                    <a:pt x="55154" y="117333"/>
                    <a:pt x="54839" y="117333"/>
                  </a:cubicBezTo>
                  <a:close/>
                  <a:moveTo>
                    <a:pt x="20574" y="117333"/>
                  </a:moveTo>
                  <a:cubicBezTo>
                    <a:pt x="20258" y="117333"/>
                    <a:pt x="19938" y="117308"/>
                    <a:pt x="19616" y="117257"/>
                  </a:cubicBezTo>
                  <a:cubicBezTo>
                    <a:pt x="16325" y="116732"/>
                    <a:pt x="14082" y="113639"/>
                    <a:pt x="14607" y="110346"/>
                  </a:cubicBezTo>
                  <a:lnTo>
                    <a:pt x="18625" y="85166"/>
                  </a:lnTo>
                  <a:cubicBezTo>
                    <a:pt x="19150" y="81873"/>
                    <a:pt x="22247" y="79626"/>
                    <a:pt x="25535" y="80158"/>
                  </a:cubicBezTo>
                  <a:cubicBezTo>
                    <a:pt x="28827" y="80683"/>
                    <a:pt x="31069" y="83776"/>
                    <a:pt x="30544" y="87069"/>
                  </a:cubicBezTo>
                  <a:lnTo>
                    <a:pt x="26526" y="112249"/>
                  </a:lnTo>
                  <a:cubicBezTo>
                    <a:pt x="26052" y="115217"/>
                    <a:pt x="23488" y="117333"/>
                    <a:pt x="20574" y="117333"/>
                  </a:cubicBezTo>
                  <a:close/>
                  <a:moveTo>
                    <a:pt x="69377" y="38351"/>
                  </a:moveTo>
                  <a:lnTo>
                    <a:pt x="6035" y="38351"/>
                  </a:lnTo>
                  <a:cubicBezTo>
                    <a:pt x="2702" y="38351"/>
                    <a:pt x="0" y="35650"/>
                    <a:pt x="0" y="32316"/>
                  </a:cubicBezTo>
                  <a:cubicBezTo>
                    <a:pt x="0" y="28982"/>
                    <a:pt x="2702" y="26281"/>
                    <a:pt x="6035" y="26281"/>
                  </a:cubicBezTo>
                  <a:lnTo>
                    <a:pt x="69377" y="26281"/>
                  </a:lnTo>
                  <a:cubicBezTo>
                    <a:pt x="72709" y="26281"/>
                    <a:pt x="75412" y="28982"/>
                    <a:pt x="75412" y="32316"/>
                  </a:cubicBezTo>
                  <a:cubicBezTo>
                    <a:pt x="75412" y="35650"/>
                    <a:pt x="72709" y="38351"/>
                    <a:pt x="69377" y="38351"/>
                  </a:cubicBezTo>
                  <a:close/>
                  <a:moveTo>
                    <a:pt x="69377" y="65871"/>
                  </a:moveTo>
                  <a:lnTo>
                    <a:pt x="6035" y="65871"/>
                  </a:lnTo>
                  <a:cubicBezTo>
                    <a:pt x="2702" y="65871"/>
                    <a:pt x="0" y="63169"/>
                    <a:pt x="0" y="59836"/>
                  </a:cubicBezTo>
                  <a:cubicBezTo>
                    <a:pt x="0" y="56502"/>
                    <a:pt x="2702" y="53801"/>
                    <a:pt x="6035" y="53801"/>
                  </a:cubicBezTo>
                  <a:lnTo>
                    <a:pt x="69377" y="53801"/>
                  </a:lnTo>
                  <a:cubicBezTo>
                    <a:pt x="72709" y="53801"/>
                    <a:pt x="75412" y="56502"/>
                    <a:pt x="75412" y="59836"/>
                  </a:cubicBezTo>
                  <a:cubicBezTo>
                    <a:pt x="75412" y="63169"/>
                    <a:pt x="72709" y="65871"/>
                    <a:pt x="69377" y="65871"/>
                  </a:cubicBezTo>
                  <a:close/>
                  <a:moveTo>
                    <a:pt x="434373" y="92152"/>
                  </a:moveTo>
                  <a:lnTo>
                    <a:pt x="303629" y="92152"/>
                  </a:lnTo>
                  <a:cubicBezTo>
                    <a:pt x="300296" y="92152"/>
                    <a:pt x="297595" y="89450"/>
                    <a:pt x="297595" y="86117"/>
                  </a:cubicBezTo>
                  <a:lnTo>
                    <a:pt x="297595" y="6035"/>
                  </a:lnTo>
                  <a:cubicBezTo>
                    <a:pt x="297595" y="2701"/>
                    <a:pt x="300296" y="0"/>
                    <a:pt x="303629" y="0"/>
                  </a:cubicBezTo>
                  <a:lnTo>
                    <a:pt x="434373" y="0"/>
                  </a:lnTo>
                  <a:cubicBezTo>
                    <a:pt x="437706" y="0"/>
                    <a:pt x="440407" y="2701"/>
                    <a:pt x="440407" y="6035"/>
                  </a:cubicBezTo>
                  <a:lnTo>
                    <a:pt x="440407" y="86117"/>
                  </a:lnTo>
                  <a:cubicBezTo>
                    <a:pt x="440407" y="89449"/>
                    <a:pt x="437706" y="92152"/>
                    <a:pt x="434373" y="92152"/>
                  </a:cubicBezTo>
                  <a:close/>
                  <a:moveTo>
                    <a:pt x="309664" y="80082"/>
                  </a:moveTo>
                  <a:lnTo>
                    <a:pt x="428338" y="80082"/>
                  </a:lnTo>
                  <a:lnTo>
                    <a:pt x="428338" y="12070"/>
                  </a:lnTo>
                  <a:lnTo>
                    <a:pt x="309664" y="12070"/>
                  </a:lnTo>
                  <a:lnTo>
                    <a:pt x="309664" y="80082"/>
                  </a:lnTo>
                  <a:close/>
                  <a:moveTo>
                    <a:pt x="391185" y="137875"/>
                  </a:moveTo>
                  <a:lnTo>
                    <a:pt x="346818" y="137875"/>
                  </a:lnTo>
                  <a:cubicBezTo>
                    <a:pt x="341454" y="137875"/>
                    <a:pt x="337089" y="133511"/>
                    <a:pt x="337089" y="128146"/>
                  </a:cubicBezTo>
                  <a:lnTo>
                    <a:pt x="337089" y="116647"/>
                  </a:lnTo>
                  <a:cubicBezTo>
                    <a:pt x="337089" y="110369"/>
                    <a:pt x="342195" y="105261"/>
                    <a:pt x="348474" y="105261"/>
                  </a:cubicBezTo>
                  <a:lnTo>
                    <a:pt x="389529" y="105261"/>
                  </a:lnTo>
                  <a:cubicBezTo>
                    <a:pt x="395807" y="105261"/>
                    <a:pt x="400915" y="110368"/>
                    <a:pt x="400915" y="116647"/>
                  </a:cubicBezTo>
                  <a:lnTo>
                    <a:pt x="400915" y="128146"/>
                  </a:lnTo>
                  <a:cubicBezTo>
                    <a:pt x="400913" y="133511"/>
                    <a:pt x="396549" y="137875"/>
                    <a:pt x="391185" y="137875"/>
                  </a:cubicBezTo>
                  <a:close/>
                  <a:moveTo>
                    <a:pt x="349160" y="125805"/>
                  </a:moveTo>
                  <a:lnTo>
                    <a:pt x="388845" y="125805"/>
                  </a:lnTo>
                  <a:lnTo>
                    <a:pt x="388845" y="117331"/>
                  </a:lnTo>
                  <a:lnTo>
                    <a:pt x="349160" y="117331"/>
                  </a:lnTo>
                  <a:lnTo>
                    <a:pt x="349160" y="125805"/>
                  </a:lnTo>
                  <a:close/>
                  <a:moveTo>
                    <a:pt x="389529" y="117332"/>
                  </a:moveTo>
                  <a:lnTo>
                    <a:pt x="389541" y="117332"/>
                  </a:lnTo>
                  <a:lnTo>
                    <a:pt x="389529" y="117332"/>
                  </a:lnTo>
                  <a:close/>
                </a:path>
              </a:pathLst>
            </a:custGeom>
            <a:grpFill/>
            <a:ln w="1200" cap="flat">
              <a:noFill/>
              <a:prstDash val="solid"/>
              <a:miter/>
            </a:ln>
          </p:spPr>
          <p:txBody>
            <a:bodyPr rtlCol="0" anchor="ctr"/>
            <a:lstStyle/>
            <a:p>
              <a:endParaRPr lang="en-US"/>
            </a:p>
          </p:txBody>
        </p:sp>
        <p:sp>
          <p:nvSpPr>
            <p:cNvPr id="327" name="Freeform 326">
              <a:extLst>
                <a:ext uri="{FF2B5EF4-FFF2-40B4-BE49-F238E27FC236}">
                  <a16:creationId xmlns:a16="http://schemas.microsoft.com/office/drawing/2014/main" id="{36A821CD-C6BE-E2A8-F765-0022DF24C0EC}"/>
                </a:ext>
              </a:extLst>
            </p:cNvPr>
            <p:cNvSpPr/>
            <p:nvPr/>
          </p:nvSpPr>
          <p:spPr>
            <a:xfrm>
              <a:off x="1066759" y="2253938"/>
              <a:ext cx="375035" cy="241838"/>
            </a:xfrm>
            <a:custGeom>
              <a:avLst/>
              <a:gdLst>
                <a:gd name="connsiteX0" fmla="*/ 354462 w 375035"/>
                <a:gd name="connsiteY0" fmla="*/ 177568 h 241838"/>
                <a:gd name="connsiteX1" fmla="*/ 348509 w 375035"/>
                <a:gd name="connsiteY1" fmla="*/ 172483 h 241838"/>
                <a:gd name="connsiteX2" fmla="*/ 344492 w 375035"/>
                <a:gd name="connsiteY2" fmla="*/ 147303 h 241838"/>
                <a:gd name="connsiteX3" fmla="*/ 349500 w 375035"/>
                <a:gd name="connsiteY3" fmla="*/ 140392 h 241838"/>
                <a:gd name="connsiteX4" fmla="*/ 356411 w 375035"/>
                <a:gd name="connsiteY4" fmla="*/ 145400 h 241838"/>
                <a:gd name="connsiteX5" fmla="*/ 360428 w 375035"/>
                <a:gd name="connsiteY5" fmla="*/ 170580 h 241838"/>
                <a:gd name="connsiteX6" fmla="*/ 355420 w 375035"/>
                <a:gd name="connsiteY6" fmla="*/ 177491 h 241838"/>
                <a:gd name="connsiteX7" fmla="*/ 354462 w 375035"/>
                <a:gd name="connsiteY7" fmla="*/ 177568 h 241838"/>
                <a:gd name="connsiteX8" fmla="*/ 320197 w 375035"/>
                <a:gd name="connsiteY8" fmla="*/ 177568 h 241838"/>
                <a:gd name="connsiteX9" fmla="*/ 319238 w 375035"/>
                <a:gd name="connsiteY9" fmla="*/ 177492 h 241838"/>
                <a:gd name="connsiteX10" fmla="*/ 314231 w 375035"/>
                <a:gd name="connsiteY10" fmla="*/ 170581 h 241838"/>
                <a:gd name="connsiteX11" fmla="*/ 318249 w 375035"/>
                <a:gd name="connsiteY11" fmla="*/ 145401 h 241838"/>
                <a:gd name="connsiteX12" fmla="*/ 325160 w 375035"/>
                <a:gd name="connsiteY12" fmla="*/ 140393 h 241838"/>
                <a:gd name="connsiteX13" fmla="*/ 330168 w 375035"/>
                <a:gd name="connsiteY13" fmla="*/ 147304 h 241838"/>
                <a:gd name="connsiteX14" fmla="*/ 326150 w 375035"/>
                <a:gd name="connsiteY14" fmla="*/ 172485 h 241838"/>
                <a:gd name="connsiteX15" fmla="*/ 320197 w 375035"/>
                <a:gd name="connsiteY15" fmla="*/ 177568 h 241838"/>
                <a:gd name="connsiteX16" fmla="*/ 369000 w 375035"/>
                <a:gd name="connsiteY16" fmla="*/ 98586 h 241838"/>
                <a:gd name="connsiteX17" fmla="*/ 305658 w 375035"/>
                <a:gd name="connsiteY17" fmla="*/ 98586 h 241838"/>
                <a:gd name="connsiteX18" fmla="*/ 299623 w 375035"/>
                <a:gd name="connsiteY18" fmla="*/ 92551 h 241838"/>
                <a:gd name="connsiteX19" fmla="*/ 305658 w 375035"/>
                <a:gd name="connsiteY19" fmla="*/ 86516 h 241838"/>
                <a:gd name="connsiteX20" fmla="*/ 369000 w 375035"/>
                <a:gd name="connsiteY20" fmla="*/ 86516 h 241838"/>
                <a:gd name="connsiteX21" fmla="*/ 375035 w 375035"/>
                <a:gd name="connsiteY21" fmla="*/ 92551 h 241838"/>
                <a:gd name="connsiteX22" fmla="*/ 369000 w 375035"/>
                <a:gd name="connsiteY22" fmla="*/ 98586 h 241838"/>
                <a:gd name="connsiteX23" fmla="*/ 369000 w 375035"/>
                <a:gd name="connsiteY23" fmla="*/ 126106 h 241838"/>
                <a:gd name="connsiteX24" fmla="*/ 305658 w 375035"/>
                <a:gd name="connsiteY24" fmla="*/ 126106 h 241838"/>
                <a:gd name="connsiteX25" fmla="*/ 299623 w 375035"/>
                <a:gd name="connsiteY25" fmla="*/ 120071 h 241838"/>
                <a:gd name="connsiteX26" fmla="*/ 305658 w 375035"/>
                <a:gd name="connsiteY26" fmla="*/ 114036 h 241838"/>
                <a:gd name="connsiteX27" fmla="*/ 369000 w 375035"/>
                <a:gd name="connsiteY27" fmla="*/ 114036 h 241838"/>
                <a:gd name="connsiteX28" fmla="*/ 375035 w 375035"/>
                <a:gd name="connsiteY28" fmla="*/ 120071 h 241838"/>
                <a:gd name="connsiteX29" fmla="*/ 369000 w 375035"/>
                <a:gd name="connsiteY29" fmla="*/ 126106 h 241838"/>
                <a:gd name="connsiteX30" fmla="*/ 6035 w 375035"/>
                <a:gd name="connsiteY30" fmla="*/ 72305 h 241838"/>
                <a:gd name="connsiteX31" fmla="*/ 0 w 375035"/>
                <a:gd name="connsiteY31" fmla="*/ 66270 h 241838"/>
                <a:gd name="connsiteX32" fmla="*/ 0 w 375035"/>
                <a:gd name="connsiteY32" fmla="*/ 26045 h 241838"/>
                <a:gd name="connsiteX33" fmla="*/ 26045 w 375035"/>
                <a:gd name="connsiteY33" fmla="*/ 0 h 241838"/>
                <a:gd name="connsiteX34" fmla="*/ 84676 w 375035"/>
                <a:gd name="connsiteY34" fmla="*/ 0 h 241838"/>
                <a:gd name="connsiteX35" fmla="*/ 90711 w 375035"/>
                <a:gd name="connsiteY35" fmla="*/ 6035 h 241838"/>
                <a:gd name="connsiteX36" fmla="*/ 84676 w 375035"/>
                <a:gd name="connsiteY36" fmla="*/ 12070 h 241838"/>
                <a:gd name="connsiteX37" fmla="*/ 26045 w 375035"/>
                <a:gd name="connsiteY37" fmla="*/ 12070 h 241838"/>
                <a:gd name="connsiteX38" fmla="*/ 12070 w 375035"/>
                <a:gd name="connsiteY38" fmla="*/ 26045 h 241838"/>
                <a:gd name="connsiteX39" fmla="*/ 12070 w 375035"/>
                <a:gd name="connsiteY39" fmla="*/ 66270 h 241838"/>
                <a:gd name="connsiteX40" fmla="*/ 6035 w 375035"/>
                <a:gd name="connsiteY40" fmla="*/ 72305 h 241838"/>
                <a:gd name="connsiteX41" fmla="*/ 337330 w 375035"/>
                <a:gd name="connsiteY41" fmla="*/ 72305 h 241838"/>
                <a:gd name="connsiteX42" fmla="*/ 331295 w 375035"/>
                <a:gd name="connsiteY42" fmla="*/ 66270 h 241838"/>
                <a:gd name="connsiteX43" fmla="*/ 331295 w 375035"/>
                <a:gd name="connsiteY43" fmla="*/ 26045 h 241838"/>
                <a:gd name="connsiteX44" fmla="*/ 317320 w 375035"/>
                <a:gd name="connsiteY44" fmla="*/ 12070 h 241838"/>
                <a:gd name="connsiteX45" fmla="*/ 258689 w 375035"/>
                <a:gd name="connsiteY45" fmla="*/ 12070 h 241838"/>
                <a:gd name="connsiteX46" fmla="*/ 252654 w 375035"/>
                <a:gd name="connsiteY46" fmla="*/ 6035 h 241838"/>
                <a:gd name="connsiteX47" fmla="*/ 258689 w 375035"/>
                <a:gd name="connsiteY47" fmla="*/ 0 h 241838"/>
                <a:gd name="connsiteX48" fmla="*/ 317320 w 375035"/>
                <a:gd name="connsiteY48" fmla="*/ 0 h 241838"/>
                <a:gd name="connsiteX49" fmla="*/ 343365 w 375035"/>
                <a:gd name="connsiteY49" fmla="*/ 26045 h 241838"/>
                <a:gd name="connsiteX50" fmla="*/ 343365 w 375035"/>
                <a:gd name="connsiteY50" fmla="*/ 66270 h 241838"/>
                <a:gd name="connsiteX51" fmla="*/ 337330 w 375035"/>
                <a:gd name="connsiteY51" fmla="*/ 72305 h 241838"/>
                <a:gd name="connsiteX52" fmla="*/ 237072 w 375035"/>
                <a:gd name="connsiteY52" fmla="*/ 196114 h 241838"/>
                <a:gd name="connsiteX53" fmla="*/ 106328 w 375035"/>
                <a:gd name="connsiteY53" fmla="*/ 196114 h 241838"/>
                <a:gd name="connsiteX54" fmla="*/ 100293 w 375035"/>
                <a:gd name="connsiteY54" fmla="*/ 190079 h 241838"/>
                <a:gd name="connsiteX55" fmla="*/ 100293 w 375035"/>
                <a:gd name="connsiteY55" fmla="*/ 109997 h 241838"/>
                <a:gd name="connsiteX56" fmla="*/ 106328 w 375035"/>
                <a:gd name="connsiteY56" fmla="*/ 103962 h 241838"/>
                <a:gd name="connsiteX57" fmla="*/ 237071 w 375035"/>
                <a:gd name="connsiteY57" fmla="*/ 103962 h 241838"/>
                <a:gd name="connsiteX58" fmla="*/ 243106 w 375035"/>
                <a:gd name="connsiteY58" fmla="*/ 109997 h 241838"/>
                <a:gd name="connsiteX59" fmla="*/ 243106 w 375035"/>
                <a:gd name="connsiteY59" fmla="*/ 190079 h 241838"/>
                <a:gd name="connsiteX60" fmla="*/ 237072 w 375035"/>
                <a:gd name="connsiteY60" fmla="*/ 196114 h 241838"/>
                <a:gd name="connsiteX61" fmla="*/ 112363 w 375035"/>
                <a:gd name="connsiteY61" fmla="*/ 184044 h 241838"/>
                <a:gd name="connsiteX62" fmla="*/ 231036 w 375035"/>
                <a:gd name="connsiteY62" fmla="*/ 184044 h 241838"/>
                <a:gd name="connsiteX63" fmla="*/ 231036 w 375035"/>
                <a:gd name="connsiteY63" fmla="*/ 116032 h 241838"/>
                <a:gd name="connsiteX64" fmla="*/ 112363 w 375035"/>
                <a:gd name="connsiteY64" fmla="*/ 116032 h 241838"/>
                <a:gd name="connsiteX65" fmla="*/ 112363 w 375035"/>
                <a:gd name="connsiteY65" fmla="*/ 184044 h 241838"/>
                <a:gd name="connsiteX66" fmla="*/ 193882 w 375035"/>
                <a:gd name="connsiteY66" fmla="*/ 241839 h 241838"/>
                <a:gd name="connsiteX67" fmla="*/ 149517 w 375035"/>
                <a:gd name="connsiteY67" fmla="*/ 241839 h 241838"/>
                <a:gd name="connsiteX68" fmla="*/ 139787 w 375035"/>
                <a:gd name="connsiteY68" fmla="*/ 232109 h 241838"/>
                <a:gd name="connsiteX69" fmla="*/ 139787 w 375035"/>
                <a:gd name="connsiteY69" fmla="*/ 220610 h 241838"/>
                <a:gd name="connsiteX70" fmla="*/ 151171 w 375035"/>
                <a:gd name="connsiteY70" fmla="*/ 209224 h 241838"/>
                <a:gd name="connsiteX71" fmla="*/ 192227 w 375035"/>
                <a:gd name="connsiteY71" fmla="*/ 209224 h 241838"/>
                <a:gd name="connsiteX72" fmla="*/ 203613 w 375035"/>
                <a:gd name="connsiteY72" fmla="*/ 220610 h 241838"/>
                <a:gd name="connsiteX73" fmla="*/ 203613 w 375035"/>
                <a:gd name="connsiteY73" fmla="*/ 232109 h 241838"/>
                <a:gd name="connsiteX74" fmla="*/ 193882 w 375035"/>
                <a:gd name="connsiteY74" fmla="*/ 241839 h 241838"/>
                <a:gd name="connsiteX75" fmla="*/ 151857 w 375035"/>
                <a:gd name="connsiteY75" fmla="*/ 229769 h 241838"/>
                <a:gd name="connsiteX76" fmla="*/ 191542 w 375035"/>
                <a:gd name="connsiteY76" fmla="*/ 229769 h 241838"/>
                <a:gd name="connsiteX77" fmla="*/ 191542 w 375035"/>
                <a:gd name="connsiteY77" fmla="*/ 221294 h 241838"/>
                <a:gd name="connsiteX78" fmla="*/ 151857 w 375035"/>
                <a:gd name="connsiteY78" fmla="*/ 221294 h 241838"/>
                <a:gd name="connsiteX79" fmla="*/ 151857 w 375035"/>
                <a:gd name="connsiteY79" fmla="*/ 229769 h 241838"/>
                <a:gd name="connsiteX80" fmla="*/ 192227 w 375035"/>
                <a:gd name="connsiteY80" fmla="*/ 221294 h 241838"/>
                <a:gd name="connsiteX81" fmla="*/ 192239 w 375035"/>
                <a:gd name="connsiteY81" fmla="*/ 221294 h 241838"/>
                <a:gd name="connsiteX82" fmla="*/ 192227 w 375035"/>
                <a:gd name="connsiteY82" fmla="*/ 221294 h 241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75035" h="241838">
                  <a:moveTo>
                    <a:pt x="354462" y="177568"/>
                  </a:moveTo>
                  <a:cubicBezTo>
                    <a:pt x="351547" y="177568"/>
                    <a:pt x="348984" y="175453"/>
                    <a:pt x="348509" y="172483"/>
                  </a:cubicBezTo>
                  <a:lnTo>
                    <a:pt x="344492" y="147303"/>
                  </a:lnTo>
                  <a:cubicBezTo>
                    <a:pt x="343966" y="144010"/>
                    <a:pt x="346210" y="140917"/>
                    <a:pt x="349500" y="140392"/>
                  </a:cubicBezTo>
                  <a:cubicBezTo>
                    <a:pt x="352788" y="139861"/>
                    <a:pt x="355885" y="142109"/>
                    <a:pt x="356411" y="145400"/>
                  </a:cubicBezTo>
                  <a:lnTo>
                    <a:pt x="360428" y="170580"/>
                  </a:lnTo>
                  <a:cubicBezTo>
                    <a:pt x="360955" y="173873"/>
                    <a:pt x="358711" y="176966"/>
                    <a:pt x="355420" y="177491"/>
                  </a:cubicBezTo>
                  <a:cubicBezTo>
                    <a:pt x="355099" y="177543"/>
                    <a:pt x="354778" y="177568"/>
                    <a:pt x="354462" y="177568"/>
                  </a:cubicBezTo>
                  <a:close/>
                  <a:moveTo>
                    <a:pt x="320197" y="177568"/>
                  </a:moveTo>
                  <a:cubicBezTo>
                    <a:pt x="319880" y="177568"/>
                    <a:pt x="319562" y="177543"/>
                    <a:pt x="319238" y="177492"/>
                  </a:cubicBezTo>
                  <a:cubicBezTo>
                    <a:pt x="315947" y="176966"/>
                    <a:pt x="313704" y="173874"/>
                    <a:pt x="314231" y="170581"/>
                  </a:cubicBezTo>
                  <a:lnTo>
                    <a:pt x="318249" y="145401"/>
                  </a:lnTo>
                  <a:cubicBezTo>
                    <a:pt x="318775" y="142109"/>
                    <a:pt x="321858" y="139863"/>
                    <a:pt x="325160" y="140393"/>
                  </a:cubicBezTo>
                  <a:cubicBezTo>
                    <a:pt x="328451" y="140919"/>
                    <a:pt x="330694" y="144012"/>
                    <a:pt x="330168" y="147304"/>
                  </a:cubicBezTo>
                  <a:lnTo>
                    <a:pt x="326150" y="172485"/>
                  </a:lnTo>
                  <a:cubicBezTo>
                    <a:pt x="325675" y="175453"/>
                    <a:pt x="323110" y="177568"/>
                    <a:pt x="320197" y="177568"/>
                  </a:cubicBezTo>
                  <a:close/>
                  <a:moveTo>
                    <a:pt x="369000" y="98586"/>
                  </a:moveTo>
                  <a:lnTo>
                    <a:pt x="305658" y="98586"/>
                  </a:lnTo>
                  <a:cubicBezTo>
                    <a:pt x="302325" y="98586"/>
                    <a:pt x="299623" y="95885"/>
                    <a:pt x="299623" y="92551"/>
                  </a:cubicBezTo>
                  <a:cubicBezTo>
                    <a:pt x="299623" y="89218"/>
                    <a:pt x="302325" y="86516"/>
                    <a:pt x="305658" y="86516"/>
                  </a:cubicBezTo>
                  <a:lnTo>
                    <a:pt x="369000" y="86516"/>
                  </a:lnTo>
                  <a:cubicBezTo>
                    <a:pt x="372334" y="86516"/>
                    <a:pt x="375035" y="89218"/>
                    <a:pt x="375035" y="92551"/>
                  </a:cubicBezTo>
                  <a:cubicBezTo>
                    <a:pt x="375035" y="95885"/>
                    <a:pt x="372334" y="98586"/>
                    <a:pt x="369000" y="98586"/>
                  </a:cubicBezTo>
                  <a:close/>
                  <a:moveTo>
                    <a:pt x="369000" y="126106"/>
                  </a:moveTo>
                  <a:lnTo>
                    <a:pt x="305658" y="126106"/>
                  </a:lnTo>
                  <a:cubicBezTo>
                    <a:pt x="302325" y="126106"/>
                    <a:pt x="299623" y="123404"/>
                    <a:pt x="299623" y="120071"/>
                  </a:cubicBezTo>
                  <a:cubicBezTo>
                    <a:pt x="299623" y="116737"/>
                    <a:pt x="302325" y="114036"/>
                    <a:pt x="305658" y="114036"/>
                  </a:cubicBezTo>
                  <a:lnTo>
                    <a:pt x="369000" y="114036"/>
                  </a:lnTo>
                  <a:cubicBezTo>
                    <a:pt x="372334" y="114036"/>
                    <a:pt x="375035" y="116737"/>
                    <a:pt x="375035" y="120071"/>
                  </a:cubicBezTo>
                  <a:cubicBezTo>
                    <a:pt x="375035" y="123404"/>
                    <a:pt x="372334" y="126106"/>
                    <a:pt x="369000" y="126106"/>
                  </a:cubicBezTo>
                  <a:close/>
                  <a:moveTo>
                    <a:pt x="6035" y="72305"/>
                  </a:moveTo>
                  <a:cubicBezTo>
                    <a:pt x="2702" y="72305"/>
                    <a:pt x="0" y="69604"/>
                    <a:pt x="0" y="66270"/>
                  </a:cubicBezTo>
                  <a:lnTo>
                    <a:pt x="0" y="26045"/>
                  </a:lnTo>
                  <a:cubicBezTo>
                    <a:pt x="0" y="11684"/>
                    <a:pt x="11684" y="0"/>
                    <a:pt x="26045" y="0"/>
                  </a:cubicBezTo>
                  <a:lnTo>
                    <a:pt x="84676" y="0"/>
                  </a:lnTo>
                  <a:cubicBezTo>
                    <a:pt x="88008" y="0"/>
                    <a:pt x="90711" y="2702"/>
                    <a:pt x="90711" y="6035"/>
                  </a:cubicBezTo>
                  <a:cubicBezTo>
                    <a:pt x="90711" y="9367"/>
                    <a:pt x="88008" y="12070"/>
                    <a:pt x="84676" y="12070"/>
                  </a:cubicBezTo>
                  <a:lnTo>
                    <a:pt x="26045" y="12070"/>
                  </a:lnTo>
                  <a:cubicBezTo>
                    <a:pt x="18339" y="12070"/>
                    <a:pt x="12070" y="18339"/>
                    <a:pt x="12070" y="26045"/>
                  </a:cubicBezTo>
                  <a:lnTo>
                    <a:pt x="12070" y="66270"/>
                  </a:lnTo>
                  <a:cubicBezTo>
                    <a:pt x="12070" y="69604"/>
                    <a:pt x="9367" y="72305"/>
                    <a:pt x="6035" y="72305"/>
                  </a:cubicBezTo>
                  <a:close/>
                  <a:moveTo>
                    <a:pt x="337330" y="72305"/>
                  </a:moveTo>
                  <a:cubicBezTo>
                    <a:pt x="333996" y="72305"/>
                    <a:pt x="331295" y="69604"/>
                    <a:pt x="331295" y="66270"/>
                  </a:cubicBezTo>
                  <a:lnTo>
                    <a:pt x="331295" y="26045"/>
                  </a:lnTo>
                  <a:cubicBezTo>
                    <a:pt x="331295" y="18339"/>
                    <a:pt x="325026" y="12070"/>
                    <a:pt x="317320" y="12070"/>
                  </a:cubicBezTo>
                  <a:lnTo>
                    <a:pt x="258689" y="12070"/>
                  </a:lnTo>
                  <a:cubicBezTo>
                    <a:pt x="255356" y="12070"/>
                    <a:pt x="252654" y="9367"/>
                    <a:pt x="252654" y="6035"/>
                  </a:cubicBezTo>
                  <a:cubicBezTo>
                    <a:pt x="252654" y="2702"/>
                    <a:pt x="255356" y="0"/>
                    <a:pt x="258689" y="0"/>
                  </a:cubicBezTo>
                  <a:lnTo>
                    <a:pt x="317320" y="0"/>
                  </a:lnTo>
                  <a:cubicBezTo>
                    <a:pt x="331681" y="0"/>
                    <a:pt x="343365" y="11684"/>
                    <a:pt x="343365" y="26045"/>
                  </a:cubicBezTo>
                  <a:lnTo>
                    <a:pt x="343365" y="66270"/>
                  </a:lnTo>
                  <a:cubicBezTo>
                    <a:pt x="343365" y="69604"/>
                    <a:pt x="340664" y="72305"/>
                    <a:pt x="337330" y="72305"/>
                  </a:cubicBezTo>
                  <a:close/>
                  <a:moveTo>
                    <a:pt x="237072" y="196114"/>
                  </a:moveTo>
                  <a:lnTo>
                    <a:pt x="106328" y="196114"/>
                  </a:lnTo>
                  <a:cubicBezTo>
                    <a:pt x="102995" y="196114"/>
                    <a:pt x="100293" y="193413"/>
                    <a:pt x="100293" y="190079"/>
                  </a:cubicBezTo>
                  <a:lnTo>
                    <a:pt x="100293" y="109997"/>
                  </a:lnTo>
                  <a:cubicBezTo>
                    <a:pt x="100293" y="106663"/>
                    <a:pt x="102995" y="103962"/>
                    <a:pt x="106328" y="103962"/>
                  </a:cubicBezTo>
                  <a:lnTo>
                    <a:pt x="237071" y="103962"/>
                  </a:lnTo>
                  <a:cubicBezTo>
                    <a:pt x="240405" y="103962"/>
                    <a:pt x="243106" y="106663"/>
                    <a:pt x="243106" y="109997"/>
                  </a:cubicBezTo>
                  <a:lnTo>
                    <a:pt x="243106" y="190079"/>
                  </a:lnTo>
                  <a:cubicBezTo>
                    <a:pt x="243107" y="193413"/>
                    <a:pt x="240405" y="196114"/>
                    <a:pt x="237072" y="196114"/>
                  </a:cubicBezTo>
                  <a:close/>
                  <a:moveTo>
                    <a:pt x="112363" y="184044"/>
                  </a:moveTo>
                  <a:lnTo>
                    <a:pt x="231036" y="184044"/>
                  </a:lnTo>
                  <a:lnTo>
                    <a:pt x="231036" y="116032"/>
                  </a:lnTo>
                  <a:lnTo>
                    <a:pt x="112363" y="116032"/>
                  </a:lnTo>
                  <a:lnTo>
                    <a:pt x="112363" y="184044"/>
                  </a:lnTo>
                  <a:close/>
                  <a:moveTo>
                    <a:pt x="193882" y="241839"/>
                  </a:moveTo>
                  <a:lnTo>
                    <a:pt x="149517" y="241839"/>
                  </a:lnTo>
                  <a:cubicBezTo>
                    <a:pt x="144152" y="241839"/>
                    <a:pt x="139787" y="237474"/>
                    <a:pt x="139787" y="232109"/>
                  </a:cubicBezTo>
                  <a:lnTo>
                    <a:pt x="139787" y="220610"/>
                  </a:lnTo>
                  <a:cubicBezTo>
                    <a:pt x="139787" y="214332"/>
                    <a:pt x="144894" y="209224"/>
                    <a:pt x="151171" y="209224"/>
                  </a:cubicBezTo>
                  <a:lnTo>
                    <a:pt x="192227" y="209224"/>
                  </a:lnTo>
                  <a:cubicBezTo>
                    <a:pt x="198505" y="209224"/>
                    <a:pt x="203613" y="214331"/>
                    <a:pt x="203613" y="220610"/>
                  </a:cubicBezTo>
                  <a:lnTo>
                    <a:pt x="203613" y="232109"/>
                  </a:lnTo>
                  <a:cubicBezTo>
                    <a:pt x="203613" y="237474"/>
                    <a:pt x="199248" y="241839"/>
                    <a:pt x="193882" y="241839"/>
                  </a:cubicBezTo>
                  <a:close/>
                  <a:moveTo>
                    <a:pt x="151857" y="229769"/>
                  </a:moveTo>
                  <a:lnTo>
                    <a:pt x="191542" y="229769"/>
                  </a:lnTo>
                  <a:lnTo>
                    <a:pt x="191542" y="221294"/>
                  </a:lnTo>
                  <a:lnTo>
                    <a:pt x="151857" y="221294"/>
                  </a:lnTo>
                  <a:lnTo>
                    <a:pt x="151857" y="229769"/>
                  </a:lnTo>
                  <a:close/>
                  <a:moveTo>
                    <a:pt x="192227" y="221294"/>
                  </a:moveTo>
                  <a:lnTo>
                    <a:pt x="192239" y="221294"/>
                  </a:lnTo>
                  <a:lnTo>
                    <a:pt x="192227" y="221294"/>
                  </a:lnTo>
                  <a:close/>
                </a:path>
              </a:pathLst>
            </a:custGeom>
            <a:grpFill/>
            <a:ln w="1200" cap="flat">
              <a:noFill/>
              <a:prstDash val="solid"/>
              <a:miter/>
            </a:ln>
          </p:spPr>
          <p:txBody>
            <a:bodyPr rtlCol="0" anchor="ctr"/>
            <a:lstStyle/>
            <a:p>
              <a:endParaRPr lang="en-US"/>
            </a:p>
          </p:txBody>
        </p:sp>
        <p:sp>
          <p:nvSpPr>
            <p:cNvPr id="328" name="Freeform 327">
              <a:extLst>
                <a:ext uri="{FF2B5EF4-FFF2-40B4-BE49-F238E27FC236}">
                  <a16:creationId xmlns:a16="http://schemas.microsoft.com/office/drawing/2014/main" id="{BF7FCA1D-97A3-DB2D-555D-FCB4E66B04BC}"/>
                </a:ext>
              </a:extLst>
            </p:cNvPr>
            <p:cNvSpPr/>
            <p:nvPr/>
          </p:nvSpPr>
          <p:spPr>
            <a:xfrm>
              <a:off x="1215283" y="2437978"/>
              <a:ext cx="46350" cy="37254"/>
            </a:xfrm>
            <a:custGeom>
              <a:avLst/>
              <a:gdLst>
                <a:gd name="connsiteX0" fmla="*/ 40308 w 46350"/>
                <a:gd name="connsiteY0" fmla="*/ 37255 h 37254"/>
                <a:gd name="connsiteX1" fmla="*/ 34355 w 46350"/>
                <a:gd name="connsiteY1" fmla="*/ 32170 h 37254"/>
                <a:gd name="connsiteX2" fmla="*/ 30338 w 46350"/>
                <a:gd name="connsiteY2" fmla="*/ 6990 h 37254"/>
                <a:gd name="connsiteX3" fmla="*/ 35346 w 46350"/>
                <a:gd name="connsiteY3" fmla="*/ 78 h 37254"/>
                <a:gd name="connsiteX4" fmla="*/ 42257 w 46350"/>
                <a:gd name="connsiteY4" fmla="*/ 5086 h 37254"/>
                <a:gd name="connsiteX5" fmla="*/ 46274 w 46350"/>
                <a:gd name="connsiteY5" fmla="*/ 30266 h 37254"/>
                <a:gd name="connsiteX6" fmla="*/ 41266 w 46350"/>
                <a:gd name="connsiteY6" fmla="*/ 37178 h 37254"/>
                <a:gd name="connsiteX7" fmla="*/ 40308 w 46350"/>
                <a:gd name="connsiteY7" fmla="*/ 37255 h 37254"/>
                <a:gd name="connsiteX8" fmla="*/ 6044 w 46350"/>
                <a:gd name="connsiteY8" fmla="*/ 37255 h 37254"/>
                <a:gd name="connsiteX9" fmla="*/ 5085 w 46350"/>
                <a:gd name="connsiteY9" fmla="*/ 37179 h 37254"/>
                <a:gd name="connsiteX10" fmla="*/ 76 w 46350"/>
                <a:gd name="connsiteY10" fmla="*/ 30268 h 37254"/>
                <a:gd name="connsiteX11" fmla="*/ 4094 w 46350"/>
                <a:gd name="connsiteY11" fmla="*/ 5087 h 37254"/>
                <a:gd name="connsiteX12" fmla="*/ 11004 w 46350"/>
                <a:gd name="connsiteY12" fmla="*/ 80 h 37254"/>
                <a:gd name="connsiteX13" fmla="*/ 16013 w 46350"/>
                <a:gd name="connsiteY13" fmla="*/ 6991 h 37254"/>
                <a:gd name="connsiteX14" fmla="*/ 11995 w 46350"/>
                <a:gd name="connsiteY14" fmla="*/ 32171 h 37254"/>
                <a:gd name="connsiteX15" fmla="*/ 6044 w 46350"/>
                <a:gd name="connsiteY15" fmla="*/ 37255 h 37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350" h="37254">
                  <a:moveTo>
                    <a:pt x="40308" y="37255"/>
                  </a:moveTo>
                  <a:cubicBezTo>
                    <a:pt x="37393" y="37255"/>
                    <a:pt x="34829" y="35139"/>
                    <a:pt x="34355" y="32170"/>
                  </a:cubicBezTo>
                  <a:lnTo>
                    <a:pt x="30338" y="6990"/>
                  </a:lnTo>
                  <a:cubicBezTo>
                    <a:pt x="29812" y="3697"/>
                    <a:pt x="32056" y="603"/>
                    <a:pt x="35346" y="78"/>
                  </a:cubicBezTo>
                  <a:cubicBezTo>
                    <a:pt x="38635" y="-455"/>
                    <a:pt x="41731" y="1795"/>
                    <a:pt x="42257" y="5086"/>
                  </a:cubicBezTo>
                  <a:lnTo>
                    <a:pt x="46274" y="30266"/>
                  </a:lnTo>
                  <a:cubicBezTo>
                    <a:pt x="46800" y="33559"/>
                    <a:pt x="44556" y="36653"/>
                    <a:pt x="41266" y="37178"/>
                  </a:cubicBezTo>
                  <a:cubicBezTo>
                    <a:pt x="40944" y="37231"/>
                    <a:pt x="40623" y="37255"/>
                    <a:pt x="40308" y="37255"/>
                  </a:cubicBezTo>
                  <a:close/>
                  <a:moveTo>
                    <a:pt x="6044" y="37255"/>
                  </a:moveTo>
                  <a:cubicBezTo>
                    <a:pt x="5727" y="37255"/>
                    <a:pt x="5408" y="37230"/>
                    <a:pt x="5085" y="37179"/>
                  </a:cubicBezTo>
                  <a:cubicBezTo>
                    <a:pt x="1794" y="36654"/>
                    <a:pt x="-449" y="33560"/>
                    <a:pt x="76" y="30268"/>
                  </a:cubicBezTo>
                  <a:lnTo>
                    <a:pt x="4094" y="5087"/>
                  </a:lnTo>
                  <a:cubicBezTo>
                    <a:pt x="4619" y="1795"/>
                    <a:pt x="7720" y="-449"/>
                    <a:pt x="11004" y="80"/>
                  </a:cubicBezTo>
                  <a:cubicBezTo>
                    <a:pt x="14296" y="605"/>
                    <a:pt x="16538" y="3698"/>
                    <a:pt x="16013" y="6991"/>
                  </a:cubicBezTo>
                  <a:lnTo>
                    <a:pt x="11995" y="32171"/>
                  </a:lnTo>
                  <a:cubicBezTo>
                    <a:pt x="11521" y="35140"/>
                    <a:pt x="8957" y="37255"/>
                    <a:pt x="6044" y="37255"/>
                  </a:cubicBezTo>
                  <a:close/>
                </a:path>
              </a:pathLst>
            </a:custGeom>
            <a:grpFill/>
            <a:ln w="1200" cap="flat">
              <a:noFill/>
              <a:prstDash val="solid"/>
              <a:miter/>
            </a:ln>
          </p:spPr>
          <p:txBody>
            <a:bodyPr rtlCol="0" anchor="ctr"/>
            <a:lstStyle/>
            <a:p>
              <a:endParaRPr lang="en-US"/>
            </a:p>
          </p:txBody>
        </p:sp>
        <p:sp>
          <p:nvSpPr>
            <p:cNvPr id="329" name="Freeform 328">
              <a:extLst>
                <a:ext uri="{FF2B5EF4-FFF2-40B4-BE49-F238E27FC236}">
                  <a16:creationId xmlns:a16="http://schemas.microsoft.com/office/drawing/2014/main" id="{7D6FD133-53DE-CD6B-95C4-FB266C93A9E7}"/>
                </a:ext>
              </a:extLst>
            </p:cNvPr>
            <p:cNvSpPr/>
            <p:nvPr/>
          </p:nvSpPr>
          <p:spPr>
            <a:xfrm>
              <a:off x="1200754" y="2384182"/>
              <a:ext cx="75411" cy="39589"/>
            </a:xfrm>
            <a:custGeom>
              <a:avLst/>
              <a:gdLst>
                <a:gd name="connsiteX0" fmla="*/ 69377 w 75411"/>
                <a:gd name="connsiteY0" fmla="*/ 12070 h 39589"/>
                <a:gd name="connsiteX1" fmla="*/ 6035 w 75411"/>
                <a:gd name="connsiteY1" fmla="*/ 12070 h 39589"/>
                <a:gd name="connsiteX2" fmla="*/ 0 w 75411"/>
                <a:gd name="connsiteY2" fmla="*/ 6035 h 39589"/>
                <a:gd name="connsiteX3" fmla="*/ 6035 w 75411"/>
                <a:gd name="connsiteY3" fmla="*/ 0 h 39589"/>
                <a:gd name="connsiteX4" fmla="*/ 69377 w 75411"/>
                <a:gd name="connsiteY4" fmla="*/ 0 h 39589"/>
                <a:gd name="connsiteX5" fmla="*/ 75412 w 75411"/>
                <a:gd name="connsiteY5" fmla="*/ 6035 h 39589"/>
                <a:gd name="connsiteX6" fmla="*/ 69377 w 75411"/>
                <a:gd name="connsiteY6" fmla="*/ 12070 h 39589"/>
                <a:gd name="connsiteX7" fmla="*/ 69377 w 75411"/>
                <a:gd name="connsiteY7" fmla="*/ 39589 h 39589"/>
                <a:gd name="connsiteX8" fmla="*/ 6035 w 75411"/>
                <a:gd name="connsiteY8" fmla="*/ 39589 h 39589"/>
                <a:gd name="connsiteX9" fmla="*/ 0 w 75411"/>
                <a:gd name="connsiteY9" fmla="*/ 33554 h 39589"/>
                <a:gd name="connsiteX10" fmla="*/ 6035 w 75411"/>
                <a:gd name="connsiteY10" fmla="*/ 27519 h 39589"/>
                <a:gd name="connsiteX11" fmla="*/ 69377 w 75411"/>
                <a:gd name="connsiteY11" fmla="*/ 27519 h 39589"/>
                <a:gd name="connsiteX12" fmla="*/ 75412 w 75411"/>
                <a:gd name="connsiteY12" fmla="*/ 33554 h 39589"/>
                <a:gd name="connsiteX13" fmla="*/ 69377 w 75411"/>
                <a:gd name="connsiteY13" fmla="*/ 39589 h 39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411" h="39589">
                  <a:moveTo>
                    <a:pt x="69377" y="12070"/>
                  </a:moveTo>
                  <a:lnTo>
                    <a:pt x="6035" y="12070"/>
                  </a:lnTo>
                  <a:cubicBezTo>
                    <a:pt x="2702" y="12070"/>
                    <a:pt x="0" y="9369"/>
                    <a:pt x="0" y="6035"/>
                  </a:cubicBezTo>
                  <a:cubicBezTo>
                    <a:pt x="0" y="2701"/>
                    <a:pt x="2702" y="0"/>
                    <a:pt x="6035" y="0"/>
                  </a:cubicBezTo>
                  <a:lnTo>
                    <a:pt x="69377" y="0"/>
                  </a:lnTo>
                  <a:cubicBezTo>
                    <a:pt x="72711" y="0"/>
                    <a:pt x="75412" y="2701"/>
                    <a:pt x="75412" y="6035"/>
                  </a:cubicBezTo>
                  <a:cubicBezTo>
                    <a:pt x="75412" y="9369"/>
                    <a:pt x="72709" y="12070"/>
                    <a:pt x="69377" y="12070"/>
                  </a:cubicBezTo>
                  <a:close/>
                  <a:moveTo>
                    <a:pt x="69377" y="39589"/>
                  </a:moveTo>
                  <a:lnTo>
                    <a:pt x="6035" y="39589"/>
                  </a:lnTo>
                  <a:cubicBezTo>
                    <a:pt x="2702" y="39589"/>
                    <a:pt x="0" y="36888"/>
                    <a:pt x="0" y="33554"/>
                  </a:cubicBezTo>
                  <a:cubicBezTo>
                    <a:pt x="0" y="30221"/>
                    <a:pt x="2702" y="27519"/>
                    <a:pt x="6035" y="27519"/>
                  </a:cubicBezTo>
                  <a:lnTo>
                    <a:pt x="69377" y="27519"/>
                  </a:lnTo>
                  <a:cubicBezTo>
                    <a:pt x="72711" y="27519"/>
                    <a:pt x="75412" y="30221"/>
                    <a:pt x="75412" y="33554"/>
                  </a:cubicBezTo>
                  <a:cubicBezTo>
                    <a:pt x="75412" y="36888"/>
                    <a:pt x="72709" y="39589"/>
                    <a:pt x="69377" y="39589"/>
                  </a:cubicBezTo>
                  <a:close/>
                </a:path>
              </a:pathLst>
            </a:custGeom>
            <a:grpFill/>
            <a:ln w="1200" cap="flat">
              <a:noFill/>
              <a:prstDash val="solid"/>
              <a:miter/>
            </a:ln>
          </p:spPr>
          <p:txBody>
            <a:bodyPr rtlCol="0" anchor="ctr"/>
            <a:lstStyle/>
            <a:p>
              <a:endParaRPr lang="en-US"/>
            </a:p>
          </p:txBody>
        </p:sp>
      </p:grpSp>
      <p:sp>
        <p:nvSpPr>
          <p:cNvPr id="331" name="Freeform 330">
            <a:extLst>
              <a:ext uri="{FF2B5EF4-FFF2-40B4-BE49-F238E27FC236}">
                <a16:creationId xmlns:a16="http://schemas.microsoft.com/office/drawing/2014/main" id="{04DF015E-4106-8DE4-6BE3-779BAB6495C2}"/>
              </a:ext>
            </a:extLst>
          </p:cNvPr>
          <p:cNvSpPr/>
          <p:nvPr/>
        </p:nvSpPr>
        <p:spPr>
          <a:xfrm>
            <a:off x="7917472" y="788503"/>
            <a:ext cx="321664" cy="321664"/>
          </a:xfrm>
          <a:custGeom>
            <a:avLst/>
            <a:gdLst>
              <a:gd name="connsiteX0" fmla="*/ 160832 w 321664"/>
              <a:gd name="connsiteY0" fmla="*/ 321664 h 321664"/>
              <a:gd name="connsiteX1" fmla="*/ 0 w 321664"/>
              <a:gd name="connsiteY1" fmla="*/ 160832 h 321664"/>
              <a:gd name="connsiteX2" fmla="*/ 160832 w 321664"/>
              <a:gd name="connsiteY2" fmla="*/ 0 h 321664"/>
              <a:gd name="connsiteX3" fmla="*/ 321664 w 321664"/>
              <a:gd name="connsiteY3" fmla="*/ 160832 h 321664"/>
              <a:gd name="connsiteX4" fmla="*/ 160832 w 321664"/>
              <a:gd name="connsiteY4" fmla="*/ 321664 h 321664"/>
              <a:gd name="connsiteX5" fmla="*/ 160832 w 321664"/>
              <a:gd name="connsiteY5" fmla="*/ 24743 h 321664"/>
              <a:gd name="connsiteX6" fmla="*/ 24743 w 321664"/>
              <a:gd name="connsiteY6" fmla="*/ 160832 h 321664"/>
              <a:gd name="connsiteX7" fmla="*/ 160832 w 321664"/>
              <a:gd name="connsiteY7" fmla="*/ 296921 h 321664"/>
              <a:gd name="connsiteX8" fmla="*/ 296921 w 321664"/>
              <a:gd name="connsiteY8" fmla="*/ 160832 h 321664"/>
              <a:gd name="connsiteX9" fmla="*/ 160832 w 321664"/>
              <a:gd name="connsiteY9" fmla="*/ 24743 h 321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1664" h="321664">
                <a:moveTo>
                  <a:pt x="160832" y="321664"/>
                </a:moveTo>
                <a:cubicBezTo>
                  <a:pt x="72152" y="321664"/>
                  <a:pt x="0" y="249513"/>
                  <a:pt x="0" y="160832"/>
                </a:cubicBezTo>
                <a:cubicBezTo>
                  <a:pt x="0" y="72152"/>
                  <a:pt x="72152" y="0"/>
                  <a:pt x="160832" y="0"/>
                </a:cubicBezTo>
                <a:cubicBezTo>
                  <a:pt x="249513" y="0"/>
                  <a:pt x="321664" y="72152"/>
                  <a:pt x="321664" y="160832"/>
                </a:cubicBezTo>
                <a:cubicBezTo>
                  <a:pt x="321664" y="249513"/>
                  <a:pt x="249513" y="321664"/>
                  <a:pt x="160832" y="321664"/>
                </a:cubicBezTo>
                <a:close/>
                <a:moveTo>
                  <a:pt x="160832" y="24743"/>
                </a:moveTo>
                <a:cubicBezTo>
                  <a:pt x="85785" y="24743"/>
                  <a:pt x="24743" y="85810"/>
                  <a:pt x="24743" y="160832"/>
                </a:cubicBezTo>
                <a:cubicBezTo>
                  <a:pt x="24743" y="235854"/>
                  <a:pt x="85785" y="296921"/>
                  <a:pt x="160832" y="296921"/>
                </a:cubicBezTo>
                <a:cubicBezTo>
                  <a:pt x="235879" y="296921"/>
                  <a:pt x="296921" y="235854"/>
                  <a:pt x="296921" y="160832"/>
                </a:cubicBezTo>
                <a:cubicBezTo>
                  <a:pt x="296921" y="85810"/>
                  <a:pt x="235879" y="24743"/>
                  <a:pt x="160832" y="24743"/>
                </a:cubicBezTo>
                <a:close/>
              </a:path>
            </a:pathLst>
          </a:custGeom>
          <a:solidFill>
            <a:schemeClr val="bg1"/>
          </a:solidFill>
          <a:ln w="24606" cap="flat">
            <a:noFill/>
            <a:prstDash val="solid"/>
            <a:miter/>
          </a:ln>
        </p:spPr>
        <p:txBody>
          <a:bodyPr rtlCol="0" anchor="ctr"/>
          <a:lstStyle/>
          <a:p>
            <a:endParaRPr lang="en-US"/>
          </a:p>
        </p:txBody>
      </p:sp>
      <p:sp>
        <p:nvSpPr>
          <p:cNvPr id="332" name="Freeform 331">
            <a:extLst>
              <a:ext uri="{FF2B5EF4-FFF2-40B4-BE49-F238E27FC236}">
                <a16:creationId xmlns:a16="http://schemas.microsoft.com/office/drawing/2014/main" id="{8D4899D0-D6E1-11FB-ED45-438F6290FB00}"/>
              </a:ext>
            </a:extLst>
          </p:cNvPr>
          <p:cNvSpPr/>
          <p:nvPr/>
        </p:nvSpPr>
        <p:spPr>
          <a:xfrm>
            <a:off x="7645295" y="590556"/>
            <a:ext cx="507269" cy="445381"/>
          </a:xfrm>
          <a:custGeom>
            <a:avLst/>
            <a:gdLst>
              <a:gd name="connsiteX0" fmla="*/ 408266 w 507269"/>
              <a:gd name="connsiteY0" fmla="*/ 420638 h 445381"/>
              <a:gd name="connsiteX1" fmla="*/ 399507 w 507269"/>
              <a:gd name="connsiteY1" fmla="*/ 417026 h 445381"/>
              <a:gd name="connsiteX2" fmla="*/ 350020 w 507269"/>
              <a:gd name="connsiteY2" fmla="*/ 367539 h 445381"/>
              <a:gd name="connsiteX3" fmla="*/ 350325 w 507269"/>
              <a:gd name="connsiteY3" fmla="*/ 350045 h 445381"/>
              <a:gd name="connsiteX4" fmla="*/ 367514 w 507269"/>
              <a:gd name="connsiteY4" fmla="*/ 350045 h 445381"/>
              <a:gd name="connsiteX5" fmla="*/ 407648 w 507269"/>
              <a:gd name="connsiteY5" fmla="*/ 390179 h 445381"/>
              <a:gd name="connsiteX6" fmla="*/ 485540 w 507269"/>
              <a:gd name="connsiteY6" fmla="*/ 301152 h 445381"/>
              <a:gd name="connsiteX7" fmla="*/ 502992 w 507269"/>
              <a:gd name="connsiteY7" fmla="*/ 299885 h 445381"/>
              <a:gd name="connsiteX8" fmla="*/ 504256 w 507269"/>
              <a:gd name="connsiteY8" fmla="*/ 317337 h 445381"/>
              <a:gd name="connsiteX9" fmla="*/ 504172 w 507269"/>
              <a:gd name="connsiteY9" fmla="*/ 317433 h 445381"/>
              <a:gd name="connsiteX10" fmla="*/ 417570 w 507269"/>
              <a:gd name="connsiteY10" fmla="*/ 416407 h 445381"/>
              <a:gd name="connsiteX11" fmla="*/ 408662 w 507269"/>
              <a:gd name="connsiteY11" fmla="*/ 420638 h 445381"/>
              <a:gd name="connsiteX12" fmla="*/ 408266 w 507269"/>
              <a:gd name="connsiteY12" fmla="*/ 420638 h 445381"/>
              <a:gd name="connsiteX13" fmla="*/ 235062 w 507269"/>
              <a:gd name="connsiteY13" fmla="*/ 445382 h 445381"/>
              <a:gd name="connsiteX14" fmla="*/ 61859 w 507269"/>
              <a:gd name="connsiteY14" fmla="*/ 445382 h 445381"/>
              <a:gd name="connsiteX15" fmla="*/ 0 w 507269"/>
              <a:gd name="connsiteY15" fmla="*/ 383523 h 445381"/>
              <a:gd name="connsiteX16" fmla="*/ 0 w 507269"/>
              <a:gd name="connsiteY16" fmla="*/ 61859 h 445381"/>
              <a:gd name="connsiteX17" fmla="*/ 61859 w 507269"/>
              <a:gd name="connsiteY17" fmla="*/ 0 h 445381"/>
              <a:gd name="connsiteX18" fmla="*/ 111345 w 507269"/>
              <a:gd name="connsiteY18" fmla="*/ 0 h 445381"/>
              <a:gd name="connsiteX19" fmla="*/ 123717 w 507269"/>
              <a:gd name="connsiteY19" fmla="*/ 12372 h 445381"/>
              <a:gd name="connsiteX20" fmla="*/ 111345 w 507269"/>
              <a:gd name="connsiteY20" fmla="*/ 24743 h 445381"/>
              <a:gd name="connsiteX21" fmla="*/ 61859 w 507269"/>
              <a:gd name="connsiteY21" fmla="*/ 24743 h 445381"/>
              <a:gd name="connsiteX22" fmla="*/ 24743 w 507269"/>
              <a:gd name="connsiteY22" fmla="*/ 61859 h 445381"/>
              <a:gd name="connsiteX23" fmla="*/ 24743 w 507269"/>
              <a:gd name="connsiteY23" fmla="*/ 383523 h 445381"/>
              <a:gd name="connsiteX24" fmla="*/ 61859 w 507269"/>
              <a:gd name="connsiteY24" fmla="*/ 420638 h 445381"/>
              <a:gd name="connsiteX25" fmla="*/ 235062 w 507269"/>
              <a:gd name="connsiteY25" fmla="*/ 420638 h 445381"/>
              <a:gd name="connsiteX26" fmla="*/ 247434 w 507269"/>
              <a:gd name="connsiteY26" fmla="*/ 433010 h 445381"/>
              <a:gd name="connsiteX27" fmla="*/ 235062 w 507269"/>
              <a:gd name="connsiteY27" fmla="*/ 445382 h 445381"/>
              <a:gd name="connsiteX28" fmla="*/ 408266 w 507269"/>
              <a:gd name="connsiteY28" fmla="*/ 148461 h 445381"/>
              <a:gd name="connsiteX29" fmla="*/ 395895 w 507269"/>
              <a:gd name="connsiteY29" fmla="*/ 136089 h 445381"/>
              <a:gd name="connsiteX30" fmla="*/ 395895 w 507269"/>
              <a:gd name="connsiteY30" fmla="*/ 61859 h 445381"/>
              <a:gd name="connsiteX31" fmla="*/ 358780 w 507269"/>
              <a:gd name="connsiteY31" fmla="*/ 24743 h 445381"/>
              <a:gd name="connsiteX32" fmla="*/ 309293 w 507269"/>
              <a:gd name="connsiteY32" fmla="*/ 24743 h 445381"/>
              <a:gd name="connsiteX33" fmla="*/ 296921 w 507269"/>
              <a:gd name="connsiteY33" fmla="*/ 12372 h 445381"/>
              <a:gd name="connsiteX34" fmla="*/ 309293 w 507269"/>
              <a:gd name="connsiteY34" fmla="*/ 0 h 445381"/>
              <a:gd name="connsiteX35" fmla="*/ 358780 w 507269"/>
              <a:gd name="connsiteY35" fmla="*/ 0 h 445381"/>
              <a:gd name="connsiteX36" fmla="*/ 420638 w 507269"/>
              <a:gd name="connsiteY36" fmla="*/ 61859 h 445381"/>
              <a:gd name="connsiteX37" fmla="*/ 420638 w 507269"/>
              <a:gd name="connsiteY37" fmla="*/ 136089 h 445381"/>
              <a:gd name="connsiteX38" fmla="*/ 408266 w 507269"/>
              <a:gd name="connsiteY38" fmla="*/ 148461 h 445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07269" h="445381">
                <a:moveTo>
                  <a:pt x="408266" y="420638"/>
                </a:moveTo>
                <a:cubicBezTo>
                  <a:pt x="404985" y="420631"/>
                  <a:pt x="401841" y="419334"/>
                  <a:pt x="399507" y="417026"/>
                </a:cubicBezTo>
                <a:lnTo>
                  <a:pt x="350020" y="367539"/>
                </a:lnTo>
                <a:cubicBezTo>
                  <a:pt x="345275" y="362625"/>
                  <a:pt x="345411" y="354791"/>
                  <a:pt x="350325" y="350045"/>
                </a:cubicBezTo>
                <a:cubicBezTo>
                  <a:pt x="355118" y="345416"/>
                  <a:pt x="362719" y="345416"/>
                  <a:pt x="367514" y="350045"/>
                </a:cubicBezTo>
                <a:lnTo>
                  <a:pt x="407648" y="390179"/>
                </a:lnTo>
                <a:lnTo>
                  <a:pt x="485540" y="301152"/>
                </a:lnTo>
                <a:cubicBezTo>
                  <a:pt x="490009" y="295983"/>
                  <a:pt x="497823" y="295417"/>
                  <a:pt x="502992" y="299885"/>
                </a:cubicBezTo>
                <a:cubicBezTo>
                  <a:pt x="508158" y="304356"/>
                  <a:pt x="508725" y="312168"/>
                  <a:pt x="504256" y="317337"/>
                </a:cubicBezTo>
                <a:cubicBezTo>
                  <a:pt x="504229" y="317369"/>
                  <a:pt x="504199" y="317401"/>
                  <a:pt x="504172" y="317433"/>
                </a:cubicBezTo>
                <a:lnTo>
                  <a:pt x="417570" y="416407"/>
                </a:lnTo>
                <a:cubicBezTo>
                  <a:pt x="415308" y="418980"/>
                  <a:pt x="412087" y="420512"/>
                  <a:pt x="408662" y="420638"/>
                </a:cubicBezTo>
                <a:lnTo>
                  <a:pt x="408266" y="420638"/>
                </a:lnTo>
                <a:close/>
                <a:moveTo>
                  <a:pt x="235062" y="445382"/>
                </a:moveTo>
                <a:lnTo>
                  <a:pt x="61859" y="445382"/>
                </a:lnTo>
                <a:cubicBezTo>
                  <a:pt x="27712" y="445339"/>
                  <a:pt x="41" y="417669"/>
                  <a:pt x="0" y="383523"/>
                </a:cubicBezTo>
                <a:lnTo>
                  <a:pt x="0" y="61859"/>
                </a:lnTo>
                <a:cubicBezTo>
                  <a:pt x="0" y="27737"/>
                  <a:pt x="27762" y="0"/>
                  <a:pt x="61859" y="0"/>
                </a:cubicBezTo>
                <a:lnTo>
                  <a:pt x="111345" y="0"/>
                </a:lnTo>
                <a:cubicBezTo>
                  <a:pt x="118178" y="0"/>
                  <a:pt x="123717" y="5539"/>
                  <a:pt x="123717" y="12372"/>
                </a:cubicBezTo>
                <a:cubicBezTo>
                  <a:pt x="123717" y="19204"/>
                  <a:pt x="118178" y="24743"/>
                  <a:pt x="111345" y="24743"/>
                </a:cubicBezTo>
                <a:lnTo>
                  <a:pt x="61859" y="24743"/>
                </a:lnTo>
                <a:cubicBezTo>
                  <a:pt x="41396" y="24743"/>
                  <a:pt x="24743" y="41396"/>
                  <a:pt x="24743" y="61859"/>
                </a:cubicBezTo>
                <a:lnTo>
                  <a:pt x="24743" y="383523"/>
                </a:lnTo>
                <a:cubicBezTo>
                  <a:pt x="24743" y="403986"/>
                  <a:pt x="41396" y="420638"/>
                  <a:pt x="61859" y="420638"/>
                </a:cubicBezTo>
                <a:lnTo>
                  <a:pt x="235062" y="420638"/>
                </a:lnTo>
                <a:cubicBezTo>
                  <a:pt x="241895" y="420638"/>
                  <a:pt x="247434" y="426178"/>
                  <a:pt x="247434" y="433010"/>
                </a:cubicBezTo>
                <a:cubicBezTo>
                  <a:pt x="247434" y="439841"/>
                  <a:pt x="241895" y="445382"/>
                  <a:pt x="235062" y="445382"/>
                </a:cubicBezTo>
                <a:close/>
                <a:moveTo>
                  <a:pt x="408266" y="148461"/>
                </a:moveTo>
                <a:cubicBezTo>
                  <a:pt x="401435" y="148461"/>
                  <a:pt x="395895" y="142921"/>
                  <a:pt x="395895" y="136089"/>
                </a:cubicBezTo>
                <a:lnTo>
                  <a:pt x="395895" y="61859"/>
                </a:lnTo>
                <a:cubicBezTo>
                  <a:pt x="395895" y="41396"/>
                  <a:pt x="379242" y="24743"/>
                  <a:pt x="358780" y="24743"/>
                </a:cubicBezTo>
                <a:lnTo>
                  <a:pt x="309293" y="24743"/>
                </a:lnTo>
                <a:cubicBezTo>
                  <a:pt x="302461" y="24743"/>
                  <a:pt x="296921" y="19204"/>
                  <a:pt x="296921" y="12372"/>
                </a:cubicBezTo>
                <a:cubicBezTo>
                  <a:pt x="296921" y="5539"/>
                  <a:pt x="302461" y="0"/>
                  <a:pt x="309293" y="0"/>
                </a:cubicBezTo>
                <a:lnTo>
                  <a:pt x="358780" y="0"/>
                </a:lnTo>
                <a:cubicBezTo>
                  <a:pt x="392876" y="0"/>
                  <a:pt x="420638" y="27737"/>
                  <a:pt x="420638" y="61859"/>
                </a:cubicBezTo>
                <a:lnTo>
                  <a:pt x="420638" y="136089"/>
                </a:lnTo>
                <a:cubicBezTo>
                  <a:pt x="420638" y="142921"/>
                  <a:pt x="415098" y="148461"/>
                  <a:pt x="408266" y="148461"/>
                </a:cubicBezTo>
                <a:close/>
              </a:path>
            </a:pathLst>
          </a:custGeom>
          <a:solidFill>
            <a:schemeClr val="bg1"/>
          </a:solidFill>
          <a:ln w="24606" cap="flat">
            <a:noFill/>
            <a:prstDash val="solid"/>
            <a:miter/>
          </a:ln>
        </p:spPr>
        <p:txBody>
          <a:bodyPr rtlCol="0" anchor="ctr"/>
          <a:lstStyle/>
          <a:p>
            <a:endParaRPr lang="en-US"/>
          </a:p>
        </p:txBody>
      </p:sp>
      <p:sp>
        <p:nvSpPr>
          <p:cNvPr id="333" name="Freeform 332">
            <a:extLst>
              <a:ext uri="{FF2B5EF4-FFF2-40B4-BE49-F238E27FC236}">
                <a16:creationId xmlns:a16="http://schemas.microsoft.com/office/drawing/2014/main" id="{48B53FE8-F207-74C5-69E3-1A0BD75BAC38}"/>
              </a:ext>
            </a:extLst>
          </p:cNvPr>
          <p:cNvSpPr/>
          <p:nvPr/>
        </p:nvSpPr>
        <p:spPr>
          <a:xfrm>
            <a:off x="7719525" y="516326"/>
            <a:ext cx="272177" cy="371151"/>
          </a:xfrm>
          <a:custGeom>
            <a:avLst/>
            <a:gdLst>
              <a:gd name="connsiteX0" fmla="*/ 210319 w 272177"/>
              <a:gd name="connsiteY0" fmla="*/ 148461 h 371151"/>
              <a:gd name="connsiteX1" fmla="*/ 61859 w 272177"/>
              <a:gd name="connsiteY1" fmla="*/ 148461 h 371151"/>
              <a:gd name="connsiteX2" fmla="*/ 24743 w 272177"/>
              <a:gd name="connsiteY2" fmla="*/ 111345 h 371151"/>
              <a:gd name="connsiteX3" fmla="*/ 24743 w 272177"/>
              <a:gd name="connsiteY3" fmla="*/ 61859 h 371151"/>
              <a:gd name="connsiteX4" fmla="*/ 37115 w 272177"/>
              <a:gd name="connsiteY4" fmla="*/ 49487 h 371151"/>
              <a:gd name="connsiteX5" fmla="*/ 75467 w 272177"/>
              <a:gd name="connsiteY5" fmla="*/ 49487 h 371151"/>
              <a:gd name="connsiteX6" fmla="*/ 136089 w 272177"/>
              <a:gd name="connsiteY6" fmla="*/ 0 h 371151"/>
              <a:gd name="connsiteX7" fmla="*/ 196710 w 272177"/>
              <a:gd name="connsiteY7" fmla="*/ 49487 h 371151"/>
              <a:gd name="connsiteX8" fmla="*/ 235062 w 272177"/>
              <a:gd name="connsiteY8" fmla="*/ 49487 h 371151"/>
              <a:gd name="connsiteX9" fmla="*/ 247434 w 272177"/>
              <a:gd name="connsiteY9" fmla="*/ 61859 h 371151"/>
              <a:gd name="connsiteX10" fmla="*/ 247434 w 272177"/>
              <a:gd name="connsiteY10" fmla="*/ 111345 h 371151"/>
              <a:gd name="connsiteX11" fmla="*/ 210319 w 272177"/>
              <a:gd name="connsiteY11" fmla="*/ 148461 h 371151"/>
              <a:gd name="connsiteX12" fmla="*/ 49487 w 272177"/>
              <a:gd name="connsiteY12" fmla="*/ 74230 h 371151"/>
              <a:gd name="connsiteX13" fmla="*/ 49487 w 272177"/>
              <a:gd name="connsiteY13" fmla="*/ 111345 h 371151"/>
              <a:gd name="connsiteX14" fmla="*/ 61859 w 272177"/>
              <a:gd name="connsiteY14" fmla="*/ 123717 h 371151"/>
              <a:gd name="connsiteX15" fmla="*/ 210319 w 272177"/>
              <a:gd name="connsiteY15" fmla="*/ 123717 h 371151"/>
              <a:gd name="connsiteX16" fmla="*/ 222691 w 272177"/>
              <a:gd name="connsiteY16" fmla="*/ 111345 h 371151"/>
              <a:gd name="connsiteX17" fmla="*/ 222691 w 272177"/>
              <a:gd name="connsiteY17" fmla="*/ 74230 h 371151"/>
              <a:gd name="connsiteX18" fmla="*/ 185576 w 272177"/>
              <a:gd name="connsiteY18" fmla="*/ 74230 h 371151"/>
              <a:gd name="connsiteX19" fmla="*/ 173204 w 272177"/>
              <a:gd name="connsiteY19" fmla="*/ 61859 h 371151"/>
              <a:gd name="connsiteX20" fmla="*/ 136089 w 272177"/>
              <a:gd name="connsiteY20" fmla="*/ 24743 h 371151"/>
              <a:gd name="connsiteX21" fmla="*/ 98974 w 272177"/>
              <a:gd name="connsiteY21" fmla="*/ 61859 h 371151"/>
              <a:gd name="connsiteX22" fmla="*/ 86602 w 272177"/>
              <a:gd name="connsiteY22" fmla="*/ 74230 h 371151"/>
              <a:gd name="connsiteX23" fmla="*/ 49487 w 272177"/>
              <a:gd name="connsiteY23" fmla="*/ 74230 h 371151"/>
              <a:gd name="connsiteX24" fmla="*/ 259806 w 272177"/>
              <a:gd name="connsiteY24" fmla="*/ 222691 h 371151"/>
              <a:gd name="connsiteX25" fmla="*/ 12372 w 272177"/>
              <a:gd name="connsiteY25" fmla="*/ 222691 h 371151"/>
              <a:gd name="connsiteX26" fmla="*/ 0 w 272177"/>
              <a:gd name="connsiteY26" fmla="*/ 210319 h 371151"/>
              <a:gd name="connsiteX27" fmla="*/ 12372 w 272177"/>
              <a:gd name="connsiteY27" fmla="*/ 197947 h 371151"/>
              <a:gd name="connsiteX28" fmla="*/ 259806 w 272177"/>
              <a:gd name="connsiteY28" fmla="*/ 197947 h 371151"/>
              <a:gd name="connsiteX29" fmla="*/ 272178 w 272177"/>
              <a:gd name="connsiteY29" fmla="*/ 210319 h 371151"/>
              <a:gd name="connsiteX30" fmla="*/ 259806 w 272177"/>
              <a:gd name="connsiteY30" fmla="*/ 222691 h 371151"/>
              <a:gd name="connsiteX31" fmla="*/ 185576 w 272177"/>
              <a:gd name="connsiteY31" fmla="*/ 296921 h 371151"/>
              <a:gd name="connsiteX32" fmla="*/ 12372 w 272177"/>
              <a:gd name="connsiteY32" fmla="*/ 296921 h 371151"/>
              <a:gd name="connsiteX33" fmla="*/ 0 w 272177"/>
              <a:gd name="connsiteY33" fmla="*/ 284549 h 371151"/>
              <a:gd name="connsiteX34" fmla="*/ 12372 w 272177"/>
              <a:gd name="connsiteY34" fmla="*/ 272178 h 371151"/>
              <a:gd name="connsiteX35" fmla="*/ 185576 w 272177"/>
              <a:gd name="connsiteY35" fmla="*/ 272178 h 371151"/>
              <a:gd name="connsiteX36" fmla="*/ 197947 w 272177"/>
              <a:gd name="connsiteY36" fmla="*/ 284549 h 371151"/>
              <a:gd name="connsiteX37" fmla="*/ 185576 w 272177"/>
              <a:gd name="connsiteY37" fmla="*/ 296921 h 371151"/>
              <a:gd name="connsiteX38" fmla="*/ 136089 w 272177"/>
              <a:gd name="connsiteY38" fmla="*/ 371151 h 371151"/>
              <a:gd name="connsiteX39" fmla="*/ 12372 w 272177"/>
              <a:gd name="connsiteY39" fmla="*/ 371151 h 371151"/>
              <a:gd name="connsiteX40" fmla="*/ 0 w 272177"/>
              <a:gd name="connsiteY40" fmla="*/ 358780 h 371151"/>
              <a:gd name="connsiteX41" fmla="*/ 12372 w 272177"/>
              <a:gd name="connsiteY41" fmla="*/ 346408 h 371151"/>
              <a:gd name="connsiteX42" fmla="*/ 136089 w 272177"/>
              <a:gd name="connsiteY42" fmla="*/ 346408 h 371151"/>
              <a:gd name="connsiteX43" fmla="*/ 148461 w 272177"/>
              <a:gd name="connsiteY43" fmla="*/ 358780 h 371151"/>
              <a:gd name="connsiteX44" fmla="*/ 136089 w 272177"/>
              <a:gd name="connsiteY44" fmla="*/ 371151 h 37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72177" h="371151">
                <a:moveTo>
                  <a:pt x="210319" y="148461"/>
                </a:moveTo>
                <a:lnTo>
                  <a:pt x="61859" y="148461"/>
                </a:lnTo>
                <a:cubicBezTo>
                  <a:pt x="41396" y="148461"/>
                  <a:pt x="24743" y="131808"/>
                  <a:pt x="24743" y="111345"/>
                </a:cubicBezTo>
                <a:lnTo>
                  <a:pt x="24743" y="61859"/>
                </a:lnTo>
                <a:cubicBezTo>
                  <a:pt x="24743" y="55026"/>
                  <a:pt x="30282" y="49487"/>
                  <a:pt x="37115" y="49487"/>
                </a:cubicBezTo>
                <a:lnTo>
                  <a:pt x="75467" y="49487"/>
                </a:lnTo>
                <a:cubicBezTo>
                  <a:pt x="81233" y="21279"/>
                  <a:pt x="106199" y="0"/>
                  <a:pt x="136089" y="0"/>
                </a:cubicBezTo>
                <a:cubicBezTo>
                  <a:pt x="165979" y="0"/>
                  <a:pt x="190945" y="21279"/>
                  <a:pt x="196710" y="49487"/>
                </a:cubicBezTo>
                <a:lnTo>
                  <a:pt x="235062" y="49487"/>
                </a:lnTo>
                <a:cubicBezTo>
                  <a:pt x="241894" y="49487"/>
                  <a:pt x="247434" y="55026"/>
                  <a:pt x="247434" y="61859"/>
                </a:cubicBezTo>
                <a:lnTo>
                  <a:pt x="247434" y="111345"/>
                </a:lnTo>
                <a:cubicBezTo>
                  <a:pt x="247434" y="131808"/>
                  <a:pt x="230782" y="148461"/>
                  <a:pt x="210319" y="148461"/>
                </a:cubicBezTo>
                <a:close/>
                <a:moveTo>
                  <a:pt x="49487" y="74230"/>
                </a:moveTo>
                <a:lnTo>
                  <a:pt x="49487" y="111345"/>
                </a:lnTo>
                <a:cubicBezTo>
                  <a:pt x="49487" y="118178"/>
                  <a:pt x="55026" y="123717"/>
                  <a:pt x="61859" y="123717"/>
                </a:cubicBezTo>
                <a:lnTo>
                  <a:pt x="210319" y="123717"/>
                </a:lnTo>
                <a:cubicBezTo>
                  <a:pt x="217151" y="123717"/>
                  <a:pt x="222691" y="118178"/>
                  <a:pt x="222691" y="111345"/>
                </a:cubicBezTo>
                <a:lnTo>
                  <a:pt x="222691" y="74230"/>
                </a:lnTo>
                <a:lnTo>
                  <a:pt x="185576" y="74230"/>
                </a:lnTo>
                <a:cubicBezTo>
                  <a:pt x="178744" y="74230"/>
                  <a:pt x="173204" y="68691"/>
                  <a:pt x="173204" y="61859"/>
                </a:cubicBezTo>
                <a:cubicBezTo>
                  <a:pt x="173204" y="41396"/>
                  <a:pt x="156552" y="24743"/>
                  <a:pt x="136089" y="24743"/>
                </a:cubicBezTo>
                <a:cubicBezTo>
                  <a:pt x="115626" y="24743"/>
                  <a:pt x="98974" y="41396"/>
                  <a:pt x="98974" y="61859"/>
                </a:cubicBezTo>
                <a:cubicBezTo>
                  <a:pt x="98974" y="68691"/>
                  <a:pt x="93435" y="74230"/>
                  <a:pt x="86602" y="74230"/>
                </a:cubicBezTo>
                <a:lnTo>
                  <a:pt x="49487" y="74230"/>
                </a:lnTo>
                <a:close/>
                <a:moveTo>
                  <a:pt x="259806" y="222691"/>
                </a:moveTo>
                <a:lnTo>
                  <a:pt x="12372" y="222691"/>
                </a:lnTo>
                <a:cubicBezTo>
                  <a:pt x="5539" y="222691"/>
                  <a:pt x="0" y="217152"/>
                  <a:pt x="0" y="210319"/>
                </a:cubicBezTo>
                <a:cubicBezTo>
                  <a:pt x="0" y="203486"/>
                  <a:pt x="5539" y="197947"/>
                  <a:pt x="12372" y="197947"/>
                </a:cubicBezTo>
                <a:lnTo>
                  <a:pt x="259806" y="197947"/>
                </a:lnTo>
                <a:cubicBezTo>
                  <a:pt x="266638" y="197947"/>
                  <a:pt x="272178" y="203486"/>
                  <a:pt x="272178" y="210319"/>
                </a:cubicBezTo>
                <a:cubicBezTo>
                  <a:pt x="272178" y="217152"/>
                  <a:pt x="266638" y="222691"/>
                  <a:pt x="259806" y="222691"/>
                </a:cubicBezTo>
                <a:close/>
                <a:moveTo>
                  <a:pt x="185576" y="296921"/>
                </a:moveTo>
                <a:lnTo>
                  <a:pt x="12372" y="296921"/>
                </a:lnTo>
                <a:cubicBezTo>
                  <a:pt x="5539" y="296921"/>
                  <a:pt x="0" y="291381"/>
                  <a:pt x="0" y="284549"/>
                </a:cubicBezTo>
                <a:cubicBezTo>
                  <a:pt x="0" y="277718"/>
                  <a:pt x="5539" y="272178"/>
                  <a:pt x="12372" y="272178"/>
                </a:cubicBezTo>
                <a:lnTo>
                  <a:pt x="185576" y="272178"/>
                </a:lnTo>
                <a:cubicBezTo>
                  <a:pt x="192407" y="272178"/>
                  <a:pt x="197947" y="277718"/>
                  <a:pt x="197947" y="284549"/>
                </a:cubicBezTo>
                <a:cubicBezTo>
                  <a:pt x="197947" y="291381"/>
                  <a:pt x="192407" y="296921"/>
                  <a:pt x="185576" y="296921"/>
                </a:cubicBezTo>
                <a:close/>
                <a:moveTo>
                  <a:pt x="136089" y="371151"/>
                </a:moveTo>
                <a:lnTo>
                  <a:pt x="12372" y="371151"/>
                </a:lnTo>
                <a:cubicBezTo>
                  <a:pt x="5539" y="371151"/>
                  <a:pt x="0" y="365611"/>
                  <a:pt x="0" y="358780"/>
                </a:cubicBezTo>
                <a:cubicBezTo>
                  <a:pt x="0" y="351948"/>
                  <a:pt x="5539" y="346408"/>
                  <a:pt x="12372" y="346408"/>
                </a:cubicBezTo>
                <a:lnTo>
                  <a:pt x="136089" y="346408"/>
                </a:lnTo>
                <a:cubicBezTo>
                  <a:pt x="142921" y="346408"/>
                  <a:pt x="148461" y="351948"/>
                  <a:pt x="148461" y="358780"/>
                </a:cubicBezTo>
                <a:cubicBezTo>
                  <a:pt x="148461" y="365611"/>
                  <a:pt x="142921" y="371151"/>
                  <a:pt x="136089" y="371151"/>
                </a:cubicBezTo>
                <a:close/>
              </a:path>
            </a:pathLst>
          </a:custGeom>
          <a:solidFill>
            <a:schemeClr val="bg1"/>
          </a:solidFill>
          <a:ln w="24606" cap="flat">
            <a:noFill/>
            <a:prstDash val="solid"/>
            <a:miter/>
          </a:ln>
        </p:spPr>
        <p:txBody>
          <a:bodyPr rtlCol="0" anchor="ctr"/>
          <a:lstStyle/>
          <a:p>
            <a:endParaRPr lang="en-US"/>
          </a:p>
        </p:txBody>
      </p:sp>
      <p:sp>
        <p:nvSpPr>
          <p:cNvPr id="335" name="Freeform 334">
            <a:extLst>
              <a:ext uri="{FF2B5EF4-FFF2-40B4-BE49-F238E27FC236}">
                <a16:creationId xmlns:a16="http://schemas.microsoft.com/office/drawing/2014/main" id="{8E2376FB-9222-3B67-2461-0399B64C990A}"/>
              </a:ext>
            </a:extLst>
          </p:cNvPr>
          <p:cNvSpPr/>
          <p:nvPr/>
        </p:nvSpPr>
        <p:spPr>
          <a:xfrm>
            <a:off x="1853556" y="2030459"/>
            <a:ext cx="576746" cy="521861"/>
          </a:xfrm>
          <a:custGeom>
            <a:avLst/>
            <a:gdLst>
              <a:gd name="connsiteX0" fmla="*/ 544355 w 576746"/>
              <a:gd name="connsiteY0" fmla="*/ 0 h 521861"/>
              <a:gd name="connsiteX1" fmla="*/ 31492 w 576746"/>
              <a:gd name="connsiteY1" fmla="*/ 0 h 521861"/>
              <a:gd name="connsiteX2" fmla="*/ 0 w 576746"/>
              <a:gd name="connsiteY2" fmla="*/ 31492 h 521861"/>
              <a:gd name="connsiteX3" fmla="*/ 0 w 576746"/>
              <a:gd name="connsiteY3" fmla="*/ 369802 h 521861"/>
              <a:gd name="connsiteX4" fmla="*/ 31492 w 576746"/>
              <a:gd name="connsiteY4" fmla="*/ 401293 h 521861"/>
              <a:gd name="connsiteX5" fmla="*/ 213243 w 576746"/>
              <a:gd name="connsiteY5" fmla="*/ 401293 h 521861"/>
              <a:gd name="connsiteX6" fmla="*/ 192549 w 576746"/>
              <a:gd name="connsiteY6" fmla="*/ 460677 h 521861"/>
              <a:gd name="connsiteX7" fmla="*/ 169155 w 576746"/>
              <a:gd name="connsiteY7" fmla="*/ 460677 h 521861"/>
              <a:gd name="connsiteX8" fmla="*/ 116969 w 576746"/>
              <a:gd name="connsiteY8" fmla="*/ 512864 h 521861"/>
              <a:gd name="connsiteX9" fmla="*/ 125966 w 576746"/>
              <a:gd name="connsiteY9" fmla="*/ 521861 h 521861"/>
              <a:gd name="connsiteX10" fmla="*/ 449880 w 576746"/>
              <a:gd name="connsiteY10" fmla="*/ 521861 h 521861"/>
              <a:gd name="connsiteX11" fmla="*/ 458878 w 576746"/>
              <a:gd name="connsiteY11" fmla="*/ 512864 h 521861"/>
              <a:gd name="connsiteX12" fmla="*/ 458878 w 576746"/>
              <a:gd name="connsiteY12" fmla="*/ 511064 h 521861"/>
              <a:gd name="connsiteX13" fmla="*/ 407592 w 576746"/>
              <a:gd name="connsiteY13" fmla="*/ 461577 h 521861"/>
              <a:gd name="connsiteX14" fmla="*/ 384198 w 576746"/>
              <a:gd name="connsiteY14" fmla="*/ 461577 h 521861"/>
              <a:gd name="connsiteX15" fmla="*/ 363503 w 576746"/>
              <a:gd name="connsiteY15" fmla="*/ 402193 h 521861"/>
              <a:gd name="connsiteX16" fmla="*/ 545255 w 576746"/>
              <a:gd name="connsiteY16" fmla="*/ 402193 h 521861"/>
              <a:gd name="connsiteX17" fmla="*/ 576747 w 576746"/>
              <a:gd name="connsiteY17" fmla="*/ 370701 h 521861"/>
              <a:gd name="connsiteX18" fmla="*/ 576747 w 576746"/>
              <a:gd name="connsiteY18" fmla="*/ 31492 h 521861"/>
              <a:gd name="connsiteX19" fmla="*/ 544355 w 576746"/>
              <a:gd name="connsiteY19" fmla="*/ 0 h 521861"/>
              <a:gd name="connsiteX20" fmla="*/ 439083 w 576746"/>
              <a:gd name="connsiteY20" fmla="*/ 503866 h 521861"/>
              <a:gd name="connsiteX21" fmla="*/ 136764 w 576746"/>
              <a:gd name="connsiteY21" fmla="*/ 503866 h 521861"/>
              <a:gd name="connsiteX22" fmla="*/ 169155 w 576746"/>
              <a:gd name="connsiteY22" fmla="*/ 478673 h 521861"/>
              <a:gd name="connsiteX23" fmla="*/ 406692 w 576746"/>
              <a:gd name="connsiteY23" fmla="*/ 478673 h 521861"/>
              <a:gd name="connsiteX24" fmla="*/ 439083 w 576746"/>
              <a:gd name="connsiteY24" fmla="*/ 503866 h 521861"/>
              <a:gd name="connsiteX25" fmla="*/ 363503 w 576746"/>
              <a:gd name="connsiteY25" fmla="*/ 458878 h 521861"/>
              <a:gd name="connsiteX26" fmla="*/ 212344 w 576746"/>
              <a:gd name="connsiteY26" fmla="*/ 458878 h 521861"/>
              <a:gd name="connsiteX27" fmla="*/ 232138 w 576746"/>
              <a:gd name="connsiteY27" fmla="*/ 403993 h 521861"/>
              <a:gd name="connsiteX28" fmla="*/ 345508 w 576746"/>
              <a:gd name="connsiteY28" fmla="*/ 403993 h 521861"/>
              <a:gd name="connsiteX29" fmla="*/ 363503 w 576746"/>
              <a:gd name="connsiteY29" fmla="*/ 458878 h 521861"/>
              <a:gd name="connsiteX30" fmla="*/ 557852 w 576746"/>
              <a:gd name="connsiteY30" fmla="*/ 369802 h 521861"/>
              <a:gd name="connsiteX31" fmla="*/ 544355 w 576746"/>
              <a:gd name="connsiteY31" fmla="*/ 383298 h 521861"/>
              <a:gd name="connsiteX32" fmla="*/ 31492 w 576746"/>
              <a:gd name="connsiteY32" fmla="*/ 383298 h 521861"/>
              <a:gd name="connsiteX33" fmla="*/ 17995 w 576746"/>
              <a:gd name="connsiteY33" fmla="*/ 369802 h 521861"/>
              <a:gd name="connsiteX34" fmla="*/ 17995 w 576746"/>
              <a:gd name="connsiteY34" fmla="*/ 314916 h 521861"/>
              <a:gd name="connsiteX35" fmla="*/ 557852 w 576746"/>
              <a:gd name="connsiteY35" fmla="*/ 314916 h 521861"/>
              <a:gd name="connsiteX36" fmla="*/ 557852 w 576746"/>
              <a:gd name="connsiteY36" fmla="*/ 369802 h 521861"/>
              <a:gd name="connsiteX37" fmla="*/ 557852 w 576746"/>
              <a:gd name="connsiteY37" fmla="*/ 296921 h 521861"/>
              <a:gd name="connsiteX38" fmla="*/ 17995 w 576746"/>
              <a:gd name="connsiteY38" fmla="*/ 296921 h 521861"/>
              <a:gd name="connsiteX39" fmla="*/ 17995 w 576746"/>
              <a:gd name="connsiteY39" fmla="*/ 31492 h 521861"/>
              <a:gd name="connsiteX40" fmla="*/ 31492 w 576746"/>
              <a:gd name="connsiteY40" fmla="*/ 17995 h 521861"/>
              <a:gd name="connsiteX41" fmla="*/ 544355 w 576746"/>
              <a:gd name="connsiteY41" fmla="*/ 17995 h 521861"/>
              <a:gd name="connsiteX42" fmla="*/ 557852 w 576746"/>
              <a:gd name="connsiteY42" fmla="*/ 31492 h 521861"/>
              <a:gd name="connsiteX43" fmla="*/ 557852 w 576746"/>
              <a:gd name="connsiteY43" fmla="*/ 296921 h 521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76746" h="521861">
                <a:moveTo>
                  <a:pt x="544355" y="0"/>
                </a:moveTo>
                <a:lnTo>
                  <a:pt x="31492" y="0"/>
                </a:lnTo>
                <a:cubicBezTo>
                  <a:pt x="14396" y="0"/>
                  <a:pt x="0" y="14396"/>
                  <a:pt x="0" y="31492"/>
                </a:cubicBezTo>
                <a:lnTo>
                  <a:pt x="0" y="369802"/>
                </a:lnTo>
                <a:cubicBezTo>
                  <a:pt x="0" y="386897"/>
                  <a:pt x="14396" y="401293"/>
                  <a:pt x="31492" y="401293"/>
                </a:cubicBezTo>
                <a:lnTo>
                  <a:pt x="213243" y="401293"/>
                </a:lnTo>
                <a:lnTo>
                  <a:pt x="192549" y="460677"/>
                </a:lnTo>
                <a:lnTo>
                  <a:pt x="169155" y="460677"/>
                </a:lnTo>
                <a:cubicBezTo>
                  <a:pt x="140363" y="460677"/>
                  <a:pt x="116969" y="484071"/>
                  <a:pt x="116969" y="512864"/>
                </a:cubicBezTo>
                <a:cubicBezTo>
                  <a:pt x="116969" y="518262"/>
                  <a:pt x="120568" y="521861"/>
                  <a:pt x="125966" y="521861"/>
                </a:cubicBezTo>
                <a:lnTo>
                  <a:pt x="449880" y="521861"/>
                </a:lnTo>
                <a:cubicBezTo>
                  <a:pt x="455279" y="521861"/>
                  <a:pt x="458878" y="518262"/>
                  <a:pt x="458878" y="512864"/>
                </a:cubicBezTo>
                <a:lnTo>
                  <a:pt x="458878" y="511064"/>
                </a:lnTo>
                <a:cubicBezTo>
                  <a:pt x="457978" y="483171"/>
                  <a:pt x="434584" y="461577"/>
                  <a:pt x="407592" y="461577"/>
                </a:cubicBezTo>
                <a:lnTo>
                  <a:pt x="384198" y="461577"/>
                </a:lnTo>
                <a:lnTo>
                  <a:pt x="363503" y="402193"/>
                </a:lnTo>
                <a:lnTo>
                  <a:pt x="545255" y="402193"/>
                </a:lnTo>
                <a:cubicBezTo>
                  <a:pt x="562350" y="402193"/>
                  <a:pt x="576747" y="387797"/>
                  <a:pt x="576747" y="370701"/>
                </a:cubicBezTo>
                <a:lnTo>
                  <a:pt x="576747" y="31492"/>
                </a:lnTo>
                <a:cubicBezTo>
                  <a:pt x="575847" y="14396"/>
                  <a:pt x="561451" y="0"/>
                  <a:pt x="544355" y="0"/>
                </a:cubicBezTo>
                <a:close/>
                <a:moveTo>
                  <a:pt x="439083" y="503866"/>
                </a:moveTo>
                <a:lnTo>
                  <a:pt x="136764" y="503866"/>
                </a:lnTo>
                <a:cubicBezTo>
                  <a:pt x="140363" y="489470"/>
                  <a:pt x="153859" y="478673"/>
                  <a:pt x="169155" y="478673"/>
                </a:cubicBezTo>
                <a:lnTo>
                  <a:pt x="406692" y="478673"/>
                </a:lnTo>
                <a:cubicBezTo>
                  <a:pt x="421988" y="478673"/>
                  <a:pt x="435484" y="489470"/>
                  <a:pt x="439083" y="503866"/>
                </a:cubicBezTo>
                <a:close/>
                <a:moveTo>
                  <a:pt x="363503" y="458878"/>
                </a:moveTo>
                <a:lnTo>
                  <a:pt x="212344" y="458878"/>
                </a:lnTo>
                <a:lnTo>
                  <a:pt x="232138" y="403993"/>
                </a:lnTo>
                <a:lnTo>
                  <a:pt x="345508" y="403993"/>
                </a:lnTo>
                <a:lnTo>
                  <a:pt x="363503" y="458878"/>
                </a:lnTo>
                <a:close/>
                <a:moveTo>
                  <a:pt x="557852" y="369802"/>
                </a:moveTo>
                <a:cubicBezTo>
                  <a:pt x="557852" y="377000"/>
                  <a:pt x="551553" y="383298"/>
                  <a:pt x="544355" y="383298"/>
                </a:cubicBezTo>
                <a:lnTo>
                  <a:pt x="31492" y="383298"/>
                </a:lnTo>
                <a:cubicBezTo>
                  <a:pt x="24294" y="383298"/>
                  <a:pt x="17995" y="377000"/>
                  <a:pt x="17995" y="369802"/>
                </a:cubicBezTo>
                <a:lnTo>
                  <a:pt x="17995" y="314916"/>
                </a:lnTo>
                <a:lnTo>
                  <a:pt x="557852" y="314916"/>
                </a:lnTo>
                <a:lnTo>
                  <a:pt x="557852" y="369802"/>
                </a:lnTo>
                <a:close/>
                <a:moveTo>
                  <a:pt x="557852" y="296921"/>
                </a:moveTo>
                <a:lnTo>
                  <a:pt x="17995" y="296921"/>
                </a:lnTo>
                <a:lnTo>
                  <a:pt x="17995" y="31492"/>
                </a:lnTo>
                <a:cubicBezTo>
                  <a:pt x="17995" y="24294"/>
                  <a:pt x="24294" y="17995"/>
                  <a:pt x="31492" y="17995"/>
                </a:cubicBezTo>
                <a:lnTo>
                  <a:pt x="544355" y="17995"/>
                </a:lnTo>
                <a:cubicBezTo>
                  <a:pt x="551553" y="17995"/>
                  <a:pt x="557852" y="24294"/>
                  <a:pt x="557852" y="31492"/>
                </a:cubicBezTo>
                <a:lnTo>
                  <a:pt x="557852" y="296921"/>
                </a:lnTo>
                <a:close/>
              </a:path>
            </a:pathLst>
          </a:custGeom>
          <a:solidFill>
            <a:schemeClr val="bg1"/>
          </a:solidFill>
          <a:ln w="8948" cap="flat">
            <a:noFill/>
            <a:prstDash val="solid"/>
            <a:miter/>
          </a:ln>
        </p:spPr>
        <p:txBody>
          <a:bodyPr rtlCol="0" anchor="ctr"/>
          <a:lstStyle/>
          <a:p>
            <a:endParaRPr lang="en-US"/>
          </a:p>
        </p:txBody>
      </p:sp>
      <p:sp>
        <p:nvSpPr>
          <p:cNvPr id="336" name="Freeform 335">
            <a:extLst>
              <a:ext uri="{FF2B5EF4-FFF2-40B4-BE49-F238E27FC236}">
                <a16:creationId xmlns:a16="http://schemas.microsoft.com/office/drawing/2014/main" id="{2BA540FE-002F-8E23-AB59-2EE9C4A8324E}"/>
              </a:ext>
            </a:extLst>
          </p:cNvPr>
          <p:cNvSpPr/>
          <p:nvPr/>
        </p:nvSpPr>
        <p:spPr>
          <a:xfrm>
            <a:off x="1996618" y="2089843"/>
            <a:ext cx="290622" cy="318515"/>
          </a:xfrm>
          <a:custGeom>
            <a:avLst/>
            <a:gdLst>
              <a:gd name="connsiteX0" fmla="*/ 144861 w 290622"/>
              <a:gd name="connsiteY0" fmla="*/ 318515 h 318515"/>
              <a:gd name="connsiteX1" fmla="*/ 173654 w 290622"/>
              <a:gd name="connsiteY1" fmla="*/ 289723 h 318515"/>
              <a:gd name="connsiteX2" fmla="*/ 144861 w 290622"/>
              <a:gd name="connsiteY2" fmla="*/ 260931 h 318515"/>
              <a:gd name="connsiteX3" fmla="*/ 116069 w 290622"/>
              <a:gd name="connsiteY3" fmla="*/ 289723 h 318515"/>
              <a:gd name="connsiteX4" fmla="*/ 144861 w 290622"/>
              <a:gd name="connsiteY4" fmla="*/ 318515 h 318515"/>
              <a:gd name="connsiteX5" fmla="*/ 144861 w 290622"/>
              <a:gd name="connsiteY5" fmla="*/ 278926 h 318515"/>
              <a:gd name="connsiteX6" fmla="*/ 155659 w 290622"/>
              <a:gd name="connsiteY6" fmla="*/ 289723 h 318515"/>
              <a:gd name="connsiteX7" fmla="*/ 144861 w 290622"/>
              <a:gd name="connsiteY7" fmla="*/ 300520 h 318515"/>
              <a:gd name="connsiteX8" fmla="*/ 134064 w 290622"/>
              <a:gd name="connsiteY8" fmla="*/ 289723 h 318515"/>
              <a:gd name="connsiteX9" fmla="*/ 144861 w 290622"/>
              <a:gd name="connsiteY9" fmla="*/ 278926 h 318515"/>
              <a:gd name="connsiteX10" fmla="*/ 254632 w 290622"/>
              <a:gd name="connsiteY10" fmla="*/ 100773 h 318515"/>
              <a:gd name="connsiteX11" fmla="*/ 197947 w 290622"/>
              <a:gd name="connsiteY11" fmla="*/ 55785 h 318515"/>
              <a:gd name="connsiteX12" fmla="*/ 126866 w 290622"/>
              <a:gd name="connsiteY12" fmla="*/ 0 h 318515"/>
              <a:gd name="connsiteX13" fmla="*/ 53986 w 290622"/>
              <a:gd name="connsiteY13" fmla="*/ 81878 h 318515"/>
              <a:gd name="connsiteX14" fmla="*/ 0 w 290622"/>
              <a:gd name="connsiteY14" fmla="*/ 137663 h 318515"/>
              <a:gd name="connsiteX15" fmla="*/ 55785 w 290622"/>
              <a:gd name="connsiteY15" fmla="*/ 193449 h 318515"/>
              <a:gd name="connsiteX16" fmla="*/ 243835 w 290622"/>
              <a:gd name="connsiteY16" fmla="*/ 193449 h 318515"/>
              <a:gd name="connsiteX17" fmla="*/ 290623 w 290622"/>
              <a:gd name="connsiteY17" fmla="*/ 146661 h 318515"/>
              <a:gd name="connsiteX18" fmla="*/ 254632 w 290622"/>
              <a:gd name="connsiteY18" fmla="*/ 100773 h 318515"/>
              <a:gd name="connsiteX19" fmla="*/ 243835 w 290622"/>
              <a:gd name="connsiteY19" fmla="*/ 174554 h 318515"/>
              <a:gd name="connsiteX20" fmla="*/ 54885 w 290622"/>
              <a:gd name="connsiteY20" fmla="*/ 174554 h 318515"/>
              <a:gd name="connsiteX21" fmla="*/ 17095 w 290622"/>
              <a:gd name="connsiteY21" fmla="*/ 136764 h 318515"/>
              <a:gd name="connsiteX22" fmla="*/ 62983 w 290622"/>
              <a:gd name="connsiteY22" fmla="*/ 99873 h 318515"/>
              <a:gd name="connsiteX23" fmla="*/ 73780 w 290622"/>
              <a:gd name="connsiteY23" fmla="*/ 88177 h 318515"/>
              <a:gd name="connsiteX24" fmla="*/ 125966 w 290622"/>
              <a:gd name="connsiteY24" fmla="*/ 16196 h 318515"/>
              <a:gd name="connsiteX25" fmla="*/ 180852 w 290622"/>
              <a:gd name="connsiteY25" fmla="*/ 67482 h 318515"/>
              <a:gd name="connsiteX26" fmla="*/ 194348 w 290622"/>
              <a:gd name="connsiteY26" fmla="*/ 74680 h 318515"/>
              <a:gd name="connsiteX27" fmla="*/ 234838 w 290622"/>
              <a:gd name="connsiteY27" fmla="*/ 104372 h 318515"/>
              <a:gd name="connsiteX28" fmla="*/ 242935 w 290622"/>
              <a:gd name="connsiteY28" fmla="*/ 116069 h 318515"/>
              <a:gd name="connsiteX29" fmla="*/ 270828 w 290622"/>
              <a:gd name="connsiteY29" fmla="*/ 144861 h 318515"/>
              <a:gd name="connsiteX30" fmla="*/ 243835 w 290622"/>
              <a:gd name="connsiteY30" fmla="*/ 174554 h 31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90622" h="318515">
                <a:moveTo>
                  <a:pt x="144861" y="318515"/>
                </a:moveTo>
                <a:cubicBezTo>
                  <a:pt x="161057" y="318515"/>
                  <a:pt x="173654" y="305919"/>
                  <a:pt x="173654" y="289723"/>
                </a:cubicBezTo>
                <a:cubicBezTo>
                  <a:pt x="173654" y="273527"/>
                  <a:pt x="161057" y="260931"/>
                  <a:pt x="144861" y="260931"/>
                </a:cubicBezTo>
                <a:cubicBezTo>
                  <a:pt x="128666" y="260931"/>
                  <a:pt x="116069" y="273527"/>
                  <a:pt x="116069" y="289723"/>
                </a:cubicBezTo>
                <a:cubicBezTo>
                  <a:pt x="116069" y="305019"/>
                  <a:pt x="128666" y="318515"/>
                  <a:pt x="144861" y="318515"/>
                </a:cubicBezTo>
                <a:close/>
                <a:moveTo>
                  <a:pt x="144861" y="278926"/>
                </a:moveTo>
                <a:cubicBezTo>
                  <a:pt x="150260" y="278926"/>
                  <a:pt x="155659" y="283425"/>
                  <a:pt x="155659" y="289723"/>
                </a:cubicBezTo>
                <a:cubicBezTo>
                  <a:pt x="155659" y="295122"/>
                  <a:pt x="151160" y="300520"/>
                  <a:pt x="144861" y="300520"/>
                </a:cubicBezTo>
                <a:cubicBezTo>
                  <a:pt x="138563" y="300520"/>
                  <a:pt x="134064" y="296021"/>
                  <a:pt x="134064" y="289723"/>
                </a:cubicBezTo>
                <a:cubicBezTo>
                  <a:pt x="134064" y="283425"/>
                  <a:pt x="139463" y="278926"/>
                  <a:pt x="144861" y="278926"/>
                </a:cubicBezTo>
                <a:close/>
                <a:moveTo>
                  <a:pt x="254632" y="100773"/>
                </a:moveTo>
                <a:cubicBezTo>
                  <a:pt x="255532" y="70181"/>
                  <a:pt x="224940" y="47687"/>
                  <a:pt x="197947" y="55785"/>
                </a:cubicBezTo>
                <a:cubicBezTo>
                  <a:pt x="190749" y="23394"/>
                  <a:pt x="161057" y="0"/>
                  <a:pt x="126866" y="0"/>
                </a:cubicBezTo>
                <a:cubicBezTo>
                  <a:pt x="81878" y="0"/>
                  <a:pt x="48587" y="38690"/>
                  <a:pt x="53986" y="81878"/>
                </a:cubicBezTo>
                <a:cubicBezTo>
                  <a:pt x="24294" y="82778"/>
                  <a:pt x="0" y="107072"/>
                  <a:pt x="0" y="137663"/>
                </a:cubicBezTo>
                <a:cubicBezTo>
                  <a:pt x="0" y="168255"/>
                  <a:pt x="25193" y="193449"/>
                  <a:pt x="55785" y="193449"/>
                </a:cubicBezTo>
                <a:lnTo>
                  <a:pt x="243835" y="193449"/>
                </a:lnTo>
                <a:cubicBezTo>
                  <a:pt x="269928" y="193449"/>
                  <a:pt x="290623" y="172754"/>
                  <a:pt x="290623" y="146661"/>
                </a:cubicBezTo>
                <a:cubicBezTo>
                  <a:pt x="290623" y="124167"/>
                  <a:pt x="275327" y="105272"/>
                  <a:pt x="254632" y="100773"/>
                </a:cubicBezTo>
                <a:close/>
                <a:moveTo>
                  <a:pt x="243835" y="174554"/>
                </a:moveTo>
                <a:lnTo>
                  <a:pt x="54885" y="174554"/>
                </a:lnTo>
                <a:cubicBezTo>
                  <a:pt x="34191" y="174554"/>
                  <a:pt x="17095" y="157458"/>
                  <a:pt x="17095" y="136764"/>
                </a:cubicBezTo>
                <a:cubicBezTo>
                  <a:pt x="17095" y="111570"/>
                  <a:pt x="41389" y="94475"/>
                  <a:pt x="62983" y="99873"/>
                </a:cubicBezTo>
                <a:cubicBezTo>
                  <a:pt x="70181" y="101673"/>
                  <a:pt x="75580" y="95375"/>
                  <a:pt x="73780" y="88177"/>
                </a:cubicBezTo>
                <a:cubicBezTo>
                  <a:pt x="62983" y="51286"/>
                  <a:pt x="89976" y="16196"/>
                  <a:pt x="125966" y="16196"/>
                </a:cubicBezTo>
                <a:cubicBezTo>
                  <a:pt x="154759" y="16196"/>
                  <a:pt x="179052" y="38690"/>
                  <a:pt x="180852" y="67482"/>
                </a:cubicBezTo>
                <a:cubicBezTo>
                  <a:pt x="180852" y="74680"/>
                  <a:pt x="188950" y="78279"/>
                  <a:pt x="194348" y="74680"/>
                </a:cubicBezTo>
                <a:cubicBezTo>
                  <a:pt x="214143" y="62083"/>
                  <a:pt x="241136" y="80978"/>
                  <a:pt x="234838" y="104372"/>
                </a:cubicBezTo>
                <a:cubicBezTo>
                  <a:pt x="233038" y="109771"/>
                  <a:pt x="237537" y="115169"/>
                  <a:pt x="242935" y="116069"/>
                </a:cubicBezTo>
                <a:cubicBezTo>
                  <a:pt x="258231" y="116069"/>
                  <a:pt x="270828" y="129566"/>
                  <a:pt x="270828" y="144861"/>
                </a:cubicBezTo>
                <a:cubicBezTo>
                  <a:pt x="272627" y="161957"/>
                  <a:pt x="259131" y="174554"/>
                  <a:pt x="243835" y="174554"/>
                </a:cubicBezTo>
                <a:close/>
              </a:path>
            </a:pathLst>
          </a:custGeom>
          <a:solidFill>
            <a:schemeClr val="bg1"/>
          </a:solidFill>
          <a:ln w="8948" cap="flat">
            <a:noFill/>
            <a:prstDash val="solid"/>
            <a:miter/>
          </a:ln>
        </p:spPr>
        <p:txBody>
          <a:bodyPr rtlCol="0" anchor="ctr"/>
          <a:lstStyle/>
          <a:p>
            <a:endParaRPr lang="en-US"/>
          </a:p>
        </p:txBody>
      </p:sp>
      <p:sp>
        <p:nvSpPr>
          <p:cNvPr id="338" name="Freeform 337">
            <a:extLst>
              <a:ext uri="{FF2B5EF4-FFF2-40B4-BE49-F238E27FC236}">
                <a16:creationId xmlns:a16="http://schemas.microsoft.com/office/drawing/2014/main" id="{810F1F6C-BDA7-8991-CD10-FCD976BCF468}"/>
              </a:ext>
            </a:extLst>
          </p:cNvPr>
          <p:cNvSpPr/>
          <p:nvPr/>
        </p:nvSpPr>
        <p:spPr>
          <a:xfrm>
            <a:off x="2972234" y="2089461"/>
            <a:ext cx="432826" cy="226970"/>
          </a:xfrm>
          <a:custGeom>
            <a:avLst/>
            <a:gdLst>
              <a:gd name="connsiteX0" fmla="*/ 424030 w 432826"/>
              <a:gd name="connsiteY0" fmla="*/ 67739 h 226970"/>
              <a:gd name="connsiteX1" fmla="*/ 432827 w 432826"/>
              <a:gd name="connsiteY1" fmla="*/ 58942 h 226970"/>
              <a:gd name="connsiteX2" fmla="*/ 432827 w 432826"/>
              <a:gd name="connsiteY2" fmla="*/ 8797 h 226970"/>
              <a:gd name="connsiteX3" fmla="*/ 424030 w 432826"/>
              <a:gd name="connsiteY3" fmla="*/ 0 h 226970"/>
              <a:gd name="connsiteX4" fmla="*/ 373885 w 432826"/>
              <a:gd name="connsiteY4" fmla="*/ 0 h 226970"/>
              <a:gd name="connsiteX5" fmla="*/ 365088 w 432826"/>
              <a:gd name="connsiteY5" fmla="*/ 8797 h 226970"/>
              <a:gd name="connsiteX6" fmla="*/ 373885 w 432826"/>
              <a:gd name="connsiteY6" fmla="*/ 17595 h 226970"/>
              <a:gd name="connsiteX7" fmla="*/ 401157 w 432826"/>
              <a:gd name="connsiteY7" fmla="*/ 17595 h 226970"/>
              <a:gd name="connsiteX8" fmla="*/ 264799 w 432826"/>
              <a:gd name="connsiteY8" fmla="*/ 138997 h 226970"/>
              <a:gd name="connsiteX9" fmla="*/ 245445 w 432826"/>
              <a:gd name="connsiteY9" fmla="*/ 131959 h 226970"/>
              <a:gd name="connsiteX10" fmla="*/ 226970 w 432826"/>
              <a:gd name="connsiteY10" fmla="*/ 138118 h 226970"/>
              <a:gd name="connsiteX11" fmla="*/ 170668 w 432826"/>
              <a:gd name="connsiteY11" fmla="*/ 93251 h 226970"/>
              <a:gd name="connsiteX12" fmla="*/ 171547 w 432826"/>
              <a:gd name="connsiteY12" fmla="*/ 85334 h 226970"/>
              <a:gd name="connsiteX13" fmla="*/ 141636 w 432826"/>
              <a:gd name="connsiteY13" fmla="*/ 55423 h 226970"/>
              <a:gd name="connsiteX14" fmla="*/ 111726 w 432826"/>
              <a:gd name="connsiteY14" fmla="*/ 85334 h 226970"/>
              <a:gd name="connsiteX15" fmla="*/ 114365 w 432826"/>
              <a:gd name="connsiteY15" fmla="*/ 97650 h 226970"/>
              <a:gd name="connsiteX16" fmla="*/ 42227 w 432826"/>
              <a:gd name="connsiteY16" fmla="*/ 169788 h 226970"/>
              <a:gd name="connsiteX17" fmla="*/ 29911 w 432826"/>
              <a:gd name="connsiteY17" fmla="*/ 167149 h 226970"/>
              <a:gd name="connsiteX18" fmla="*/ 0 w 432826"/>
              <a:gd name="connsiteY18" fmla="*/ 197059 h 226970"/>
              <a:gd name="connsiteX19" fmla="*/ 29911 w 432826"/>
              <a:gd name="connsiteY19" fmla="*/ 226970 h 226970"/>
              <a:gd name="connsiteX20" fmla="*/ 59822 w 432826"/>
              <a:gd name="connsiteY20" fmla="*/ 197059 h 226970"/>
              <a:gd name="connsiteX21" fmla="*/ 55423 w 432826"/>
              <a:gd name="connsiteY21" fmla="*/ 181224 h 226970"/>
              <a:gd name="connsiteX22" fmla="*/ 126681 w 432826"/>
              <a:gd name="connsiteY22" fmla="*/ 110846 h 226970"/>
              <a:gd name="connsiteX23" fmla="*/ 142516 w 432826"/>
              <a:gd name="connsiteY23" fmla="*/ 115245 h 226970"/>
              <a:gd name="connsiteX24" fmla="*/ 161870 w 432826"/>
              <a:gd name="connsiteY24" fmla="*/ 108207 h 226970"/>
              <a:gd name="connsiteX25" fmla="*/ 217293 w 432826"/>
              <a:gd name="connsiteY25" fmla="*/ 153073 h 226970"/>
              <a:gd name="connsiteX26" fmla="*/ 215534 w 432826"/>
              <a:gd name="connsiteY26" fmla="*/ 161870 h 226970"/>
              <a:gd name="connsiteX27" fmla="*/ 245445 w 432826"/>
              <a:gd name="connsiteY27" fmla="*/ 191781 h 226970"/>
              <a:gd name="connsiteX28" fmla="*/ 275355 w 432826"/>
              <a:gd name="connsiteY28" fmla="*/ 161870 h 226970"/>
              <a:gd name="connsiteX29" fmla="*/ 274476 w 432826"/>
              <a:gd name="connsiteY29" fmla="*/ 153953 h 226970"/>
              <a:gd name="connsiteX30" fmla="*/ 415232 w 432826"/>
              <a:gd name="connsiteY30" fmla="*/ 28151 h 226970"/>
              <a:gd name="connsiteX31" fmla="*/ 415232 w 432826"/>
              <a:gd name="connsiteY31" fmla="*/ 58062 h 226970"/>
              <a:gd name="connsiteX32" fmla="*/ 424030 w 432826"/>
              <a:gd name="connsiteY32" fmla="*/ 67739 h 226970"/>
              <a:gd name="connsiteX33" fmla="*/ 29031 w 432826"/>
              <a:gd name="connsiteY33" fmla="*/ 209376 h 226970"/>
              <a:gd name="connsiteX34" fmla="*/ 16715 w 432826"/>
              <a:gd name="connsiteY34" fmla="*/ 197059 h 226970"/>
              <a:gd name="connsiteX35" fmla="*/ 29031 w 432826"/>
              <a:gd name="connsiteY35" fmla="*/ 184743 h 226970"/>
              <a:gd name="connsiteX36" fmla="*/ 42227 w 432826"/>
              <a:gd name="connsiteY36" fmla="*/ 197059 h 226970"/>
              <a:gd name="connsiteX37" fmla="*/ 29031 w 432826"/>
              <a:gd name="connsiteY37" fmla="*/ 209376 h 226970"/>
              <a:gd name="connsiteX38" fmla="*/ 141636 w 432826"/>
              <a:gd name="connsiteY38" fmla="*/ 97650 h 226970"/>
              <a:gd name="connsiteX39" fmla="*/ 129320 w 432826"/>
              <a:gd name="connsiteY39" fmla="*/ 85334 h 226970"/>
              <a:gd name="connsiteX40" fmla="*/ 141636 w 432826"/>
              <a:gd name="connsiteY40" fmla="*/ 73018 h 226970"/>
              <a:gd name="connsiteX41" fmla="*/ 153953 w 432826"/>
              <a:gd name="connsiteY41" fmla="*/ 85334 h 226970"/>
              <a:gd name="connsiteX42" fmla="*/ 141636 w 432826"/>
              <a:gd name="connsiteY42" fmla="*/ 97650 h 226970"/>
              <a:gd name="connsiteX43" fmla="*/ 245445 w 432826"/>
              <a:gd name="connsiteY43" fmla="*/ 174186 h 226970"/>
              <a:gd name="connsiteX44" fmla="*/ 233128 w 432826"/>
              <a:gd name="connsiteY44" fmla="*/ 161870 h 226970"/>
              <a:gd name="connsiteX45" fmla="*/ 245445 w 432826"/>
              <a:gd name="connsiteY45" fmla="*/ 149554 h 226970"/>
              <a:gd name="connsiteX46" fmla="*/ 257761 w 432826"/>
              <a:gd name="connsiteY46" fmla="*/ 161870 h 226970"/>
              <a:gd name="connsiteX47" fmla="*/ 245445 w 432826"/>
              <a:gd name="connsiteY47" fmla="*/ 174186 h 226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32826" h="226970">
                <a:moveTo>
                  <a:pt x="424030" y="67739"/>
                </a:moveTo>
                <a:cubicBezTo>
                  <a:pt x="429308" y="67739"/>
                  <a:pt x="432827" y="64220"/>
                  <a:pt x="432827" y="58942"/>
                </a:cubicBezTo>
                <a:lnTo>
                  <a:pt x="432827" y="8797"/>
                </a:lnTo>
                <a:cubicBezTo>
                  <a:pt x="432827" y="4399"/>
                  <a:pt x="428428" y="0"/>
                  <a:pt x="424030" y="0"/>
                </a:cubicBezTo>
                <a:lnTo>
                  <a:pt x="373885" y="0"/>
                </a:lnTo>
                <a:cubicBezTo>
                  <a:pt x="368607" y="0"/>
                  <a:pt x="365088" y="3519"/>
                  <a:pt x="365088" y="8797"/>
                </a:cubicBezTo>
                <a:cubicBezTo>
                  <a:pt x="365088" y="14076"/>
                  <a:pt x="368607" y="17595"/>
                  <a:pt x="373885" y="17595"/>
                </a:cubicBezTo>
                <a:lnTo>
                  <a:pt x="401157" y="17595"/>
                </a:lnTo>
                <a:lnTo>
                  <a:pt x="264799" y="138997"/>
                </a:lnTo>
                <a:cubicBezTo>
                  <a:pt x="259520" y="134599"/>
                  <a:pt x="252482" y="131959"/>
                  <a:pt x="245445" y="131959"/>
                </a:cubicBezTo>
                <a:cubicBezTo>
                  <a:pt x="238407" y="131959"/>
                  <a:pt x="232249" y="134599"/>
                  <a:pt x="226970" y="138118"/>
                </a:cubicBezTo>
                <a:lnTo>
                  <a:pt x="170668" y="93251"/>
                </a:lnTo>
                <a:cubicBezTo>
                  <a:pt x="171547" y="90612"/>
                  <a:pt x="171547" y="87973"/>
                  <a:pt x="171547" y="85334"/>
                </a:cubicBezTo>
                <a:cubicBezTo>
                  <a:pt x="171547" y="68619"/>
                  <a:pt x="158351" y="55423"/>
                  <a:pt x="141636" y="55423"/>
                </a:cubicBezTo>
                <a:cubicBezTo>
                  <a:pt x="124922" y="55423"/>
                  <a:pt x="111726" y="68619"/>
                  <a:pt x="111726" y="85334"/>
                </a:cubicBezTo>
                <a:cubicBezTo>
                  <a:pt x="111726" y="89732"/>
                  <a:pt x="112605" y="94131"/>
                  <a:pt x="114365" y="97650"/>
                </a:cubicBezTo>
                <a:lnTo>
                  <a:pt x="42227" y="169788"/>
                </a:lnTo>
                <a:cubicBezTo>
                  <a:pt x="38708" y="168028"/>
                  <a:pt x="34309" y="167149"/>
                  <a:pt x="29911" y="167149"/>
                </a:cubicBezTo>
                <a:cubicBezTo>
                  <a:pt x="13196" y="167149"/>
                  <a:pt x="0" y="180345"/>
                  <a:pt x="0" y="197059"/>
                </a:cubicBezTo>
                <a:cubicBezTo>
                  <a:pt x="0" y="213774"/>
                  <a:pt x="13196" y="226970"/>
                  <a:pt x="29911" y="226970"/>
                </a:cubicBezTo>
                <a:cubicBezTo>
                  <a:pt x="46626" y="226970"/>
                  <a:pt x="59822" y="213774"/>
                  <a:pt x="59822" y="197059"/>
                </a:cubicBezTo>
                <a:cubicBezTo>
                  <a:pt x="59822" y="190901"/>
                  <a:pt x="58062" y="185623"/>
                  <a:pt x="55423" y="181224"/>
                </a:cubicBezTo>
                <a:lnTo>
                  <a:pt x="126681" y="110846"/>
                </a:lnTo>
                <a:cubicBezTo>
                  <a:pt x="131080" y="113485"/>
                  <a:pt x="136358" y="115245"/>
                  <a:pt x="142516" y="115245"/>
                </a:cubicBezTo>
                <a:cubicBezTo>
                  <a:pt x="149554" y="115245"/>
                  <a:pt x="156592" y="112605"/>
                  <a:pt x="161870" y="108207"/>
                </a:cubicBezTo>
                <a:lnTo>
                  <a:pt x="217293" y="153073"/>
                </a:lnTo>
                <a:cubicBezTo>
                  <a:pt x="216413" y="155712"/>
                  <a:pt x="215534" y="159231"/>
                  <a:pt x="215534" y="161870"/>
                </a:cubicBezTo>
                <a:cubicBezTo>
                  <a:pt x="215534" y="178585"/>
                  <a:pt x="228730" y="191781"/>
                  <a:pt x="245445" y="191781"/>
                </a:cubicBezTo>
                <a:cubicBezTo>
                  <a:pt x="262159" y="191781"/>
                  <a:pt x="275355" y="178585"/>
                  <a:pt x="275355" y="161870"/>
                </a:cubicBezTo>
                <a:cubicBezTo>
                  <a:pt x="275355" y="159231"/>
                  <a:pt x="274476" y="156592"/>
                  <a:pt x="274476" y="153953"/>
                </a:cubicBezTo>
                <a:lnTo>
                  <a:pt x="415232" y="28151"/>
                </a:lnTo>
                <a:lnTo>
                  <a:pt x="415232" y="58062"/>
                </a:lnTo>
                <a:cubicBezTo>
                  <a:pt x="415232" y="63341"/>
                  <a:pt x="419631" y="67739"/>
                  <a:pt x="424030" y="67739"/>
                </a:cubicBezTo>
                <a:close/>
                <a:moveTo>
                  <a:pt x="29031" y="209376"/>
                </a:moveTo>
                <a:cubicBezTo>
                  <a:pt x="21993" y="209376"/>
                  <a:pt x="16715" y="204097"/>
                  <a:pt x="16715" y="197059"/>
                </a:cubicBezTo>
                <a:cubicBezTo>
                  <a:pt x="16715" y="190022"/>
                  <a:pt x="21993" y="184743"/>
                  <a:pt x="29031" y="184743"/>
                </a:cubicBezTo>
                <a:cubicBezTo>
                  <a:pt x="36069" y="184743"/>
                  <a:pt x="42227" y="190022"/>
                  <a:pt x="42227" y="197059"/>
                </a:cubicBezTo>
                <a:cubicBezTo>
                  <a:pt x="42227" y="204097"/>
                  <a:pt x="36069" y="209376"/>
                  <a:pt x="29031" y="209376"/>
                </a:cubicBezTo>
                <a:close/>
                <a:moveTo>
                  <a:pt x="141636" y="97650"/>
                </a:moveTo>
                <a:cubicBezTo>
                  <a:pt x="134599" y="97650"/>
                  <a:pt x="129320" y="92372"/>
                  <a:pt x="129320" y="85334"/>
                </a:cubicBezTo>
                <a:cubicBezTo>
                  <a:pt x="129320" y="78296"/>
                  <a:pt x="134599" y="73018"/>
                  <a:pt x="141636" y="73018"/>
                </a:cubicBezTo>
                <a:cubicBezTo>
                  <a:pt x="148674" y="73018"/>
                  <a:pt x="153953" y="78296"/>
                  <a:pt x="153953" y="85334"/>
                </a:cubicBezTo>
                <a:cubicBezTo>
                  <a:pt x="153953" y="91492"/>
                  <a:pt x="148674" y="97650"/>
                  <a:pt x="141636" y="97650"/>
                </a:cubicBezTo>
                <a:close/>
                <a:moveTo>
                  <a:pt x="245445" y="174186"/>
                </a:moveTo>
                <a:cubicBezTo>
                  <a:pt x="238407" y="174186"/>
                  <a:pt x="233128" y="168908"/>
                  <a:pt x="233128" y="161870"/>
                </a:cubicBezTo>
                <a:cubicBezTo>
                  <a:pt x="233128" y="154832"/>
                  <a:pt x="238407" y="149554"/>
                  <a:pt x="245445" y="149554"/>
                </a:cubicBezTo>
                <a:cubicBezTo>
                  <a:pt x="252482" y="149554"/>
                  <a:pt x="257761" y="154832"/>
                  <a:pt x="257761" y="161870"/>
                </a:cubicBezTo>
                <a:cubicBezTo>
                  <a:pt x="257761" y="168908"/>
                  <a:pt x="252482" y="174186"/>
                  <a:pt x="245445" y="174186"/>
                </a:cubicBezTo>
                <a:close/>
              </a:path>
            </a:pathLst>
          </a:custGeom>
          <a:solidFill>
            <a:schemeClr val="bg1"/>
          </a:solidFill>
          <a:ln w="8685" cap="flat">
            <a:noFill/>
            <a:prstDash val="solid"/>
            <a:miter/>
          </a:ln>
        </p:spPr>
        <p:txBody>
          <a:bodyPr rtlCol="0" anchor="ctr"/>
          <a:lstStyle/>
          <a:p>
            <a:endParaRPr lang="en-US"/>
          </a:p>
        </p:txBody>
      </p:sp>
      <p:sp>
        <p:nvSpPr>
          <p:cNvPr id="339" name="Freeform 338">
            <a:extLst>
              <a:ext uri="{FF2B5EF4-FFF2-40B4-BE49-F238E27FC236}">
                <a16:creationId xmlns:a16="http://schemas.microsoft.com/office/drawing/2014/main" id="{17372CA1-F5C2-C9F6-D8DD-E1603E58AA44}"/>
              </a:ext>
            </a:extLst>
          </p:cNvPr>
          <p:cNvSpPr/>
          <p:nvPr/>
        </p:nvSpPr>
        <p:spPr>
          <a:xfrm>
            <a:off x="2889336" y="2061310"/>
            <a:ext cx="564990" cy="450421"/>
          </a:xfrm>
          <a:custGeom>
            <a:avLst/>
            <a:gdLst>
              <a:gd name="connsiteX0" fmla="*/ 472619 w 564990"/>
              <a:gd name="connsiteY0" fmla="*/ 376524 h 450421"/>
              <a:gd name="connsiteX1" fmla="*/ 564990 w 564990"/>
              <a:gd name="connsiteY1" fmla="*/ 284153 h 450421"/>
              <a:gd name="connsiteX2" fmla="*/ 478777 w 564990"/>
              <a:gd name="connsiteY2" fmla="*/ 191781 h 450421"/>
              <a:gd name="connsiteX3" fmla="*/ 475258 w 564990"/>
              <a:gd name="connsiteY3" fmla="*/ 135478 h 450421"/>
              <a:gd name="connsiteX4" fmla="*/ 463821 w 564990"/>
              <a:gd name="connsiteY4" fmla="*/ 130200 h 450421"/>
              <a:gd name="connsiteX5" fmla="*/ 458543 w 564990"/>
              <a:gd name="connsiteY5" fmla="*/ 141636 h 450421"/>
              <a:gd name="connsiteX6" fmla="*/ 458543 w 564990"/>
              <a:gd name="connsiteY6" fmla="*/ 197059 h 450421"/>
              <a:gd name="connsiteX7" fmla="*/ 459423 w 564990"/>
              <a:gd name="connsiteY7" fmla="*/ 205857 h 450421"/>
              <a:gd name="connsiteX8" fmla="*/ 467340 w 564990"/>
              <a:gd name="connsiteY8" fmla="*/ 209376 h 450421"/>
              <a:gd name="connsiteX9" fmla="*/ 547396 w 564990"/>
              <a:gd name="connsiteY9" fmla="*/ 284153 h 450421"/>
              <a:gd name="connsiteX10" fmla="*/ 472619 w 564990"/>
              <a:gd name="connsiteY10" fmla="*/ 358930 h 450421"/>
              <a:gd name="connsiteX11" fmla="*/ 442708 w 564990"/>
              <a:gd name="connsiteY11" fmla="*/ 358930 h 450421"/>
              <a:gd name="connsiteX12" fmla="*/ 442708 w 564990"/>
              <a:gd name="connsiteY12" fmla="*/ 231369 h 450421"/>
              <a:gd name="connsiteX13" fmla="*/ 433910 w 564990"/>
              <a:gd name="connsiteY13" fmla="*/ 222572 h 450421"/>
              <a:gd name="connsiteX14" fmla="*/ 386405 w 564990"/>
              <a:gd name="connsiteY14" fmla="*/ 222572 h 450421"/>
              <a:gd name="connsiteX15" fmla="*/ 377608 w 564990"/>
              <a:gd name="connsiteY15" fmla="*/ 231369 h 450421"/>
              <a:gd name="connsiteX16" fmla="*/ 377608 w 564990"/>
              <a:gd name="connsiteY16" fmla="*/ 431947 h 450421"/>
              <a:gd name="connsiteX17" fmla="*/ 351216 w 564990"/>
              <a:gd name="connsiteY17" fmla="*/ 431947 h 450421"/>
              <a:gd name="connsiteX18" fmla="*/ 351216 w 564990"/>
              <a:gd name="connsiteY18" fmla="*/ 283273 h 450421"/>
              <a:gd name="connsiteX19" fmla="*/ 342419 w 564990"/>
              <a:gd name="connsiteY19" fmla="*/ 274476 h 450421"/>
              <a:gd name="connsiteX20" fmla="*/ 294913 w 564990"/>
              <a:gd name="connsiteY20" fmla="*/ 274476 h 450421"/>
              <a:gd name="connsiteX21" fmla="*/ 286116 w 564990"/>
              <a:gd name="connsiteY21" fmla="*/ 283273 h 450421"/>
              <a:gd name="connsiteX22" fmla="*/ 286116 w 564990"/>
              <a:gd name="connsiteY22" fmla="*/ 431947 h 450421"/>
              <a:gd name="connsiteX23" fmla="*/ 259724 w 564990"/>
              <a:gd name="connsiteY23" fmla="*/ 431947 h 450421"/>
              <a:gd name="connsiteX24" fmla="*/ 259724 w 564990"/>
              <a:gd name="connsiteY24" fmla="*/ 228730 h 450421"/>
              <a:gd name="connsiteX25" fmla="*/ 250927 w 564990"/>
              <a:gd name="connsiteY25" fmla="*/ 219932 h 450421"/>
              <a:gd name="connsiteX26" fmla="*/ 204301 w 564990"/>
              <a:gd name="connsiteY26" fmla="*/ 219932 h 450421"/>
              <a:gd name="connsiteX27" fmla="*/ 195504 w 564990"/>
              <a:gd name="connsiteY27" fmla="*/ 228730 h 450421"/>
              <a:gd name="connsiteX28" fmla="*/ 195504 w 564990"/>
              <a:gd name="connsiteY28" fmla="*/ 431947 h 450421"/>
              <a:gd name="connsiteX29" fmla="*/ 169112 w 564990"/>
              <a:gd name="connsiteY29" fmla="*/ 431947 h 450421"/>
              <a:gd name="connsiteX30" fmla="*/ 169112 w 564990"/>
              <a:gd name="connsiteY30" fmla="*/ 313184 h 450421"/>
              <a:gd name="connsiteX31" fmla="*/ 160315 w 564990"/>
              <a:gd name="connsiteY31" fmla="*/ 304386 h 450421"/>
              <a:gd name="connsiteX32" fmla="*/ 112809 w 564990"/>
              <a:gd name="connsiteY32" fmla="*/ 304386 h 450421"/>
              <a:gd name="connsiteX33" fmla="*/ 104012 w 564990"/>
              <a:gd name="connsiteY33" fmla="*/ 313184 h 450421"/>
              <a:gd name="connsiteX34" fmla="*/ 104012 w 564990"/>
              <a:gd name="connsiteY34" fmla="*/ 353651 h 450421"/>
              <a:gd name="connsiteX35" fmla="*/ 91696 w 564990"/>
              <a:gd name="connsiteY35" fmla="*/ 353651 h 450421"/>
              <a:gd name="connsiteX36" fmla="*/ 19558 w 564990"/>
              <a:gd name="connsiteY36" fmla="*/ 289431 h 450421"/>
              <a:gd name="connsiteX37" fmla="*/ 44190 w 564990"/>
              <a:gd name="connsiteY37" fmla="*/ 227850 h 450421"/>
              <a:gd name="connsiteX38" fmla="*/ 46829 w 564990"/>
              <a:gd name="connsiteY38" fmla="*/ 220812 h 450421"/>
              <a:gd name="connsiteX39" fmla="*/ 117208 w 564990"/>
              <a:gd name="connsiteY39" fmla="*/ 139877 h 450421"/>
              <a:gd name="connsiteX40" fmla="*/ 125125 w 564990"/>
              <a:gd name="connsiteY40" fmla="*/ 130200 h 450421"/>
              <a:gd name="connsiteX41" fmla="*/ 227174 w 564990"/>
              <a:gd name="connsiteY41" fmla="*/ 18474 h 450421"/>
              <a:gd name="connsiteX42" fmla="*/ 328343 w 564990"/>
              <a:gd name="connsiteY42" fmla="*/ 103808 h 450421"/>
              <a:gd name="connsiteX43" fmla="*/ 342419 w 564990"/>
              <a:gd name="connsiteY43" fmla="*/ 109086 h 450421"/>
              <a:gd name="connsiteX44" fmla="*/ 387285 w 564990"/>
              <a:gd name="connsiteY44" fmla="*/ 94131 h 450421"/>
              <a:gd name="connsiteX45" fmla="*/ 396082 w 564990"/>
              <a:gd name="connsiteY45" fmla="*/ 85334 h 450421"/>
              <a:gd name="connsiteX46" fmla="*/ 387285 w 564990"/>
              <a:gd name="connsiteY46" fmla="*/ 76536 h 450421"/>
              <a:gd name="connsiteX47" fmla="*/ 343298 w 564990"/>
              <a:gd name="connsiteY47" fmla="*/ 87973 h 450421"/>
              <a:gd name="connsiteX48" fmla="*/ 227174 w 564990"/>
              <a:gd name="connsiteY48" fmla="*/ 0 h 450421"/>
              <a:gd name="connsiteX49" fmla="*/ 106651 w 564990"/>
              <a:gd name="connsiteY49" fmla="*/ 122282 h 450421"/>
              <a:gd name="connsiteX50" fmla="*/ 27475 w 564990"/>
              <a:gd name="connsiteY50" fmla="*/ 218173 h 450421"/>
              <a:gd name="connsiteX51" fmla="*/ 204 w 564990"/>
              <a:gd name="connsiteY51" fmla="*/ 291190 h 450421"/>
              <a:gd name="connsiteX52" fmla="*/ 89936 w 564990"/>
              <a:gd name="connsiteY52" fmla="*/ 371246 h 450421"/>
              <a:gd name="connsiteX53" fmla="*/ 102252 w 564990"/>
              <a:gd name="connsiteY53" fmla="*/ 371246 h 450421"/>
              <a:gd name="connsiteX54" fmla="*/ 102252 w 564990"/>
              <a:gd name="connsiteY54" fmla="*/ 432827 h 450421"/>
              <a:gd name="connsiteX55" fmla="*/ 86417 w 564990"/>
              <a:gd name="connsiteY55" fmla="*/ 432827 h 450421"/>
              <a:gd name="connsiteX56" fmla="*/ 77620 w 564990"/>
              <a:gd name="connsiteY56" fmla="*/ 441624 h 450421"/>
              <a:gd name="connsiteX57" fmla="*/ 86417 w 564990"/>
              <a:gd name="connsiteY57" fmla="*/ 450421 h 450421"/>
              <a:gd name="connsiteX58" fmla="*/ 456783 w 564990"/>
              <a:gd name="connsiteY58" fmla="*/ 450421 h 450421"/>
              <a:gd name="connsiteX59" fmla="*/ 465581 w 564990"/>
              <a:gd name="connsiteY59" fmla="*/ 441624 h 450421"/>
              <a:gd name="connsiteX60" fmla="*/ 456783 w 564990"/>
              <a:gd name="connsiteY60" fmla="*/ 432827 h 450421"/>
              <a:gd name="connsiteX61" fmla="*/ 440948 w 564990"/>
              <a:gd name="connsiteY61" fmla="*/ 432827 h 450421"/>
              <a:gd name="connsiteX62" fmla="*/ 440948 w 564990"/>
              <a:gd name="connsiteY62" fmla="*/ 376524 h 450421"/>
              <a:gd name="connsiteX63" fmla="*/ 472619 w 564990"/>
              <a:gd name="connsiteY63" fmla="*/ 376524 h 450421"/>
              <a:gd name="connsiteX64" fmla="*/ 121606 w 564990"/>
              <a:gd name="connsiteY64" fmla="*/ 432827 h 450421"/>
              <a:gd name="connsiteX65" fmla="*/ 121606 w 564990"/>
              <a:gd name="connsiteY65" fmla="*/ 321981 h 450421"/>
              <a:gd name="connsiteX66" fmla="*/ 151517 w 564990"/>
              <a:gd name="connsiteY66" fmla="*/ 321981 h 450421"/>
              <a:gd name="connsiteX67" fmla="*/ 151517 w 564990"/>
              <a:gd name="connsiteY67" fmla="*/ 431947 h 450421"/>
              <a:gd name="connsiteX68" fmla="*/ 121606 w 564990"/>
              <a:gd name="connsiteY68" fmla="*/ 431947 h 450421"/>
              <a:gd name="connsiteX69" fmla="*/ 213098 w 564990"/>
              <a:gd name="connsiteY69" fmla="*/ 432827 h 450421"/>
              <a:gd name="connsiteX70" fmla="*/ 213098 w 564990"/>
              <a:gd name="connsiteY70" fmla="*/ 237527 h 450421"/>
              <a:gd name="connsiteX71" fmla="*/ 243009 w 564990"/>
              <a:gd name="connsiteY71" fmla="*/ 237527 h 450421"/>
              <a:gd name="connsiteX72" fmla="*/ 243009 w 564990"/>
              <a:gd name="connsiteY72" fmla="*/ 431947 h 450421"/>
              <a:gd name="connsiteX73" fmla="*/ 213098 w 564990"/>
              <a:gd name="connsiteY73" fmla="*/ 431947 h 450421"/>
              <a:gd name="connsiteX74" fmla="*/ 303710 w 564990"/>
              <a:gd name="connsiteY74" fmla="*/ 432827 h 450421"/>
              <a:gd name="connsiteX75" fmla="*/ 303710 w 564990"/>
              <a:gd name="connsiteY75" fmla="*/ 292070 h 450421"/>
              <a:gd name="connsiteX76" fmla="*/ 333621 w 564990"/>
              <a:gd name="connsiteY76" fmla="*/ 292070 h 450421"/>
              <a:gd name="connsiteX77" fmla="*/ 333621 w 564990"/>
              <a:gd name="connsiteY77" fmla="*/ 431947 h 450421"/>
              <a:gd name="connsiteX78" fmla="*/ 303710 w 564990"/>
              <a:gd name="connsiteY78" fmla="*/ 431947 h 450421"/>
              <a:gd name="connsiteX79" fmla="*/ 395202 w 564990"/>
              <a:gd name="connsiteY79" fmla="*/ 432827 h 450421"/>
              <a:gd name="connsiteX80" fmla="*/ 395202 w 564990"/>
              <a:gd name="connsiteY80" fmla="*/ 240166 h 450421"/>
              <a:gd name="connsiteX81" fmla="*/ 425113 w 564990"/>
              <a:gd name="connsiteY81" fmla="*/ 240166 h 450421"/>
              <a:gd name="connsiteX82" fmla="*/ 425113 w 564990"/>
              <a:gd name="connsiteY82" fmla="*/ 431947 h 450421"/>
              <a:gd name="connsiteX83" fmla="*/ 395202 w 564990"/>
              <a:gd name="connsiteY83" fmla="*/ 431947 h 450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64990" h="450421">
                <a:moveTo>
                  <a:pt x="472619" y="376524"/>
                </a:moveTo>
                <a:cubicBezTo>
                  <a:pt x="523643" y="376524"/>
                  <a:pt x="564990" y="335177"/>
                  <a:pt x="564990" y="284153"/>
                </a:cubicBezTo>
                <a:cubicBezTo>
                  <a:pt x="564990" y="236647"/>
                  <a:pt x="528041" y="195300"/>
                  <a:pt x="478777" y="191781"/>
                </a:cubicBezTo>
                <a:cubicBezTo>
                  <a:pt x="483175" y="173307"/>
                  <a:pt x="482296" y="153953"/>
                  <a:pt x="475258" y="135478"/>
                </a:cubicBezTo>
                <a:cubicBezTo>
                  <a:pt x="473498" y="131080"/>
                  <a:pt x="468220" y="128441"/>
                  <a:pt x="463821" y="130200"/>
                </a:cubicBezTo>
                <a:cubicBezTo>
                  <a:pt x="459423" y="131959"/>
                  <a:pt x="456783" y="137238"/>
                  <a:pt x="458543" y="141636"/>
                </a:cubicBezTo>
                <a:cubicBezTo>
                  <a:pt x="465581" y="159231"/>
                  <a:pt x="465581" y="179465"/>
                  <a:pt x="458543" y="197059"/>
                </a:cubicBezTo>
                <a:cubicBezTo>
                  <a:pt x="457663" y="199699"/>
                  <a:pt x="457663" y="203218"/>
                  <a:pt x="459423" y="205857"/>
                </a:cubicBezTo>
                <a:cubicBezTo>
                  <a:pt x="461182" y="208496"/>
                  <a:pt x="463821" y="209376"/>
                  <a:pt x="467340" y="209376"/>
                </a:cubicBezTo>
                <a:cubicBezTo>
                  <a:pt x="512206" y="205857"/>
                  <a:pt x="547396" y="241926"/>
                  <a:pt x="547396" y="284153"/>
                </a:cubicBezTo>
                <a:cubicBezTo>
                  <a:pt x="547396" y="325500"/>
                  <a:pt x="513966" y="358930"/>
                  <a:pt x="472619" y="358930"/>
                </a:cubicBezTo>
                <a:lnTo>
                  <a:pt x="442708" y="358930"/>
                </a:lnTo>
                <a:lnTo>
                  <a:pt x="442708" y="231369"/>
                </a:lnTo>
                <a:cubicBezTo>
                  <a:pt x="442708" y="226090"/>
                  <a:pt x="439189" y="222572"/>
                  <a:pt x="433910" y="222572"/>
                </a:cubicBezTo>
                <a:lnTo>
                  <a:pt x="386405" y="222572"/>
                </a:lnTo>
                <a:cubicBezTo>
                  <a:pt x="381127" y="222572"/>
                  <a:pt x="377608" y="226090"/>
                  <a:pt x="377608" y="231369"/>
                </a:cubicBezTo>
                <a:lnTo>
                  <a:pt x="377608" y="431947"/>
                </a:lnTo>
                <a:lnTo>
                  <a:pt x="351216" y="431947"/>
                </a:lnTo>
                <a:lnTo>
                  <a:pt x="351216" y="283273"/>
                </a:lnTo>
                <a:cubicBezTo>
                  <a:pt x="351216" y="277995"/>
                  <a:pt x="347697" y="274476"/>
                  <a:pt x="342419" y="274476"/>
                </a:cubicBezTo>
                <a:lnTo>
                  <a:pt x="294913" y="274476"/>
                </a:lnTo>
                <a:cubicBezTo>
                  <a:pt x="289635" y="274476"/>
                  <a:pt x="286116" y="277995"/>
                  <a:pt x="286116" y="283273"/>
                </a:cubicBezTo>
                <a:lnTo>
                  <a:pt x="286116" y="431947"/>
                </a:lnTo>
                <a:lnTo>
                  <a:pt x="259724" y="431947"/>
                </a:lnTo>
                <a:lnTo>
                  <a:pt x="259724" y="228730"/>
                </a:lnTo>
                <a:cubicBezTo>
                  <a:pt x="259724" y="223451"/>
                  <a:pt x="256205" y="219932"/>
                  <a:pt x="250927" y="219932"/>
                </a:cubicBezTo>
                <a:lnTo>
                  <a:pt x="204301" y="219932"/>
                </a:lnTo>
                <a:cubicBezTo>
                  <a:pt x="199023" y="219932"/>
                  <a:pt x="195504" y="223451"/>
                  <a:pt x="195504" y="228730"/>
                </a:cubicBezTo>
                <a:lnTo>
                  <a:pt x="195504" y="431947"/>
                </a:lnTo>
                <a:lnTo>
                  <a:pt x="169112" y="431947"/>
                </a:lnTo>
                <a:lnTo>
                  <a:pt x="169112" y="313184"/>
                </a:lnTo>
                <a:cubicBezTo>
                  <a:pt x="169112" y="307905"/>
                  <a:pt x="165593" y="304386"/>
                  <a:pt x="160315" y="304386"/>
                </a:cubicBezTo>
                <a:lnTo>
                  <a:pt x="112809" y="304386"/>
                </a:lnTo>
                <a:cubicBezTo>
                  <a:pt x="107531" y="304386"/>
                  <a:pt x="104012" y="307905"/>
                  <a:pt x="104012" y="313184"/>
                </a:cubicBezTo>
                <a:lnTo>
                  <a:pt x="104012" y="353651"/>
                </a:lnTo>
                <a:lnTo>
                  <a:pt x="91696" y="353651"/>
                </a:lnTo>
                <a:cubicBezTo>
                  <a:pt x="53867" y="353651"/>
                  <a:pt x="22197" y="325500"/>
                  <a:pt x="19558" y="289431"/>
                </a:cubicBezTo>
                <a:cubicBezTo>
                  <a:pt x="17798" y="265678"/>
                  <a:pt x="26596" y="243685"/>
                  <a:pt x="44190" y="227850"/>
                </a:cubicBezTo>
                <a:cubicBezTo>
                  <a:pt x="45950" y="226090"/>
                  <a:pt x="47709" y="223451"/>
                  <a:pt x="46829" y="220812"/>
                </a:cubicBezTo>
                <a:cubicBezTo>
                  <a:pt x="42431" y="181224"/>
                  <a:pt x="73221" y="141636"/>
                  <a:pt x="117208" y="139877"/>
                </a:cubicBezTo>
                <a:cubicBezTo>
                  <a:pt x="122486" y="139877"/>
                  <a:pt x="126005" y="135478"/>
                  <a:pt x="125125" y="130200"/>
                </a:cubicBezTo>
                <a:cubicBezTo>
                  <a:pt x="119847" y="71258"/>
                  <a:pt x="165593" y="18474"/>
                  <a:pt x="227174" y="18474"/>
                </a:cubicBezTo>
                <a:cubicBezTo>
                  <a:pt x="277319" y="18474"/>
                  <a:pt x="320425" y="54543"/>
                  <a:pt x="328343" y="103808"/>
                </a:cubicBezTo>
                <a:cubicBezTo>
                  <a:pt x="329223" y="109966"/>
                  <a:pt x="337140" y="113485"/>
                  <a:pt x="342419" y="109086"/>
                </a:cubicBezTo>
                <a:cubicBezTo>
                  <a:pt x="355615" y="99409"/>
                  <a:pt x="370570" y="94131"/>
                  <a:pt x="387285" y="94131"/>
                </a:cubicBezTo>
                <a:cubicBezTo>
                  <a:pt x="392563" y="94131"/>
                  <a:pt x="396082" y="90612"/>
                  <a:pt x="396082" y="85334"/>
                </a:cubicBezTo>
                <a:cubicBezTo>
                  <a:pt x="396082" y="80055"/>
                  <a:pt x="392563" y="76536"/>
                  <a:pt x="387285" y="76536"/>
                </a:cubicBezTo>
                <a:cubicBezTo>
                  <a:pt x="371450" y="76536"/>
                  <a:pt x="356494" y="80055"/>
                  <a:pt x="343298" y="87973"/>
                </a:cubicBezTo>
                <a:cubicBezTo>
                  <a:pt x="329223" y="36069"/>
                  <a:pt x="281717" y="0"/>
                  <a:pt x="227174" y="0"/>
                </a:cubicBezTo>
                <a:cubicBezTo>
                  <a:pt x="159435" y="0"/>
                  <a:pt x="105771" y="55423"/>
                  <a:pt x="106651" y="122282"/>
                </a:cubicBezTo>
                <a:cubicBezTo>
                  <a:pt x="58266" y="129320"/>
                  <a:pt x="24836" y="172427"/>
                  <a:pt x="27475" y="218173"/>
                </a:cubicBezTo>
                <a:cubicBezTo>
                  <a:pt x="8121" y="237527"/>
                  <a:pt x="-1556" y="263919"/>
                  <a:pt x="204" y="291190"/>
                </a:cubicBezTo>
                <a:cubicBezTo>
                  <a:pt x="3723" y="336057"/>
                  <a:pt x="43311" y="371246"/>
                  <a:pt x="89936" y="371246"/>
                </a:cubicBezTo>
                <a:lnTo>
                  <a:pt x="102252" y="371246"/>
                </a:lnTo>
                <a:lnTo>
                  <a:pt x="102252" y="432827"/>
                </a:lnTo>
                <a:lnTo>
                  <a:pt x="86417" y="432827"/>
                </a:lnTo>
                <a:cubicBezTo>
                  <a:pt x="81139" y="432827"/>
                  <a:pt x="77620" y="436346"/>
                  <a:pt x="77620" y="441624"/>
                </a:cubicBezTo>
                <a:cubicBezTo>
                  <a:pt x="77620" y="446903"/>
                  <a:pt x="81139" y="450421"/>
                  <a:pt x="86417" y="450421"/>
                </a:cubicBezTo>
                <a:lnTo>
                  <a:pt x="456783" y="450421"/>
                </a:lnTo>
                <a:cubicBezTo>
                  <a:pt x="462062" y="450421"/>
                  <a:pt x="465581" y="446903"/>
                  <a:pt x="465581" y="441624"/>
                </a:cubicBezTo>
                <a:cubicBezTo>
                  <a:pt x="465581" y="436346"/>
                  <a:pt x="462062" y="432827"/>
                  <a:pt x="456783" y="432827"/>
                </a:cubicBezTo>
                <a:lnTo>
                  <a:pt x="440948" y="432827"/>
                </a:lnTo>
                <a:lnTo>
                  <a:pt x="440948" y="376524"/>
                </a:lnTo>
                <a:lnTo>
                  <a:pt x="472619" y="376524"/>
                </a:lnTo>
                <a:close/>
                <a:moveTo>
                  <a:pt x="121606" y="432827"/>
                </a:moveTo>
                <a:lnTo>
                  <a:pt x="121606" y="321981"/>
                </a:lnTo>
                <a:lnTo>
                  <a:pt x="151517" y="321981"/>
                </a:lnTo>
                <a:lnTo>
                  <a:pt x="151517" y="431947"/>
                </a:lnTo>
                <a:lnTo>
                  <a:pt x="121606" y="431947"/>
                </a:lnTo>
                <a:close/>
                <a:moveTo>
                  <a:pt x="213098" y="432827"/>
                </a:moveTo>
                <a:lnTo>
                  <a:pt x="213098" y="237527"/>
                </a:lnTo>
                <a:lnTo>
                  <a:pt x="243009" y="237527"/>
                </a:lnTo>
                <a:lnTo>
                  <a:pt x="243009" y="431947"/>
                </a:lnTo>
                <a:lnTo>
                  <a:pt x="213098" y="431947"/>
                </a:lnTo>
                <a:close/>
                <a:moveTo>
                  <a:pt x="303710" y="432827"/>
                </a:moveTo>
                <a:lnTo>
                  <a:pt x="303710" y="292070"/>
                </a:lnTo>
                <a:lnTo>
                  <a:pt x="333621" y="292070"/>
                </a:lnTo>
                <a:lnTo>
                  <a:pt x="333621" y="431947"/>
                </a:lnTo>
                <a:lnTo>
                  <a:pt x="303710" y="431947"/>
                </a:lnTo>
                <a:close/>
                <a:moveTo>
                  <a:pt x="395202" y="432827"/>
                </a:moveTo>
                <a:lnTo>
                  <a:pt x="395202" y="240166"/>
                </a:lnTo>
                <a:lnTo>
                  <a:pt x="425113" y="240166"/>
                </a:lnTo>
                <a:lnTo>
                  <a:pt x="425113" y="431947"/>
                </a:lnTo>
                <a:lnTo>
                  <a:pt x="395202" y="431947"/>
                </a:lnTo>
                <a:close/>
              </a:path>
            </a:pathLst>
          </a:custGeom>
          <a:solidFill>
            <a:schemeClr val="bg1"/>
          </a:solidFill>
          <a:ln w="8685" cap="flat">
            <a:noFill/>
            <a:prstDash val="solid"/>
            <a:miter/>
          </a:ln>
        </p:spPr>
        <p:txBody>
          <a:bodyPr rtlCol="0" anchor="ctr"/>
          <a:lstStyle/>
          <a:p>
            <a:endParaRPr lang="en-US"/>
          </a:p>
        </p:txBody>
      </p:sp>
      <p:sp>
        <p:nvSpPr>
          <p:cNvPr id="340" name="Graphic 16">
            <a:extLst>
              <a:ext uri="{FF2B5EF4-FFF2-40B4-BE49-F238E27FC236}">
                <a16:creationId xmlns:a16="http://schemas.microsoft.com/office/drawing/2014/main" id="{4F332B68-436D-6D7F-E903-1A60DCFD7F5C}"/>
              </a:ext>
            </a:extLst>
          </p:cNvPr>
          <p:cNvSpPr/>
          <p:nvPr/>
        </p:nvSpPr>
        <p:spPr>
          <a:xfrm>
            <a:off x="3866206" y="2009031"/>
            <a:ext cx="498617" cy="498515"/>
          </a:xfrm>
          <a:custGeom>
            <a:avLst/>
            <a:gdLst>
              <a:gd name="connsiteX0" fmla="*/ 456020 w 498617"/>
              <a:gd name="connsiteY0" fmla="*/ 438295 h 498515"/>
              <a:gd name="connsiteX1" fmla="*/ 498618 w 498617"/>
              <a:gd name="connsiteY1" fmla="*/ 324103 h 498515"/>
              <a:gd name="connsiteX2" fmla="*/ 395288 w 498617"/>
              <a:gd name="connsiteY2" fmla="*/ 164879 h 498515"/>
              <a:gd name="connsiteX3" fmla="*/ 348747 w 498617"/>
              <a:gd name="connsiteY3" fmla="*/ 67363 h 498515"/>
              <a:gd name="connsiteX4" fmla="*/ 67363 w 498617"/>
              <a:gd name="connsiteY4" fmla="*/ 49956 h 498515"/>
              <a:gd name="connsiteX5" fmla="*/ 49956 w 498617"/>
              <a:gd name="connsiteY5" fmla="*/ 331339 h 498515"/>
              <a:gd name="connsiteX6" fmla="*/ 3755 w 498617"/>
              <a:gd name="connsiteY6" fmla="*/ 377539 h 498515"/>
              <a:gd name="connsiteX7" fmla="*/ 106 w 498617"/>
              <a:gd name="connsiteY7" fmla="*/ 386348 h 498515"/>
              <a:gd name="connsiteX8" fmla="*/ 12567 w 498617"/>
              <a:gd name="connsiteY8" fmla="*/ 398813 h 498515"/>
              <a:gd name="connsiteX9" fmla="*/ 166731 w 498617"/>
              <a:gd name="connsiteY9" fmla="*/ 398813 h 498515"/>
              <a:gd name="connsiteX10" fmla="*/ 324138 w 498617"/>
              <a:gd name="connsiteY10" fmla="*/ 498516 h 498515"/>
              <a:gd name="connsiteX11" fmla="*/ 486155 w 498617"/>
              <a:gd name="connsiteY11" fmla="*/ 498516 h 498515"/>
              <a:gd name="connsiteX12" fmla="*/ 494963 w 498617"/>
              <a:gd name="connsiteY12" fmla="*/ 494866 h 498515"/>
              <a:gd name="connsiteX13" fmla="*/ 494966 w 498617"/>
              <a:gd name="connsiteY13" fmla="*/ 477242 h 498515"/>
              <a:gd name="connsiteX14" fmla="*/ 456020 w 498617"/>
              <a:gd name="connsiteY14" fmla="*/ 438295 h 498515"/>
              <a:gd name="connsiteX15" fmla="*/ 156912 w 498617"/>
              <a:gd name="connsiteY15" fmla="*/ 373887 h 498515"/>
              <a:gd name="connsiteX16" fmla="*/ 42652 w 498617"/>
              <a:gd name="connsiteY16" fmla="*/ 373887 h 498515"/>
              <a:gd name="connsiteX17" fmla="*/ 76122 w 498617"/>
              <a:gd name="connsiteY17" fmla="*/ 340417 h 498515"/>
              <a:gd name="connsiteX18" fmla="*/ 76127 w 498617"/>
              <a:gd name="connsiteY18" fmla="*/ 340412 h 498515"/>
              <a:gd name="connsiteX19" fmla="*/ 76122 w 498617"/>
              <a:gd name="connsiteY19" fmla="*/ 322795 h 498515"/>
              <a:gd name="connsiteX20" fmla="*/ 30733 w 498617"/>
              <a:gd name="connsiteY20" fmla="*/ 243701 h 498515"/>
              <a:gd name="connsiteX21" fmla="*/ 155191 w 498617"/>
              <a:gd name="connsiteY21" fmla="*/ 30768 h 498515"/>
              <a:gd name="connsiteX22" fmla="*/ 368122 w 498617"/>
              <a:gd name="connsiteY22" fmla="*/ 155228 h 498515"/>
              <a:gd name="connsiteX23" fmla="*/ 368501 w 498617"/>
              <a:gd name="connsiteY23" fmla="*/ 155526 h 498515"/>
              <a:gd name="connsiteX24" fmla="*/ 324205 w 498617"/>
              <a:gd name="connsiteY24" fmla="*/ 149623 h 498515"/>
              <a:gd name="connsiteX25" fmla="*/ 149725 w 498617"/>
              <a:gd name="connsiteY25" fmla="*/ 324036 h 498515"/>
              <a:gd name="connsiteX26" fmla="*/ 157101 w 498617"/>
              <a:gd name="connsiteY26" fmla="*/ 374132 h 498515"/>
              <a:gd name="connsiteX27" fmla="*/ 156912 w 498617"/>
              <a:gd name="connsiteY27" fmla="*/ 373887 h 498515"/>
              <a:gd name="connsiteX28" fmla="*/ 324138 w 498617"/>
              <a:gd name="connsiteY28" fmla="*/ 473590 h 498515"/>
              <a:gd name="connsiteX29" fmla="*/ 174584 w 498617"/>
              <a:gd name="connsiteY29" fmla="*/ 324036 h 498515"/>
              <a:gd name="connsiteX30" fmla="*/ 324138 w 498617"/>
              <a:gd name="connsiteY30" fmla="*/ 174482 h 498515"/>
              <a:gd name="connsiteX31" fmla="*/ 429868 w 498617"/>
              <a:gd name="connsiteY31" fmla="*/ 218274 h 498515"/>
              <a:gd name="connsiteX32" fmla="*/ 429902 w 498617"/>
              <a:gd name="connsiteY32" fmla="*/ 429801 h 498515"/>
              <a:gd name="connsiteX33" fmla="*/ 429897 w 498617"/>
              <a:gd name="connsiteY33" fmla="*/ 429803 h 498515"/>
              <a:gd name="connsiteX34" fmla="*/ 429902 w 498617"/>
              <a:gd name="connsiteY34" fmla="*/ 447423 h 498515"/>
              <a:gd name="connsiteX35" fmla="*/ 456069 w 498617"/>
              <a:gd name="connsiteY35" fmla="*/ 473590 h 498515"/>
              <a:gd name="connsiteX36" fmla="*/ 324138 w 498617"/>
              <a:gd name="connsiteY36" fmla="*/ 473590 h 49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98617" h="498515">
                <a:moveTo>
                  <a:pt x="456020" y="438295"/>
                </a:moveTo>
                <a:cubicBezTo>
                  <a:pt x="483485" y="406590"/>
                  <a:pt x="498610" y="366051"/>
                  <a:pt x="498618" y="324103"/>
                </a:cubicBezTo>
                <a:cubicBezTo>
                  <a:pt x="498630" y="253102"/>
                  <a:pt x="456159" y="192120"/>
                  <a:pt x="395288" y="164879"/>
                </a:cubicBezTo>
                <a:cubicBezTo>
                  <a:pt x="388925" y="128750"/>
                  <a:pt x="373097" y="94925"/>
                  <a:pt x="348747" y="67363"/>
                </a:cubicBezTo>
                <a:cubicBezTo>
                  <a:pt x="275852" y="-15146"/>
                  <a:pt x="149871" y="-22940"/>
                  <a:pt x="67363" y="49956"/>
                </a:cubicBezTo>
                <a:cubicBezTo>
                  <a:pt x="-15146" y="122851"/>
                  <a:pt x="-22940" y="248830"/>
                  <a:pt x="49956" y="331339"/>
                </a:cubicBezTo>
                <a:lnTo>
                  <a:pt x="3755" y="377539"/>
                </a:lnTo>
                <a:cubicBezTo>
                  <a:pt x="1419" y="379874"/>
                  <a:pt x="106" y="383045"/>
                  <a:pt x="106" y="386348"/>
                </a:cubicBezTo>
                <a:cubicBezTo>
                  <a:pt x="104" y="393232"/>
                  <a:pt x="5685" y="398810"/>
                  <a:pt x="12567" y="398813"/>
                </a:cubicBezTo>
                <a:lnTo>
                  <a:pt x="166731" y="398813"/>
                </a:lnTo>
                <a:cubicBezTo>
                  <a:pt x="194740" y="457692"/>
                  <a:pt x="254595" y="498503"/>
                  <a:pt x="324138" y="498516"/>
                </a:cubicBezTo>
                <a:lnTo>
                  <a:pt x="486155" y="498516"/>
                </a:lnTo>
                <a:cubicBezTo>
                  <a:pt x="489460" y="498516"/>
                  <a:pt x="492625" y="497202"/>
                  <a:pt x="494963" y="494866"/>
                </a:cubicBezTo>
                <a:cubicBezTo>
                  <a:pt x="499831" y="490001"/>
                  <a:pt x="499831" y="482110"/>
                  <a:pt x="494966" y="477242"/>
                </a:cubicBezTo>
                <a:lnTo>
                  <a:pt x="456020" y="438295"/>
                </a:lnTo>
                <a:close/>
                <a:moveTo>
                  <a:pt x="156912" y="373887"/>
                </a:moveTo>
                <a:lnTo>
                  <a:pt x="42652" y="373887"/>
                </a:lnTo>
                <a:lnTo>
                  <a:pt x="76122" y="340417"/>
                </a:lnTo>
                <a:lnTo>
                  <a:pt x="76127" y="340412"/>
                </a:lnTo>
                <a:cubicBezTo>
                  <a:pt x="80991" y="335547"/>
                  <a:pt x="80989" y="327658"/>
                  <a:pt x="76122" y="322795"/>
                </a:cubicBezTo>
                <a:cubicBezTo>
                  <a:pt x="54246" y="300922"/>
                  <a:pt x="38580" y="273624"/>
                  <a:pt x="30733" y="243701"/>
                </a:cubicBezTo>
                <a:cubicBezTo>
                  <a:pt x="6302" y="150531"/>
                  <a:pt x="62024" y="55200"/>
                  <a:pt x="155191" y="30768"/>
                </a:cubicBezTo>
                <a:cubicBezTo>
                  <a:pt x="248359" y="6339"/>
                  <a:pt x="343692" y="62061"/>
                  <a:pt x="368122" y="155228"/>
                </a:cubicBezTo>
                <a:cubicBezTo>
                  <a:pt x="368122" y="155228"/>
                  <a:pt x="368423" y="155464"/>
                  <a:pt x="368501" y="155526"/>
                </a:cubicBezTo>
                <a:cubicBezTo>
                  <a:pt x="354333" y="151808"/>
                  <a:pt x="339539" y="149626"/>
                  <a:pt x="324205" y="149623"/>
                </a:cubicBezTo>
                <a:cubicBezTo>
                  <a:pt x="227862" y="149605"/>
                  <a:pt x="149743" y="227693"/>
                  <a:pt x="149725" y="324036"/>
                </a:cubicBezTo>
                <a:cubicBezTo>
                  <a:pt x="149722" y="341459"/>
                  <a:pt x="152349" y="358256"/>
                  <a:pt x="157101" y="374132"/>
                </a:cubicBezTo>
                <a:cubicBezTo>
                  <a:pt x="157070" y="374092"/>
                  <a:pt x="156912" y="373887"/>
                  <a:pt x="156912" y="373887"/>
                </a:cubicBezTo>
                <a:close/>
                <a:moveTo>
                  <a:pt x="324138" y="473590"/>
                </a:moveTo>
                <a:cubicBezTo>
                  <a:pt x="241542" y="473590"/>
                  <a:pt x="174584" y="406632"/>
                  <a:pt x="174584" y="324036"/>
                </a:cubicBezTo>
                <a:cubicBezTo>
                  <a:pt x="174584" y="241440"/>
                  <a:pt x="241542" y="174482"/>
                  <a:pt x="324138" y="174482"/>
                </a:cubicBezTo>
                <a:cubicBezTo>
                  <a:pt x="363792" y="174486"/>
                  <a:pt x="401824" y="190238"/>
                  <a:pt x="429868" y="218274"/>
                </a:cubicBezTo>
                <a:cubicBezTo>
                  <a:pt x="488288" y="276675"/>
                  <a:pt x="488303" y="371380"/>
                  <a:pt x="429902" y="429801"/>
                </a:cubicBezTo>
                <a:cubicBezTo>
                  <a:pt x="429902" y="429801"/>
                  <a:pt x="429900" y="429803"/>
                  <a:pt x="429897" y="429803"/>
                </a:cubicBezTo>
                <a:cubicBezTo>
                  <a:pt x="425034" y="434668"/>
                  <a:pt x="425037" y="442560"/>
                  <a:pt x="429902" y="447423"/>
                </a:cubicBezTo>
                <a:lnTo>
                  <a:pt x="456069" y="473590"/>
                </a:lnTo>
                <a:lnTo>
                  <a:pt x="324138" y="473590"/>
                </a:lnTo>
                <a:close/>
              </a:path>
            </a:pathLst>
          </a:custGeom>
          <a:solidFill>
            <a:schemeClr val="bg1"/>
          </a:solidFill>
          <a:ln w="24606" cap="flat">
            <a:noFill/>
            <a:prstDash val="solid"/>
            <a:miter/>
          </a:ln>
        </p:spPr>
        <p:txBody>
          <a:bodyPr rtlCol="0" anchor="ctr"/>
          <a:lstStyle/>
          <a:p>
            <a:endParaRPr lang="en-US"/>
          </a:p>
        </p:txBody>
      </p:sp>
      <p:sp>
        <p:nvSpPr>
          <p:cNvPr id="342" name="Freeform 341">
            <a:extLst>
              <a:ext uri="{FF2B5EF4-FFF2-40B4-BE49-F238E27FC236}">
                <a16:creationId xmlns:a16="http://schemas.microsoft.com/office/drawing/2014/main" id="{51B21B91-2893-EF08-F3F0-C83094517B5F}"/>
              </a:ext>
            </a:extLst>
          </p:cNvPr>
          <p:cNvSpPr/>
          <p:nvPr/>
        </p:nvSpPr>
        <p:spPr>
          <a:xfrm>
            <a:off x="4972131" y="2026851"/>
            <a:ext cx="515357" cy="552169"/>
          </a:xfrm>
          <a:custGeom>
            <a:avLst/>
            <a:gdLst>
              <a:gd name="connsiteX0" fmla="*/ 478546 w 515357"/>
              <a:gd name="connsiteY0" fmla="*/ 36811 h 552169"/>
              <a:gd name="connsiteX1" fmla="*/ 367827 w 515357"/>
              <a:gd name="connsiteY1" fmla="*/ 36811 h 552169"/>
              <a:gd name="connsiteX2" fmla="*/ 340504 w 515357"/>
              <a:gd name="connsiteY2" fmla="*/ 27608 h 552169"/>
              <a:gd name="connsiteX3" fmla="*/ 322393 w 515357"/>
              <a:gd name="connsiteY3" fmla="*/ 31345 h 552169"/>
              <a:gd name="connsiteX4" fmla="*/ 239273 w 515357"/>
              <a:gd name="connsiteY4" fmla="*/ 0 h 552169"/>
              <a:gd name="connsiteX5" fmla="*/ 159752 w 515357"/>
              <a:gd name="connsiteY5" fmla="*/ 36811 h 552169"/>
              <a:gd name="connsiteX6" fmla="*/ 36811 w 515357"/>
              <a:gd name="connsiteY6" fmla="*/ 36811 h 552169"/>
              <a:gd name="connsiteX7" fmla="*/ 0 w 515357"/>
              <a:gd name="connsiteY7" fmla="*/ 73623 h 552169"/>
              <a:gd name="connsiteX8" fmla="*/ 0 w 515357"/>
              <a:gd name="connsiteY8" fmla="*/ 423330 h 552169"/>
              <a:gd name="connsiteX9" fmla="*/ 36811 w 515357"/>
              <a:gd name="connsiteY9" fmla="*/ 460141 h 552169"/>
              <a:gd name="connsiteX10" fmla="*/ 201873 w 515357"/>
              <a:gd name="connsiteY10" fmla="*/ 460141 h 552169"/>
              <a:gd name="connsiteX11" fmla="*/ 165586 w 515357"/>
              <a:gd name="connsiteY11" fmla="*/ 496952 h 552169"/>
              <a:gd name="connsiteX12" fmla="*/ 147245 w 515357"/>
              <a:gd name="connsiteY12" fmla="*/ 496952 h 552169"/>
              <a:gd name="connsiteX13" fmla="*/ 119637 w 515357"/>
              <a:gd name="connsiteY13" fmla="*/ 524561 h 552169"/>
              <a:gd name="connsiteX14" fmla="*/ 119637 w 515357"/>
              <a:gd name="connsiteY14" fmla="*/ 533763 h 552169"/>
              <a:gd name="connsiteX15" fmla="*/ 138042 w 515357"/>
              <a:gd name="connsiteY15" fmla="*/ 552169 h 552169"/>
              <a:gd name="connsiteX16" fmla="*/ 377315 w 515357"/>
              <a:gd name="connsiteY16" fmla="*/ 552169 h 552169"/>
              <a:gd name="connsiteX17" fmla="*/ 395721 w 515357"/>
              <a:gd name="connsiteY17" fmla="*/ 533763 h 552169"/>
              <a:gd name="connsiteX18" fmla="*/ 358910 w 515357"/>
              <a:gd name="connsiteY18" fmla="*/ 496952 h 552169"/>
              <a:gd name="connsiteX19" fmla="*/ 349771 w 515357"/>
              <a:gd name="connsiteY19" fmla="*/ 496952 h 552169"/>
              <a:gd name="connsiteX20" fmla="*/ 313485 w 515357"/>
              <a:gd name="connsiteY20" fmla="*/ 460141 h 552169"/>
              <a:gd name="connsiteX21" fmla="*/ 478546 w 515357"/>
              <a:gd name="connsiteY21" fmla="*/ 460141 h 552169"/>
              <a:gd name="connsiteX22" fmla="*/ 515358 w 515357"/>
              <a:gd name="connsiteY22" fmla="*/ 423330 h 552169"/>
              <a:gd name="connsiteX23" fmla="*/ 515358 w 515357"/>
              <a:gd name="connsiteY23" fmla="*/ 73623 h 552169"/>
              <a:gd name="connsiteX24" fmla="*/ 478546 w 515357"/>
              <a:gd name="connsiteY24" fmla="*/ 36811 h 552169"/>
              <a:gd name="connsiteX25" fmla="*/ 358910 w 515357"/>
              <a:gd name="connsiteY25" fmla="*/ 264121 h 552169"/>
              <a:gd name="connsiteX26" fmla="*/ 358910 w 515357"/>
              <a:gd name="connsiteY26" fmla="*/ 282020 h 552169"/>
              <a:gd name="connsiteX27" fmla="*/ 338001 w 515357"/>
              <a:gd name="connsiteY27" fmla="*/ 303693 h 552169"/>
              <a:gd name="connsiteX28" fmla="*/ 177357 w 515357"/>
              <a:gd name="connsiteY28" fmla="*/ 303693 h 552169"/>
              <a:gd name="connsiteX29" fmla="*/ 156448 w 515357"/>
              <a:gd name="connsiteY29" fmla="*/ 282039 h 552169"/>
              <a:gd name="connsiteX30" fmla="*/ 156448 w 515357"/>
              <a:gd name="connsiteY30" fmla="*/ 260385 h 552169"/>
              <a:gd name="connsiteX31" fmla="*/ 187737 w 515357"/>
              <a:gd name="connsiteY31" fmla="*/ 185244 h 552169"/>
              <a:gd name="connsiteX32" fmla="*/ 257679 w 515357"/>
              <a:gd name="connsiteY32" fmla="*/ 156448 h 552169"/>
              <a:gd name="connsiteX33" fmla="*/ 259575 w 515357"/>
              <a:gd name="connsiteY33" fmla="*/ 156448 h 552169"/>
              <a:gd name="connsiteX34" fmla="*/ 358910 w 515357"/>
              <a:gd name="connsiteY34" fmla="*/ 264121 h 552169"/>
              <a:gd name="connsiteX35" fmla="*/ 177357 w 515357"/>
              <a:gd name="connsiteY35" fmla="*/ 322099 h 552169"/>
              <a:gd name="connsiteX36" fmla="*/ 338001 w 515357"/>
              <a:gd name="connsiteY36" fmla="*/ 322099 h 552169"/>
              <a:gd name="connsiteX37" fmla="*/ 377315 w 515357"/>
              <a:gd name="connsiteY37" fmla="*/ 282039 h 552169"/>
              <a:gd name="connsiteX38" fmla="*/ 377315 w 515357"/>
              <a:gd name="connsiteY38" fmla="*/ 264121 h 552169"/>
              <a:gd name="connsiteX39" fmla="*/ 369797 w 515357"/>
              <a:gd name="connsiteY39" fmla="*/ 220766 h 552169"/>
              <a:gd name="connsiteX40" fmla="*/ 441699 w 515357"/>
              <a:gd name="connsiteY40" fmla="*/ 145679 h 552169"/>
              <a:gd name="connsiteX41" fmla="*/ 416704 w 515357"/>
              <a:gd name="connsiteY41" fmla="*/ 92028 h 552169"/>
              <a:gd name="connsiteX42" fmla="*/ 460141 w 515357"/>
              <a:gd name="connsiteY42" fmla="*/ 92028 h 552169"/>
              <a:gd name="connsiteX43" fmla="*/ 460141 w 515357"/>
              <a:gd name="connsiteY43" fmla="*/ 349707 h 552169"/>
              <a:gd name="connsiteX44" fmla="*/ 55217 w 515357"/>
              <a:gd name="connsiteY44" fmla="*/ 349707 h 552169"/>
              <a:gd name="connsiteX45" fmla="*/ 55217 w 515357"/>
              <a:gd name="connsiteY45" fmla="*/ 92028 h 552169"/>
              <a:gd name="connsiteX46" fmla="*/ 98617 w 515357"/>
              <a:gd name="connsiteY46" fmla="*/ 92028 h 552169"/>
              <a:gd name="connsiteX47" fmla="*/ 95185 w 515357"/>
              <a:gd name="connsiteY47" fmla="*/ 95185 h 552169"/>
              <a:gd name="connsiteX48" fmla="*/ 95143 w 515357"/>
              <a:gd name="connsiteY48" fmla="*/ 199212 h 552169"/>
              <a:gd name="connsiteX49" fmla="*/ 144539 w 515357"/>
              <a:gd name="connsiteY49" fmla="*/ 220730 h 552169"/>
              <a:gd name="connsiteX50" fmla="*/ 138042 w 515357"/>
              <a:gd name="connsiteY50" fmla="*/ 260385 h 552169"/>
              <a:gd name="connsiteX51" fmla="*/ 138042 w 515357"/>
              <a:gd name="connsiteY51" fmla="*/ 282039 h 552169"/>
              <a:gd name="connsiteX52" fmla="*/ 177357 w 515357"/>
              <a:gd name="connsiteY52" fmla="*/ 322099 h 552169"/>
              <a:gd name="connsiteX53" fmla="*/ 239273 w 515357"/>
              <a:gd name="connsiteY53" fmla="*/ 18406 h 552169"/>
              <a:gd name="connsiteX54" fmla="*/ 307144 w 515357"/>
              <a:gd name="connsiteY54" fmla="*/ 42103 h 552169"/>
              <a:gd name="connsiteX55" fmla="*/ 295935 w 515357"/>
              <a:gd name="connsiteY55" fmla="*/ 62119 h 552169"/>
              <a:gd name="connsiteX56" fmla="*/ 302539 w 515357"/>
              <a:gd name="connsiteY56" fmla="*/ 73334 h 552169"/>
              <a:gd name="connsiteX57" fmla="*/ 302552 w 515357"/>
              <a:gd name="connsiteY57" fmla="*/ 73337 h 552169"/>
              <a:gd name="connsiteX58" fmla="*/ 304862 w 515357"/>
              <a:gd name="connsiteY58" fmla="*/ 73623 h 552169"/>
              <a:gd name="connsiteX59" fmla="*/ 313770 w 515357"/>
              <a:gd name="connsiteY59" fmla="*/ 66720 h 552169"/>
              <a:gd name="connsiteX60" fmla="*/ 325007 w 515357"/>
              <a:gd name="connsiteY60" fmla="*/ 50772 h 552169"/>
              <a:gd name="connsiteX61" fmla="*/ 340504 w 515357"/>
              <a:gd name="connsiteY61" fmla="*/ 46014 h 552169"/>
              <a:gd name="connsiteX62" fmla="*/ 368113 w 515357"/>
              <a:gd name="connsiteY62" fmla="*/ 73623 h 552169"/>
              <a:gd name="connsiteX63" fmla="*/ 368113 w 515357"/>
              <a:gd name="connsiteY63" fmla="*/ 73908 h 552169"/>
              <a:gd name="connsiteX64" fmla="*/ 308865 w 515357"/>
              <a:gd name="connsiteY64" fmla="*/ 105381 h 552169"/>
              <a:gd name="connsiteX65" fmla="*/ 311115 w 515357"/>
              <a:gd name="connsiteY65" fmla="*/ 118206 h 552169"/>
              <a:gd name="connsiteX66" fmla="*/ 323939 w 515357"/>
              <a:gd name="connsiteY66" fmla="*/ 115956 h 552169"/>
              <a:gd name="connsiteX67" fmla="*/ 400319 w 515357"/>
              <a:gd name="connsiteY67" fmla="*/ 103042 h 552169"/>
              <a:gd name="connsiteX68" fmla="*/ 413232 w 515357"/>
              <a:gd name="connsiteY68" fmla="*/ 179422 h 552169"/>
              <a:gd name="connsiteX69" fmla="*/ 368113 w 515357"/>
              <a:gd name="connsiteY69" fmla="*/ 202462 h 552169"/>
              <a:gd name="connsiteX70" fmla="*/ 361744 w 515357"/>
              <a:gd name="connsiteY70" fmla="*/ 202462 h 552169"/>
              <a:gd name="connsiteX71" fmla="*/ 259915 w 515357"/>
              <a:gd name="connsiteY71" fmla="*/ 138042 h 552169"/>
              <a:gd name="connsiteX72" fmla="*/ 174854 w 515357"/>
              <a:gd name="connsiteY72" fmla="*/ 172093 h 552169"/>
              <a:gd name="connsiteX73" fmla="*/ 152270 w 515357"/>
              <a:gd name="connsiteY73" fmla="*/ 202462 h 552169"/>
              <a:gd name="connsiteX74" fmla="*/ 147245 w 515357"/>
              <a:gd name="connsiteY74" fmla="*/ 202462 h 552169"/>
              <a:gd name="connsiteX75" fmla="*/ 92039 w 515357"/>
              <a:gd name="connsiteY75" fmla="*/ 147234 h 552169"/>
              <a:gd name="connsiteX76" fmla="*/ 147266 w 515357"/>
              <a:gd name="connsiteY76" fmla="*/ 92028 h 552169"/>
              <a:gd name="connsiteX77" fmla="*/ 185897 w 515357"/>
              <a:gd name="connsiteY77" fmla="*/ 107802 h 552169"/>
              <a:gd name="connsiteX78" fmla="*/ 198908 w 515357"/>
              <a:gd name="connsiteY78" fmla="*/ 107487 h 552169"/>
              <a:gd name="connsiteX79" fmla="*/ 198781 w 515357"/>
              <a:gd name="connsiteY79" fmla="*/ 94660 h 552169"/>
              <a:gd name="connsiteX80" fmla="*/ 159117 w 515357"/>
              <a:gd name="connsiteY80" fmla="*/ 74653 h 552169"/>
              <a:gd name="connsiteX81" fmla="*/ 239273 w 515357"/>
              <a:gd name="connsiteY81" fmla="*/ 18406 h 552169"/>
              <a:gd name="connsiteX82" fmla="*/ 36811 w 515357"/>
              <a:gd name="connsiteY82" fmla="*/ 55217 h 552169"/>
              <a:gd name="connsiteX83" fmla="*/ 147457 w 515357"/>
              <a:gd name="connsiteY83" fmla="*/ 55217 h 552169"/>
              <a:gd name="connsiteX84" fmla="*/ 140094 w 515357"/>
              <a:gd name="connsiteY84" fmla="*/ 73623 h 552169"/>
              <a:gd name="connsiteX85" fmla="*/ 55217 w 515357"/>
              <a:gd name="connsiteY85" fmla="*/ 73623 h 552169"/>
              <a:gd name="connsiteX86" fmla="*/ 36811 w 515357"/>
              <a:gd name="connsiteY86" fmla="*/ 92028 h 552169"/>
              <a:gd name="connsiteX87" fmla="*/ 36811 w 515357"/>
              <a:gd name="connsiteY87" fmla="*/ 349707 h 552169"/>
              <a:gd name="connsiteX88" fmla="*/ 55217 w 515357"/>
              <a:gd name="connsiteY88" fmla="*/ 368113 h 552169"/>
              <a:gd name="connsiteX89" fmla="*/ 460141 w 515357"/>
              <a:gd name="connsiteY89" fmla="*/ 368113 h 552169"/>
              <a:gd name="connsiteX90" fmla="*/ 478546 w 515357"/>
              <a:gd name="connsiteY90" fmla="*/ 349707 h 552169"/>
              <a:gd name="connsiteX91" fmla="*/ 478546 w 515357"/>
              <a:gd name="connsiteY91" fmla="*/ 92028 h 552169"/>
              <a:gd name="connsiteX92" fmla="*/ 460141 w 515357"/>
              <a:gd name="connsiteY92" fmla="*/ 73623 h 552169"/>
              <a:gd name="connsiteX93" fmla="*/ 386518 w 515357"/>
              <a:gd name="connsiteY93" fmla="*/ 73623 h 552169"/>
              <a:gd name="connsiteX94" fmla="*/ 382616 w 515357"/>
              <a:gd name="connsiteY94" fmla="*/ 55217 h 552169"/>
              <a:gd name="connsiteX95" fmla="*/ 478546 w 515357"/>
              <a:gd name="connsiteY95" fmla="*/ 55217 h 552169"/>
              <a:gd name="connsiteX96" fmla="*/ 496952 w 515357"/>
              <a:gd name="connsiteY96" fmla="*/ 73623 h 552169"/>
              <a:gd name="connsiteX97" fmla="*/ 496952 w 515357"/>
              <a:gd name="connsiteY97" fmla="*/ 386518 h 552169"/>
              <a:gd name="connsiteX98" fmla="*/ 18406 w 515357"/>
              <a:gd name="connsiteY98" fmla="*/ 386518 h 552169"/>
              <a:gd name="connsiteX99" fmla="*/ 18406 w 515357"/>
              <a:gd name="connsiteY99" fmla="*/ 73623 h 552169"/>
              <a:gd name="connsiteX100" fmla="*/ 36811 w 515357"/>
              <a:gd name="connsiteY100" fmla="*/ 55217 h 552169"/>
              <a:gd name="connsiteX101" fmla="*/ 358910 w 515357"/>
              <a:gd name="connsiteY101" fmla="*/ 515358 h 552169"/>
              <a:gd name="connsiteX102" fmla="*/ 377315 w 515357"/>
              <a:gd name="connsiteY102" fmla="*/ 533763 h 552169"/>
              <a:gd name="connsiteX103" fmla="*/ 138042 w 515357"/>
              <a:gd name="connsiteY103" fmla="*/ 533763 h 552169"/>
              <a:gd name="connsiteX104" fmla="*/ 138042 w 515357"/>
              <a:gd name="connsiteY104" fmla="*/ 524561 h 552169"/>
              <a:gd name="connsiteX105" fmla="*/ 147245 w 515357"/>
              <a:gd name="connsiteY105" fmla="*/ 515358 h 552169"/>
              <a:gd name="connsiteX106" fmla="*/ 309647 w 515357"/>
              <a:gd name="connsiteY106" fmla="*/ 496952 h 552169"/>
              <a:gd name="connsiteX107" fmla="*/ 205711 w 515357"/>
              <a:gd name="connsiteY107" fmla="*/ 496952 h 552169"/>
              <a:gd name="connsiteX108" fmla="*/ 220435 w 515357"/>
              <a:gd name="connsiteY108" fmla="*/ 460141 h 552169"/>
              <a:gd name="connsiteX109" fmla="*/ 294904 w 515357"/>
              <a:gd name="connsiteY109" fmla="*/ 460141 h 552169"/>
              <a:gd name="connsiteX110" fmla="*/ 309647 w 515357"/>
              <a:gd name="connsiteY110" fmla="*/ 496952 h 552169"/>
              <a:gd name="connsiteX111" fmla="*/ 478546 w 515357"/>
              <a:gd name="connsiteY111" fmla="*/ 441735 h 552169"/>
              <a:gd name="connsiteX112" fmla="*/ 36811 w 515357"/>
              <a:gd name="connsiteY112" fmla="*/ 441735 h 552169"/>
              <a:gd name="connsiteX113" fmla="*/ 18406 w 515357"/>
              <a:gd name="connsiteY113" fmla="*/ 423330 h 552169"/>
              <a:gd name="connsiteX114" fmla="*/ 18406 w 515357"/>
              <a:gd name="connsiteY114" fmla="*/ 404924 h 552169"/>
              <a:gd name="connsiteX115" fmla="*/ 496952 w 515357"/>
              <a:gd name="connsiteY115" fmla="*/ 404924 h 552169"/>
              <a:gd name="connsiteX116" fmla="*/ 496952 w 515357"/>
              <a:gd name="connsiteY116" fmla="*/ 423330 h 552169"/>
              <a:gd name="connsiteX117" fmla="*/ 478546 w 515357"/>
              <a:gd name="connsiteY117" fmla="*/ 441735 h 552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15357" h="552169">
                <a:moveTo>
                  <a:pt x="478546" y="36811"/>
                </a:moveTo>
                <a:lnTo>
                  <a:pt x="367827" y="36811"/>
                </a:lnTo>
                <a:cubicBezTo>
                  <a:pt x="359955" y="30868"/>
                  <a:pt x="350368" y="27638"/>
                  <a:pt x="340504" y="27608"/>
                </a:cubicBezTo>
                <a:cubicBezTo>
                  <a:pt x="334277" y="27615"/>
                  <a:pt x="328115" y="28887"/>
                  <a:pt x="322393" y="31345"/>
                </a:cubicBezTo>
                <a:cubicBezTo>
                  <a:pt x="302589" y="8384"/>
                  <a:pt x="267323" y="0"/>
                  <a:pt x="239273" y="0"/>
                </a:cubicBezTo>
                <a:cubicBezTo>
                  <a:pt x="208641" y="-27"/>
                  <a:pt x="179552" y="13439"/>
                  <a:pt x="159752" y="36811"/>
                </a:cubicBezTo>
                <a:lnTo>
                  <a:pt x="36811" y="36811"/>
                </a:lnTo>
                <a:cubicBezTo>
                  <a:pt x="16481" y="36811"/>
                  <a:pt x="0" y="53292"/>
                  <a:pt x="0" y="73623"/>
                </a:cubicBezTo>
                <a:lnTo>
                  <a:pt x="0" y="423330"/>
                </a:lnTo>
                <a:cubicBezTo>
                  <a:pt x="0" y="443660"/>
                  <a:pt x="16481" y="460141"/>
                  <a:pt x="36811" y="460141"/>
                </a:cubicBezTo>
                <a:lnTo>
                  <a:pt x="201873" y="460141"/>
                </a:lnTo>
                <a:cubicBezTo>
                  <a:pt x="197603" y="495369"/>
                  <a:pt x="169074" y="496906"/>
                  <a:pt x="165586" y="496952"/>
                </a:cubicBezTo>
                <a:lnTo>
                  <a:pt x="147245" y="496952"/>
                </a:lnTo>
                <a:cubicBezTo>
                  <a:pt x="131997" y="496952"/>
                  <a:pt x="119637" y="509312"/>
                  <a:pt x="119637" y="524561"/>
                </a:cubicBezTo>
                <a:lnTo>
                  <a:pt x="119637" y="533763"/>
                </a:lnTo>
                <a:cubicBezTo>
                  <a:pt x="119637" y="543929"/>
                  <a:pt x="127877" y="552169"/>
                  <a:pt x="138042" y="552169"/>
                </a:cubicBezTo>
                <a:lnTo>
                  <a:pt x="377315" y="552169"/>
                </a:lnTo>
                <a:cubicBezTo>
                  <a:pt x="387481" y="552169"/>
                  <a:pt x="395721" y="543929"/>
                  <a:pt x="395721" y="533763"/>
                </a:cubicBezTo>
                <a:cubicBezTo>
                  <a:pt x="395721" y="513433"/>
                  <a:pt x="379240" y="496952"/>
                  <a:pt x="358910" y="496952"/>
                </a:cubicBezTo>
                <a:lnTo>
                  <a:pt x="349771" y="496952"/>
                </a:lnTo>
                <a:cubicBezTo>
                  <a:pt x="346284" y="496906"/>
                  <a:pt x="317755" y="495369"/>
                  <a:pt x="313485" y="460141"/>
                </a:cubicBezTo>
                <a:lnTo>
                  <a:pt x="478546" y="460141"/>
                </a:lnTo>
                <a:cubicBezTo>
                  <a:pt x="498876" y="460141"/>
                  <a:pt x="515358" y="443660"/>
                  <a:pt x="515358" y="423330"/>
                </a:cubicBezTo>
                <a:lnTo>
                  <a:pt x="515358" y="73623"/>
                </a:lnTo>
                <a:cubicBezTo>
                  <a:pt x="515358" y="53292"/>
                  <a:pt x="498876" y="36811"/>
                  <a:pt x="478546" y="36811"/>
                </a:cubicBezTo>
                <a:close/>
                <a:moveTo>
                  <a:pt x="358910" y="264121"/>
                </a:moveTo>
                <a:lnTo>
                  <a:pt x="358910" y="282020"/>
                </a:lnTo>
                <a:cubicBezTo>
                  <a:pt x="359105" y="293772"/>
                  <a:pt x="349753" y="303467"/>
                  <a:pt x="338001" y="303693"/>
                </a:cubicBezTo>
                <a:lnTo>
                  <a:pt x="177357" y="303693"/>
                </a:lnTo>
                <a:cubicBezTo>
                  <a:pt x="165612" y="303467"/>
                  <a:pt x="156263" y="293784"/>
                  <a:pt x="156448" y="282039"/>
                </a:cubicBezTo>
                <a:lnTo>
                  <a:pt x="156448" y="260385"/>
                </a:lnTo>
                <a:cubicBezTo>
                  <a:pt x="156283" y="232136"/>
                  <a:pt x="167571" y="205026"/>
                  <a:pt x="187737" y="185244"/>
                </a:cubicBezTo>
                <a:cubicBezTo>
                  <a:pt x="206335" y="166787"/>
                  <a:pt x="231478" y="156436"/>
                  <a:pt x="257679" y="156448"/>
                </a:cubicBezTo>
                <a:lnTo>
                  <a:pt x="259575" y="156448"/>
                </a:lnTo>
                <a:cubicBezTo>
                  <a:pt x="314350" y="157488"/>
                  <a:pt x="358910" y="205793"/>
                  <a:pt x="358910" y="264121"/>
                </a:cubicBezTo>
                <a:close/>
                <a:moveTo>
                  <a:pt x="177357" y="322099"/>
                </a:moveTo>
                <a:lnTo>
                  <a:pt x="338001" y="322099"/>
                </a:lnTo>
                <a:cubicBezTo>
                  <a:pt x="359908" y="321866"/>
                  <a:pt x="377494" y="303946"/>
                  <a:pt x="377315" y="282039"/>
                </a:cubicBezTo>
                <a:lnTo>
                  <a:pt x="377315" y="264121"/>
                </a:lnTo>
                <a:cubicBezTo>
                  <a:pt x="377285" y="249348"/>
                  <a:pt x="374742" y="234688"/>
                  <a:pt x="369797" y="220766"/>
                </a:cubicBezTo>
                <a:cubicBezTo>
                  <a:pt x="410387" y="219887"/>
                  <a:pt x="442578" y="186269"/>
                  <a:pt x="441699" y="145679"/>
                </a:cubicBezTo>
                <a:cubicBezTo>
                  <a:pt x="441253" y="125083"/>
                  <a:pt x="432185" y="105620"/>
                  <a:pt x="416704" y="92028"/>
                </a:cubicBezTo>
                <a:lnTo>
                  <a:pt x="460141" y="92028"/>
                </a:lnTo>
                <a:lnTo>
                  <a:pt x="460141" y="349707"/>
                </a:lnTo>
                <a:lnTo>
                  <a:pt x="55217" y="349707"/>
                </a:lnTo>
                <a:lnTo>
                  <a:pt x="55217" y="92028"/>
                </a:lnTo>
                <a:lnTo>
                  <a:pt x="98617" y="92028"/>
                </a:lnTo>
                <a:cubicBezTo>
                  <a:pt x="97458" y="93059"/>
                  <a:pt x="96289" y="94080"/>
                  <a:pt x="95185" y="95185"/>
                </a:cubicBezTo>
                <a:cubicBezTo>
                  <a:pt x="66447" y="123899"/>
                  <a:pt x="66429" y="170474"/>
                  <a:pt x="95143" y="199212"/>
                </a:cubicBezTo>
                <a:cubicBezTo>
                  <a:pt x="108295" y="212373"/>
                  <a:pt x="125945" y="220062"/>
                  <a:pt x="144539" y="220730"/>
                </a:cubicBezTo>
                <a:cubicBezTo>
                  <a:pt x="140247" y="233510"/>
                  <a:pt x="138053" y="246902"/>
                  <a:pt x="138042" y="260385"/>
                </a:cubicBezTo>
                <a:lnTo>
                  <a:pt x="138042" y="282039"/>
                </a:lnTo>
                <a:cubicBezTo>
                  <a:pt x="137864" y="303946"/>
                  <a:pt x="155449" y="321866"/>
                  <a:pt x="177357" y="322099"/>
                </a:cubicBezTo>
                <a:close/>
                <a:moveTo>
                  <a:pt x="239273" y="18406"/>
                </a:moveTo>
                <a:cubicBezTo>
                  <a:pt x="262520" y="18406"/>
                  <a:pt x="291196" y="24848"/>
                  <a:pt x="307144" y="42103"/>
                </a:cubicBezTo>
                <a:cubicBezTo>
                  <a:pt x="301770" y="47716"/>
                  <a:pt x="297913" y="54604"/>
                  <a:pt x="295935" y="62119"/>
                </a:cubicBezTo>
                <a:cubicBezTo>
                  <a:pt x="294661" y="67040"/>
                  <a:pt x="297618" y="72061"/>
                  <a:pt x="302539" y="73334"/>
                </a:cubicBezTo>
                <a:cubicBezTo>
                  <a:pt x="302544" y="73335"/>
                  <a:pt x="302547" y="73336"/>
                  <a:pt x="302552" y="73337"/>
                </a:cubicBezTo>
                <a:cubicBezTo>
                  <a:pt x="303307" y="73527"/>
                  <a:pt x="304083" y="73622"/>
                  <a:pt x="304862" y="73623"/>
                </a:cubicBezTo>
                <a:cubicBezTo>
                  <a:pt x="309057" y="73622"/>
                  <a:pt x="312721" y="70783"/>
                  <a:pt x="313770" y="66720"/>
                </a:cubicBezTo>
                <a:cubicBezTo>
                  <a:pt x="315450" y="60214"/>
                  <a:pt x="319445" y="54543"/>
                  <a:pt x="325007" y="50772"/>
                </a:cubicBezTo>
                <a:cubicBezTo>
                  <a:pt x="329598" y="47708"/>
                  <a:pt x="334984" y="46054"/>
                  <a:pt x="340504" y="46014"/>
                </a:cubicBezTo>
                <a:cubicBezTo>
                  <a:pt x="355752" y="46014"/>
                  <a:pt x="368113" y="58375"/>
                  <a:pt x="368113" y="73623"/>
                </a:cubicBezTo>
                <a:lnTo>
                  <a:pt x="368113" y="73908"/>
                </a:lnTo>
                <a:cubicBezTo>
                  <a:pt x="344455" y="74276"/>
                  <a:pt x="322414" y="85985"/>
                  <a:pt x="308865" y="105381"/>
                </a:cubicBezTo>
                <a:cubicBezTo>
                  <a:pt x="305945" y="109544"/>
                  <a:pt x="306953" y="115286"/>
                  <a:pt x="311115" y="118206"/>
                </a:cubicBezTo>
                <a:cubicBezTo>
                  <a:pt x="315277" y="121126"/>
                  <a:pt x="321019" y="120118"/>
                  <a:pt x="323939" y="115956"/>
                </a:cubicBezTo>
                <a:cubicBezTo>
                  <a:pt x="341465" y="91298"/>
                  <a:pt x="375662" y="85516"/>
                  <a:pt x="400319" y="103042"/>
                </a:cubicBezTo>
                <a:cubicBezTo>
                  <a:pt x="424977" y="120568"/>
                  <a:pt x="430758" y="154765"/>
                  <a:pt x="413232" y="179422"/>
                </a:cubicBezTo>
                <a:cubicBezTo>
                  <a:pt x="402861" y="194014"/>
                  <a:pt x="386014" y="202617"/>
                  <a:pt x="368113" y="202462"/>
                </a:cubicBezTo>
                <a:lnTo>
                  <a:pt x="361744" y="202462"/>
                </a:lnTo>
                <a:cubicBezTo>
                  <a:pt x="341952" y="164152"/>
                  <a:pt x="303011" y="139517"/>
                  <a:pt x="259915" y="138042"/>
                </a:cubicBezTo>
                <a:cubicBezTo>
                  <a:pt x="228124" y="137428"/>
                  <a:pt x="197439" y="149711"/>
                  <a:pt x="174854" y="172093"/>
                </a:cubicBezTo>
                <a:cubicBezTo>
                  <a:pt x="165797" y="180984"/>
                  <a:pt x="158178" y="191229"/>
                  <a:pt x="152270" y="202462"/>
                </a:cubicBezTo>
                <a:lnTo>
                  <a:pt x="147245" y="202462"/>
                </a:lnTo>
                <a:cubicBezTo>
                  <a:pt x="116750" y="202456"/>
                  <a:pt x="92033" y="177729"/>
                  <a:pt x="92039" y="147234"/>
                </a:cubicBezTo>
                <a:cubicBezTo>
                  <a:pt x="92045" y="116739"/>
                  <a:pt x="116771" y="92022"/>
                  <a:pt x="147266" y="92028"/>
                </a:cubicBezTo>
                <a:cubicBezTo>
                  <a:pt x="161711" y="92031"/>
                  <a:pt x="175579" y="97693"/>
                  <a:pt x="185897" y="107802"/>
                </a:cubicBezTo>
                <a:cubicBezTo>
                  <a:pt x="189577" y="111308"/>
                  <a:pt x="195402" y="111167"/>
                  <a:pt x="198908" y="107487"/>
                </a:cubicBezTo>
                <a:cubicBezTo>
                  <a:pt x="202343" y="103881"/>
                  <a:pt x="202287" y="98197"/>
                  <a:pt x="198781" y="94660"/>
                </a:cubicBezTo>
                <a:cubicBezTo>
                  <a:pt x="187956" y="84036"/>
                  <a:pt x="174094" y="77044"/>
                  <a:pt x="159117" y="74653"/>
                </a:cubicBezTo>
                <a:cubicBezTo>
                  <a:pt x="171486" y="41019"/>
                  <a:pt x="203437" y="18599"/>
                  <a:pt x="239273" y="18406"/>
                </a:cubicBezTo>
                <a:close/>
                <a:moveTo>
                  <a:pt x="36811" y="55217"/>
                </a:moveTo>
                <a:lnTo>
                  <a:pt x="147457" y="55217"/>
                </a:lnTo>
                <a:cubicBezTo>
                  <a:pt x="144387" y="61087"/>
                  <a:pt x="141919" y="67254"/>
                  <a:pt x="140094" y="73623"/>
                </a:cubicBezTo>
                <a:lnTo>
                  <a:pt x="55217" y="73623"/>
                </a:lnTo>
                <a:cubicBezTo>
                  <a:pt x="45052" y="73623"/>
                  <a:pt x="36811" y="81863"/>
                  <a:pt x="36811" y="92028"/>
                </a:cubicBezTo>
                <a:lnTo>
                  <a:pt x="36811" y="349707"/>
                </a:lnTo>
                <a:cubicBezTo>
                  <a:pt x="36811" y="359873"/>
                  <a:pt x="45052" y="368113"/>
                  <a:pt x="55217" y="368113"/>
                </a:cubicBezTo>
                <a:lnTo>
                  <a:pt x="460141" y="368113"/>
                </a:lnTo>
                <a:cubicBezTo>
                  <a:pt x="470306" y="368113"/>
                  <a:pt x="478546" y="359873"/>
                  <a:pt x="478546" y="349707"/>
                </a:cubicBezTo>
                <a:lnTo>
                  <a:pt x="478546" y="92028"/>
                </a:lnTo>
                <a:cubicBezTo>
                  <a:pt x="478546" y="81863"/>
                  <a:pt x="470306" y="73623"/>
                  <a:pt x="460141" y="73623"/>
                </a:cubicBezTo>
                <a:lnTo>
                  <a:pt x="386518" y="73623"/>
                </a:lnTo>
                <a:cubicBezTo>
                  <a:pt x="386513" y="67283"/>
                  <a:pt x="385184" y="61014"/>
                  <a:pt x="382616" y="55217"/>
                </a:cubicBezTo>
                <a:lnTo>
                  <a:pt x="478546" y="55217"/>
                </a:lnTo>
                <a:cubicBezTo>
                  <a:pt x="488712" y="55217"/>
                  <a:pt x="496952" y="63457"/>
                  <a:pt x="496952" y="73623"/>
                </a:cubicBezTo>
                <a:lnTo>
                  <a:pt x="496952" y="386518"/>
                </a:lnTo>
                <a:lnTo>
                  <a:pt x="18406" y="386518"/>
                </a:lnTo>
                <a:lnTo>
                  <a:pt x="18406" y="73623"/>
                </a:lnTo>
                <a:cubicBezTo>
                  <a:pt x="18406" y="63457"/>
                  <a:pt x="26646" y="55217"/>
                  <a:pt x="36811" y="55217"/>
                </a:cubicBezTo>
                <a:close/>
                <a:moveTo>
                  <a:pt x="358910" y="515358"/>
                </a:moveTo>
                <a:cubicBezTo>
                  <a:pt x="369064" y="515383"/>
                  <a:pt x="377291" y="523609"/>
                  <a:pt x="377315" y="533763"/>
                </a:cubicBezTo>
                <a:lnTo>
                  <a:pt x="138042" y="533763"/>
                </a:lnTo>
                <a:lnTo>
                  <a:pt x="138042" y="524561"/>
                </a:lnTo>
                <a:cubicBezTo>
                  <a:pt x="138042" y="519478"/>
                  <a:pt x="142162" y="515358"/>
                  <a:pt x="147245" y="515358"/>
                </a:cubicBezTo>
                <a:close/>
                <a:moveTo>
                  <a:pt x="309647" y="496952"/>
                </a:moveTo>
                <a:lnTo>
                  <a:pt x="205711" y="496952"/>
                </a:lnTo>
                <a:cubicBezTo>
                  <a:pt x="214461" y="486591"/>
                  <a:pt x="219625" y="473678"/>
                  <a:pt x="220435" y="460141"/>
                </a:cubicBezTo>
                <a:lnTo>
                  <a:pt x="294904" y="460141"/>
                </a:lnTo>
                <a:cubicBezTo>
                  <a:pt x="295720" y="473680"/>
                  <a:pt x="300891" y="486593"/>
                  <a:pt x="309647" y="496952"/>
                </a:cubicBezTo>
                <a:close/>
                <a:moveTo>
                  <a:pt x="478546" y="441735"/>
                </a:moveTo>
                <a:lnTo>
                  <a:pt x="36811" y="441735"/>
                </a:lnTo>
                <a:cubicBezTo>
                  <a:pt x="26646" y="441735"/>
                  <a:pt x="18406" y="433495"/>
                  <a:pt x="18406" y="423330"/>
                </a:cubicBezTo>
                <a:lnTo>
                  <a:pt x="18406" y="404924"/>
                </a:lnTo>
                <a:lnTo>
                  <a:pt x="496952" y="404924"/>
                </a:lnTo>
                <a:lnTo>
                  <a:pt x="496952" y="423330"/>
                </a:lnTo>
                <a:cubicBezTo>
                  <a:pt x="496952" y="433495"/>
                  <a:pt x="488712" y="441735"/>
                  <a:pt x="478546" y="441735"/>
                </a:cubicBezTo>
                <a:close/>
              </a:path>
            </a:pathLst>
          </a:custGeom>
          <a:solidFill>
            <a:schemeClr val="bg1"/>
          </a:solidFill>
          <a:ln w="9049" cap="flat">
            <a:noFill/>
            <a:prstDash val="solid"/>
            <a:miter/>
          </a:ln>
        </p:spPr>
        <p:txBody>
          <a:bodyPr rtlCol="0" anchor="ctr"/>
          <a:lstStyle/>
          <a:p>
            <a:endParaRPr lang="en-US"/>
          </a:p>
        </p:txBody>
      </p:sp>
      <p:sp>
        <p:nvSpPr>
          <p:cNvPr id="343" name="Freeform 342">
            <a:extLst>
              <a:ext uri="{FF2B5EF4-FFF2-40B4-BE49-F238E27FC236}">
                <a16:creationId xmlns:a16="http://schemas.microsoft.com/office/drawing/2014/main" id="{9112B48D-7C0F-4032-BC63-7954F6DA19B0}"/>
              </a:ext>
            </a:extLst>
          </p:cNvPr>
          <p:cNvSpPr/>
          <p:nvPr/>
        </p:nvSpPr>
        <p:spPr>
          <a:xfrm>
            <a:off x="5082565" y="2063663"/>
            <a:ext cx="230070" cy="248476"/>
          </a:xfrm>
          <a:custGeom>
            <a:avLst/>
            <a:gdLst>
              <a:gd name="connsiteX0" fmla="*/ 24535 w 230070"/>
              <a:gd name="connsiteY0" fmla="*/ 75730 h 248476"/>
              <a:gd name="connsiteX1" fmla="*/ 0 w 230070"/>
              <a:gd name="connsiteY1" fmla="*/ 110434 h 248476"/>
              <a:gd name="connsiteX2" fmla="*/ 9203 w 230070"/>
              <a:gd name="connsiteY2" fmla="*/ 119637 h 248476"/>
              <a:gd name="connsiteX3" fmla="*/ 18406 w 230070"/>
              <a:gd name="connsiteY3" fmla="*/ 110434 h 248476"/>
              <a:gd name="connsiteX4" fmla="*/ 30682 w 230070"/>
              <a:gd name="connsiteY4" fmla="*/ 93068 h 248476"/>
              <a:gd name="connsiteX5" fmla="*/ 35891 w 230070"/>
              <a:gd name="connsiteY5" fmla="*/ 81141 h 248476"/>
              <a:gd name="connsiteX6" fmla="*/ 24535 w 230070"/>
              <a:gd name="connsiteY6" fmla="*/ 75730 h 248476"/>
              <a:gd name="connsiteX7" fmla="*/ 86433 w 230070"/>
              <a:gd name="connsiteY7" fmla="*/ 36811 h 248476"/>
              <a:gd name="connsiteX8" fmla="*/ 93133 w 230070"/>
              <a:gd name="connsiteY8" fmla="*/ 33922 h 248476"/>
              <a:gd name="connsiteX9" fmla="*/ 128839 w 230070"/>
              <a:gd name="connsiteY9" fmla="*/ 18406 h 248476"/>
              <a:gd name="connsiteX10" fmla="*/ 138042 w 230070"/>
              <a:gd name="connsiteY10" fmla="*/ 9203 h 248476"/>
              <a:gd name="connsiteX11" fmla="*/ 128839 w 230070"/>
              <a:gd name="connsiteY11" fmla="*/ 0 h 248476"/>
              <a:gd name="connsiteX12" fmla="*/ 79724 w 230070"/>
              <a:gd name="connsiteY12" fmla="*/ 21295 h 248476"/>
              <a:gd name="connsiteX13" fmla="*/ 80107 w 230070"/>
              <a:gd name="connsiteY13" fmla="*/ 34304 h 248476"/>
              <a:gd name="connsiteX14" fmla="*/ 86433 w 230070"/>
              <a:gd name="connsiteY14" fmla="*/ 36811 h 248476"/>
              <a:gd name="connsiteX15" fmla="*/ 147245 w 230070"/>
              <a:gd name="connsiteY15" fmla="*/ 165651 h 248476"/>
              <a:gd name="connsiteX16" fmla="*/ 156448 w 230070"/>
              <a:gd name="connsiteY16" fmla="*/ 156448 h 248476"/>
              <a:gd name="connsiteX17" fmla="*/ 156448 w 230070"/>
              <a:gd name="connsiteY17" fmla="*/ 147245 h 248476"/>
              <a:gd name="connsiteX18" fmla="*/ 147245 w 230070"/>
              <a:gd name="connsiteY18" fmla="*/ 138042 h 248476"/>
              <a:gd name="connsiteX19" fmla="*/ 138042 w 230070"/>
              <a:gd name="connsiteY19" fmla="*/ 147245 h 248476"/>
              <a:gd name="connsiteX20" fmla="*/ 138042 w 230070"/>
              <a:gd name="connsiteY20" fmla="*/ 156448 h 248476"/>
              <a:gd name="connsiteX21" fmla="*/ 147245 w 230070"/>
              <a:gd name="connsiteY21" fmla="*/ 165651 h 248476"/>
              <a:gd name="connsiteX22" fmla="*/ 174854 w 230070"/>
              <a:gd name="connsiteY22" fmla="*/ 173013 h 248476"/>
              <a:gd name="connsiteX23" fmla="*/ 187425 w 230070"/>
              <a:gd name="connsiteY23" fmla="*/ 169645 h 248476"/>
              <a:gd name="connsiteX24" fmla="*/ 192026 w 230070"/>
              <a:gd name="connsiteY24" fmla="*/ 161675 h 248476"/>
              <a:gd name="connsiteX25" fmla="*/ 188742 w 230070"/>
              <a:gd name="connsiteY25" fmla="*/ 149082 h 248476"/>
              <a:gd name="connsiteX26" fmla="*/ 176147 w 230070"/>
              <a:gd name="connsiteY26" fmla="*/ 152366 h 248476"/>
              <a:gd name="connsiteX27" fmla="*/ 176087 w 230070"/>
              <a:gd name="connsiteY27" fmla="*/ 152472 h 248476"/>
              <a:gd name="connsiteX28" fmla="*/ 171485 w 230070"/>
              <a:gd name="connsiteY28" fmla="*/ 160442 h 248476"/>
              <a:gd name="connsiteX29" fmla="*/ 174854 w 230070"/>
              <a:gd name="connsiteY29" fmla="*/ 173013 h 248476"/>
              <a:gd name="connsiteX30" fmla="*/ 202462 w 230070"/>
              <a:gd name="connsiteY30" fmla="*/ 220868 h 248476"/>
              <a:gd name="connsiteX31" fmla="*/ 211665 w 230070"/>
              <a:gd name="connsiteY31" fmla="*/ 230070 h 248476"/>
              <a:gd name="connsiteX32" fmla="*/ 220868 w 230070"/>
              <a:gd name="connsiteY32" fmla="*/ 230070 h 248476"/>
              <a:gd name="connsiteX33" fmla="*/ 230070 w 230070"/>
              <a:gd name="connsiteY33" fmla="*/ 220868 h 248476"/>
              <a:gd name="connsiteX34" fmla="*/ 220868 w 230070"/>
              <a:gd name="connsiteY34" fmla="*/ 211665 h 248476"/>
              <a:gd name="connsiteX35" fmla="*/ 211665 w 230070"/>
              <a:gd name="connsiteY35" fmla="*/ 211665 h 248476"/>
              <a:gd name="connsiteX36" fmla="*/ 202462 w 230070"/>
              <a:gd name="connsiteY36" fmla="*/ 220868 h 248476"/>
              <a:gd name="connsiteX37" fmla="*/ 123005 w 230070"/>
              <a:gd name="connsiteY37" fmla="*/ 160479 h 248476"/>
              <a:gd name="connsiteX38" fmla="*/ 118403 w 230070"/>
              <a:gd name="connsiteY38" fmla="*/ 152509 h 248476"/>
              <a:gd name="connsiteX39" fmla="*/ 105810 w 230070"/>
              <a:gd name="connsiteY39" fmla="*/ 149225 h 248476"/>
              <a:gd name="connsiteX40" fmla="*/ 102464 w 230070"/>
              <a:gd name="connsiteY40" fmla="*/ 161712 h 248476"/>
              <a:gd name="connsiteX41" fmla="*/ 107066 w 230070"/>
              <a:gd name="connsiteY41" fmla="*/ 169682 h 248476"/>
              <a:gd name="connsiteX42" fmla="*/ 119615 w 230070"/>
              <a:gd name="connsiteY42" fmla="*/ 173134 h 248476"/>
              <a:gd name="connsiteX43" fmla="*/ 123066 w 230070"/>
              <a:gd name="connsiteY43" fmla="*/ 160585 h 248476"/>
              <a:gd name="connsiteX44" fmla="*/ 123005 w 230070"/>
              <a:gd name="connsiteY44" fmla="*/ 160479 h 248476"/>
              <a:gd name="connsiteX45" fmla="*/ 96059 w 230070"/>
              <a:gd name="connsiteY45" fmla="*/ 180688 h 248476"/>
              <a:gd name="connsiteX46" fmla="*/ 88089 w 230070"/>
              <a:gd name="connsiteY46" fmla="*/ 176087 h 248476"/>
              <a:gd name="connsiteX47" fmla="*/ 75540 w 230070"/>
              <a:gd name="connsiteY47" fmla="*/ 179539 h 248476"/>
              <a:gd name="connsiteX48" fmla="*/ 78887 w 230070"/>
              <a:gd name="connsiteY48" fmla="*/ 192026 h 248476"/>
              <a:gd name="connsiteX49" fmla="*/ 86856 w 230070"/>
              <a:gd name="connsiteY49" fmla="*/ 196627 h 248476"/>
              <a:gd name="connsiteX50" fmla="*/ 99449 w 230070"/>
              <a:gd name="connsiteY50" fmla="*/ 193343 h 248476"/>
              <a:gd name="connsiteX51" fmla="*/ 96165 w 230070"/>
              <a:gd name="connsiteY51" fmla="*/ 180749 h 248476"/>
              <a:gd name="connsiteX52" fmla="*/ 96059 w 230070"/>
              <a:gd name="connsiteY52" fmla="*/ 180688 h 248476"/>
              <a:gd name="connsiteX53" fmla="*/ 82825 w 230070"/>
              <a:gd name="connsiteY53" fmla="*/ 211665 h 248476"/>
              <a:gd name="connsiteX54" fmla="*/ 73623 w 230070"/>
              <a:gd name="connsiteY54" fmla="*/ 211665 h 248476"/>
              <a:gd name="connsiteX55" fmla="*/ 64420 w 230070"/>
              <a:gd name="connsiteY55" fmla="*/ 220868 h 248476"/>
              <a:gd name="connsiteX56" fmla="*/ 73623 w 230070"/>
              <a:gd name="connsiteY56" fmla="*/ 230070 h 248476"/>
              <a:gd name="connsiteX57" fmla="*/ 82825 w 230070"/>
              <a:gd name="connsiteY57" fmla="*/ 230070 h 248476"/>
              <a:gd name="connsiteX58" fmla="*/ 92028 w 230070"/>
              <a:gd name="connsiteY58" fmla="*/ 220868 h 248476"/>
              <a:gd name="connsiteX59" fmla="*/ 82825 w 230070"/>
              <a:gd name="connsiteY59" fmla="*/ 211665 h 248476"/>
              <a:gd name="connsiteX60" fmla="*/ 207063 w 230070"/>
              <a:gd name="connsiteY60" fmla="*/ 176068 h 248476"/>
              <a:gd name="connsiteX61" fmla="*/ 165154 w 230070"/>
              <a:gd name="connsiteY61" fmla="*/ 200051 h 248476"/>
              <a:gd name="connsiteX62" fmla="*/ 147245 w 230070"/>
              <a:gd name="connsiteY62" fmla="*/ 193259 h 248476"/>
              <a:gd name="connsiteX63" fmla="*/ 119637 w 230070"/>
              <a:gd name="connsiteY63" fmla="*/ 220868 h 248476"/>
              <a:gd name="connsiteX64" fmla="*/ 147245 w 230070"/>
              <a:gd name="connsiteY64" fmla="*/ 248476 h 248476"/>
              <a:gd name="connsiteX65" fmla="*/ 174854 w 230070"/>
              <a:gd name="connsiteY65" fmla="*/ 220868 h 248476"/>
              <a:gd name="connsiteX66" fmla="*/ 174366 w 230070"/>
              <a:gd name="connsiteY66" fmla="*/ 216009 h 248476"/>
              <a:gd name="connsiteX67" fmla="*/ 216239 w 230070"/>
              <a:gd name="connsiteY67" fmla="*/ 192081 h 248476"/>
              <a:gd name="connsiteX68" fmla="*/ 219653 w 230070"/>
              <a:gd name="connsiteY68" fmla="*/ 179519 h 248476"/>
              <a:gd name="connsiteX69" fmla="*/ 207091 w 230070"/>
              <a:gd name="connsiteY69" fmla="*/ 176105 h 248476"/>
              <a:gd name="connsiteX70" fmla="*/ 147245 w 230070"/>
              <a:gd name="connsiteY70" fmla="*/ 230070 h 248476"/>
              <a:gd name="connsiteX71" fmla="*/ 138042 w 230070"/>
              <a:gd name="connsiteY71" fmla="*/ 220868 h 248476"/>
              <a:gd name="connsiteX72" fmla="*/ 147245 w 230070"/>
              <a:gd name="connsiteY72" fmla="*/ 211665 h 248476"/>
              <a:gd name="connsiteX73" fmla="*/ 156448 w 230070"/>
              <a:gd name="connsiteY73" fmla="*/ 220868 h 248476"/>
              <a:gd name="connsiteX74" fmla="*/ 147245 w 230070"/>
              <a:gd name="connsiteY74" fmla="*/ 230070 h 24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230070" h="248476">
                <a:moveTo>
                  <a:pt x="24535" y="75730"/>
                </a:moveTo>
                <a:cubicBezTo>
                  <a:pt x="9844" y="80950"/>
                  <a:pt x="22" y="94843"/>
                  <a:pt x="0" y="110434"/>
                </a:cubicBezTo>
                <a:cubicBezTo>
                  <a:pt x="0" y="115517"/>
                  <a:pt x="4120" y="119637"/>
                  <a:pt x="9203" y="119637"/>
                </a:cubicBezTo>
                <a:cubicBezTo>
                  <a:pt x="14286" y="119637"/>
                  <a:pt x="18406" y="115517"/>
                  <a:pt x="18406" y="110434"/>
                </a:cubicBezTo>
                <a:cubicBezTo>
                  <a:pt x="18418" y="102633"/>
                  <a:pt x="23332" y="95682"/>
                  <a:pt x="30682" y="93068"/>
                </a:cubicBezTo>
                <a:cubicBezTo>
                  <a:pt x="35414" y="91213"/>
                  <a:pt x="37746" y="85873"/>
                  <a:pt x="35891" y="81141"/>
                </a:cubicBezTo>
                <a:cubicBezTo>
                  <a:pt x="34122" y="76628"/>
                  <a:pt x="29155" y="74261"/>
                  <a:pt x="24535" y="75730"/>
                </a:cubicBezTo>
                <a:close/>
                <a:moveTo>
                  <a:pt x="86433" y="36811"/>
                </a:moveTo>
                <a:cubicBezTo>
                  <a:pt x="88969" y="36812"/>
                  <a:pt x="91393" y="35767"/>
                  <a:pt x="93133" y="33922"/>
                </a:cubicBezTo>
                <a:cubicBezTo>
                  <a:pt x="102398" y="24064"/>
                  <a:pt x="115311" y="18452"/>
                  <a:pt x="128839" y="18406"/>
                </a:cubicBezTo>
                <a:cubicBezTo>
                  <a:pt x="133922" y="18406"/>
                  <a:pt x="138042" y="14285"/>
                  <a:pt x="138042" y="9203"/>
                </a:cubicBezTo>
                <a:cubicBezTo>
                  <a:pt x="138042" y="4120"/>
                  <a:pt x="133922" y="0"/>
                  <a:pt x="128839" y="0"/>
                </a:cubicBezTo>
                <a:cubicBezTo>
                  <a:pt x="110240" y="60"/>
                  <a:pt x="92481" y="7759"/>
                  <a:pt x="79724" y="21295"/>
                </a:cubicBezTo>
                <a:cubicBezTo>
                  <a:pt x="76237" y="24993"/>
                  <a:pt x="76409" y="30818"/>
                  <a:pt x="80107" y="34304"/>
                </a:cubicBezTo>
                <a:cubicBezTo>
                  <a:pt x="81818" y="35918"/>
                  <a:pt x="84082" y="36815"/>
                  <a:pt x="86433" y="36811"/>
                </a:cubicBezTo>
                <a:close/>
                <a:moveTo>
                  <a:pt x="147245" y="165651"/>
                </a:moveTo>
                <a:cubicBezTo>
                  <a:pt x="152328" y="165651"/>
                  <a:pt x="156448" y="161531"/>
                  <a:pt x="156448" y="156448"/>
                </a:cubicBezTo>
                <a:lnTo>
                  <a:pt x="156448" y="147245"/>
                </a:lnTo>
                <a:cubicBezTo>
                  <a:pt x="156448" y="142162"/>
                  <a:pt x="152328" y="138042"/>
                  <a:pt x="147245" y="138042"/>
                </a:cubicBezTo>
                <a:cubicBezTo>
                  <a:pt x="142162" y="138042"/>
                  <a:pt x="138042" y="142162"/>
                  <a:pt x="138042" y="147245"/>
                </a:cubicBezTo>
                <a:lnTo>
                  <a:pt x="138042" y="156448"/>
                </a:lnTo>
                <a:cubicBezTo>
                  <a:pt x="138042" y="161531"/>
                  <a:pt x="142162" y="165651"/>
                  <a:pt x="147245" y="165651"/>
                </a:cubicBezTo>
                <a:close/>
                <a:moveTo>
                  <a:pt x="174854" y="173013"/>
                </a:moveTo>
                <a:cubicBezTo>
                  <a:pt x="179255" y="175554"/>
                  <a:pt x="184884" y="174046"/>
                  <a:pt x="187425" y="169645"/>
                </a:cubicBezTo>
                <a:lnTo>
                  <a:pt x="192026" y="161675"/>
                </a:lnTo>
                <a:cubicBezTo>
                  <a:pt x="194596" y="157291"/>
                  <a:pt x="193126" y="151652"/>
                  <a:pt x="188742" y="149082"/>
                </a:cubicBezTo>
                <a:cubicBezTo>
                  <a:pt x="184356" y="146512"/>
                  <a:pt x="178719" y="147982"/>
                  <a:pt x="176147" y="152366"/>
                </a:cubicBezTo>
                <a:cubicBezTo>
                  <a:pt x="176127" y="152401"/>
                  <a:pt x="176107" y="152437"/>
                  <a:pt x="176087" y="152472"/>
                </a:cubicBezTo>
                <a:lnTo>
                  <a:pt x="171485" y="160442"/>
                </a:lnTo>
                <a:cubicBezTo>
                  <a:pt x="168944" y="164844"/>
                  <a:pt x="170452" y="170471"/>
                  <a:pt x="174854" y="173013"/>
                </a:cubicBezTo>
                <a:close/>
                <a:moveTo>
                  <a:pt x="202462" y="220868"/>
                </a:moveTo>
                <a:cubicBezTo>
                  <a:pt x="202462" y="225950"/>
                  <a:pt x="206582" y="230070"/>
                  <a:pt x="211665" y="230070"/>
                </a:cubicBezTo>
                <a:lnTo>
                  <a:pt x="220868" y="230070"/>
                </a:lnTo>
                <a:cubicBezTo>
                  <a:pt x="225950" y="230070"/>
                  <a:pt x="230070" y="225950"/>
                  <a:pt x="230070" y="220868"/>
                </a:cubicBezTo>
                <a:cubicBezTo>
                  <a:pt x="230070" y="215785"/>
                  <a:pt x="225950" y="211665"/>
                  <a:pt x="220868" y="211665"/>
                </a:cubicBezTo>
                <a:lnTo>
                  <a:pt x="211665" y="211665"/>
                </a:lnTo>
                <a:cubicBezTo>
                  <a:pt x="206582" y="211665"/>
                  <a:pt x="202462" y="215785"/>
                  <a:pt x="202462" y="220868"/>
                </a:cubicBezTo>
                <a:close/>
                <a:moveTo>
                  <a:pt x="123005" y="160479"/>
                </a:moveTo>
                <a:lnTo>
                  <a:pt x="118403" y="152509"/>
                </a:lnTo>
                <a:cubicBezTo>
                  <a:pt x="115833" y="148125"/>
                  <a:pt x="110195" y="146653"/>
                  <a:pt x="105810" y="149225"/>
                </a:cubicBezTo>
                <a:cubicBezTo>
                  <a:pt x="101467" y="151771"/>
                  <a:pt x="99976" y="157335"/>
                  <a:pt x="102464" y="161712"/>
                </a:cubicBezTo>
                <a:lnTo>
                  <a:pt x="107066" y="169682"/>
                </a:lnTo>
                <a:cubicBezTo>
                  <a:pt x="109578" y="174100"/>
                  <a:pt x="115196" y="175645"/>
                  <a:pt x="119615" y="173134"/>
                </a:cubicBezTo>
                <a:cubicBezTo>
                  <a:pt x="124033" y="170621"/>
                  <a:pt x="125578" y="165003"/>
                  <a:pt x="123066" y="160585"/>
                </a:cubicBezTo>
                <a:cubicBezTo>
                  <a:pt x="123045" y="160549"/>
                  <a:pt x="123025" y="160514"/>
                  <a:pt x="123005" y="160479"/>
                </a:cubicBezTo>
                <a:close/>
                <a:moveTo>
                  <a:pt x="96059" y="180688"/>
                </a:moveTo>
                <a:lnTo>
                  <a:pt x="88089" y="176087"/>
                </a:lnTo>
                <a:cubicBezTo>
                  <a:pt x="83671" y="173574"/>
                  <a:pt x="78053" y="175120"/>
                  <a:pt x="75540" y="179539"/>
                </a:cubicBezTo>
                <a:cubicBezTo>
                  <a:pt x="73052" y="183916"/>
                  <a:pt x="74543" y="189480"/>
                  <a:pt x="78887" y="192026"/>
                </a:cubicBezTo>
                <a:lnTo>
                  <a:pt x="86856" y="196627"/>
                </a:lnTo>
                <a:cubicBezTo>
                  <a:pt x="91240" y="199198"/>
                  <a:pt x="96879" y="197727"/>
                  <a:pt x="99449" y="193343"/>
                </a:cubicBezTo>
                <a:cubicBezTo>
                  <a:pt x="102020" y="188958"/>
                  <a:pt x="100549" y="183319"/>
                  <a:pt x="96165" y="180749"/>
                </a:cubicBezTo>
                <a:cubicBezTo>
                  <a:pt x="96130" y="180729"/>
                  <a:pt x="96094" y="180708"/>
                  <a:pt x="96059" y="180688"/>
                </a:cubicBezTo>
                <a:close/>
                <a:moveTo>
                  <a:pt x="82825" y="211665"/>
                </a:moveTo>
                <a:lnTo>
                  <a:pt x="73623" y="211665"/>
                </a:lnTo>
                <a:cubicBezTo>
                  <a:pt x="68540" y="211665"/>
                  <a:pt x="64420" y="215785"/>
                  <a:pt x="64420" y="220868"/>
                </a:cubicBezTo>
                <a:cubicBezTo>
                  <a:pt x="64420" y="225950"/>
                  <a:pt x="68540" y="230070"/>
                  <a:pt x="73623" y="230070"/>
                </a:cubicBezTo>
                <a:lnTo>
                  <a:pt x="82825" y="230070"/>
                </a:lnTo>
                <a:cubicBezTo>
                  <a:pt x="87908" y="230070"/>
                  <a:pt x="92028" y="225950"/>
                  <a:pt x="92028" y="220868"/>
                </a:cubicBezTo>
                <a:cubicBezTo>
                  <a:pt x="92028" y="215785"/>
                  <a:pt x="87908" y="211665"/>
                  <a:pt x="82825" y="211665"/>
                </a:cubicBezTo>
                <a:close/>
                <a:moveTo>
                  <a:pt x="207063" y="176068"/>
                </a:moveTo>
                <a:lnTo>
                  <a:pt x="165154" y="200051"/>
                </a:lnTo>
                <a:cubicBezTo>
                  <a:pt x="160197" y="195703"/>
                  <a:pt x="153838" y="193291"/>
                  <a:pt x="147245" y="193259"/>
                </a:cubicBezTo>
                <a:cubicBezTo>
                  <a:pt x="131997" y="193259"/>
                  <a:pt x="119637" y="205619"/>
                  <a:pt x="119637" y="220868"/>
                </a:cubicBezTo>
                <a:cubicBezTo>
                  <a:pt x="119637" y="236116"/>
                  <a:pt x="131997" y="248476"/>
                  <a:pt x="147245" y="248476"/>
                </a:cubicBezTo>
                <a:cubicBezTo>
                  <a:pt x="162493" y="248476"/>
                  <a:pt x="174854" y="236116"/>
                  <a:pt x="174854" y="220868"/>
                </a:cubicBezTo>
                <a:cubicBezTo>
                  <a:pt x="174832" y="219237"/>
                  <a:pt x="174669" y="217611"/>
                  <a:pt x="174366" y="216009"/>
                </a:cubicBezTo>
                <a:lnTo>
                  <a:pt x="216239" y="192081"/>
                </a:lnTo>
                <a:cubicBezTo>
                  <a:pt x="220650" y="189555"/>
                  <a:pt x="222179" y="183931"/>
                  <a:pt x="219653" y="179519"/>
                </a:cubicBezTo>
                <a:cubicBezTo>
                  <a:pt x="217127" y="175108"/>
                  <a:pt x="211503" y="173579"/>
                  <a:pt x="207091" y="176105"/>
                </a:cubicBezTo>
                <a:close/>
                <a:moveTo>
                  <a:pt x="147245" y="230070"/>
                </a:moveTo>
                <a:cubicBezTo>
                  <a:pt x="142162" y="230070"/>
                  <a:pt x="138042" y="225950"/>
                  <a:pt x="138042" y="220868"/>
                </a:cubicBezTo>
                <a:cubicBezTo>
                  <a:pt x="138042" y="215785"/>
                  <a:pt x="142162" y="211665"/>
                  <a:pt x="147245" y="211665"/>
                </a:cubicBezTo>
                <a:cubicBezTo>
                  <a:pt x="152328" y="211665"/>
                  <a:pt x="156448" y="215785"/>
                  <a:pt x="156448" y="220868"/>
                </a:cubicBezTo>
                <a:cubicBezTo>
                  <a:pt x="156448" y="225950"/>
                  <a:pt x="152328" y="230070"/>
                  <a:pt x="147245" y="230070"/>
                </a:cubicBezTo>
                <a:close/>
              </a:path>
            </a:pathLst>
          </a:custGeom>
          <a:solidFill>
            <a:schemeClr val="bg1"/>
          </a:solidFill>
          <a:ln w="9049" cap="flat">
            <a:noFill/>
            <a:prstDash val="solid"/>
            <a:miter/>
          </a:ln>
        </p:spPr>
        <p:txBody>
          <a:bodyPr rtlCol="0" anchor="ctr"/>
          <a:lstStyle/>
          <a:p>
            <a:endParaRPr lang="en-US"/>
          </a:p>
        </p:txBody>
      </p:sp>
      <p:sp>
        <p:nvSpPr>
          <p:cNvPr id="345" name="Freeform 344">
            <a:extLst>
              <a:ext uri="{FF2B5EF4-FFF2-40B4-BE49-F238E27FC236}">
                <a16:creationId xmlns:a16="http://schemas.microsoft.com/office/drawing/2014/main" id="{F7889B76-4424-B68B-35CE-DEE47DA6B4B1}"/>
              </a:ext>
            </a:extLst>
          </p:cNvPr>
          <p:cNvSpPr/>
          <p:nvPr/>
        </p:nvSpPr>
        <p:spPr>
          <a:xfrm>
            <a:off x="6829281" y="1938429"/>
            <a:ext cx="552173" cy="353753"/>
          </a:xfrm>
          <a:custGeom>
            <a:avLst/>
            <a:gdLst>
              <a:gd name="connsiteX0" fmla="*/ 422759 w 552173"/>
              <a:gd name="connsiteY0" fmla="*/ 353754 h 353753"/>
              <a:gd name="connsiteX1" fmla="*/ 414132 w 552173"/>
              <a:gd name="connsiteY1" fmla="*/ 345126 h 353753"/>
              <a:gd name="connsiteX2" fmla="*/ 422759 w 552173"/>
              <a:gd name="connsiteY2" fmla="*/ 336498 h 353753"/>
              <a:gd name="connsiteX3" fmla="*/ 534919 w 552173"/>
              <a:gd name="connsiteY3" fmla="*/ 224339 h 353753"/>
              <a:gd name="connsiteX4" fmla="*/ 422759 w 552173"/>
              <a:gd name="connsiteY4" fmla="*/ 112180 h 353753"/>
              <a:gd name="connsiteX5" fmla="*/ 405761 w 552173"/>
              <a:gd name="connsiteY5" fmla="*/ 113461 h 353753"/>
              <a:gd name="connsiteX6" fmla="*/ 396182 w 552173"/>
              <a:gd name="connsiteY6" fmla="*/ 107344 h 353753"/>
              <a:gd name="connsiteX7" fmla="*/ 241048 w 552173"/>
              <a:gd name="connsiteY7" fmla="*/ 22291 h 353753"/>
              <a:gd name="connsiteX8" fmla="*/ 161741 w 552173"/>
              <a:gd name="connsiteY8" fmla="*/ 91641 h 353753"/>
              <a:gd name="connsiteX9" fmla="*/ 151888 w 552173"/>
              <a:gd name="connsiteY9" fmla="*/ 96538 h 353753"/>
              <a:gd name="connsiteX10" fmla="*/ 79254 w 552173"/>
              <a:gd name="connsiteY10" fmla="*/ 141553 h 353753"/>
              <a:gd name="connsiteX11" fmla="*/ 80320 w 552173"/>
              <a:gd name="connsiteY11" fmla="*/ 173108 h 353753"/>
              <a:gd name="connsiteX12" fmla="*/ 74613 w 552173"/>
              <a:gd name="connsiteY12" fmla="*/ 183893 h 353753"/>
              <a:gd name="connsiteX13" fmla="*/ 74354 w 552173"/>
              <a:gd name="connsiteY13" fmla="*/ 183968 h 353753"/>
              <a:gd name="connsiteX14" fmla="*/ 20017 w 552173"/>
              <a:gd name="connsiteY14" fmla="*/ 279394 h 353753"/>
              <a:gd name="connsiteX15" fmla="*/ 94909 w 552173"/>
              <a:gd name="connsiteY15" fmla="*/ 336498 h 353753"/>
              <a:gd name="connsiteX16" fmla="*/ 103537 w 552173"/>
              <a:gd name="connsiteY16" fmla="*/ 345126 h 353753"/>
              <a:gd name="connsiteX17" fmla="*/ 94909 w 552173"/>
              <a:gd name="connsiteY17" fmla="*/ 353754 h 353753"/>
              <a:gd name="connsiteX18" fmla="*/ 0 w 552173"/>
              <a:gd name="connsiteY18" fmla="*/ 258854 h 353753"/>
              <a:gd name="connsiteX19" fmla="*/ 61774 w 552173"/>
              <a:gd name="connsiteY19" fmla="*/ 169916 h 353753"/>
              <a:gd name="connsiteX20" fmla="*/ 123397 w 552173"/>
              <a:gd name="connsiteY20" fmla="*/ 79057 h 353753"/>
              <a:gd name="connsiteX21" fmla="*/ 148914 w 552173"/>
              <a:gd name="connsiteY21" fmla="*/ 78437 h 353753"/>
              <a:gd name="connsiteX22" fmla="*/ 340048 w 552173"/>
              <a:gd name="connsiteY22" fmla="*/ 15204 h 353753"/>
              <a:gd name="connsiteX23" fmla="*/ 410510 w 552173"/>
              <a:gd name="connsiteY23" fmla="*/ 95500 h 353753"/>
              <a:gd name="connsiteX24" fmla="*/ 422759 w 552173"/>
              <a:gd name="connsiteY24" fmla="*/ 94924 h 353753"/>
              <a:gd name="connsiteX25" fmla="*/ 552174 w 552173"/>
              <a:gd name="connsiteY25" fmla="*/ 224339 h 353753"/>
              <a:gd name="connsiteX26" fmla="*/ 422759 w 552173"/>
              <a:gd name="connsiteY26" fmla="*/ 353754 h 353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52173" h="353753">
                <a:moveTo>
                  <a:pt x="422759" y="353754"/>
                </a:moveTo>
                <a:cubicBezTo>
                  <a:pt x="417995" y="353754"/>
                  <a:pt x="414132" y="349890"/>
                  <a:pt x="414132" y="345126"/>
                </a:cubicBezTo>
                <a:cubicBezTo>
                  <a:pt x="414132" y="340361"/>
                  <a:pt x="417995" y="336498"/>
                  <a:pt x="422759" y="336498"/>
                </a:cubicBezTo>
                <a:cubicBezTo>
                  <a:pt x="484704" y="336498"/>
                  <a:pt x="534919" y="286283"/>
                  <a:pt x="534919" y="224339"/>
                </a:cubicBezTo>
                <a:cubicBezTo>
                  <a:pt x="534919" y="162395"/>
                  <a:pt x="484704" y="112180"/>
                  <a:pt x="422759" y="112180"/>
                </a:cubicBezTo>
                <a:cubicBezTo>
                  <a:pt x="417069" y="112180"/>
                  <a:pt x="411386" y="112609"/>
                  <a:pt x="405761" y="113461"/>
                </a:cubicBezTo>
                <a:cubicBezTo>
                  <a:pt x="401486" y="114110"/>
                  <a:pt x="397392" y="111495"/>
                  <a:pt x="396182" y="107344"/>
                </a:cubicBezTo>
                <a:cubicBezTo>
                  <a:pt x="376830" y="41018"/>
                  <a:pt x="307373" y="2939"/>
                  <a:pt x="241048" y="22291"/>
                </a:cubicBezTo>
                <a:cubicBezTo>
                  <a:pt x="205693" y="32606"/>
                  <a:pt x="176679" y="57978"/>
                  <a:pt x="161741" y="91641"/>
                </a:cubicBezTo>
                <a:cubicBezTo>
                  <a:pt x="160058" y="95428"/>
                  <a:pt x="155922" y="97483"/>
                  <a:pt x="151888" y="96538"/>
                </a:cubicBezTo>
                <a:cubicBezTo>
                  <a:pt x="119400" y="88911"/>
                  <a:pt x="86881" y="109065"/>
                  <a:pt x="79254" y="141553"/>
                </a:cubicBezTo>
                <a:cubicBezTo>
                  <a:pt x="76806" y="151980"/>
                  <a:pt x="77174" y="162870"/>
                  <a:pt x="80320" y="173108"/>
                </a:cubicBezTo>
                <a:cubicBezTo>
                  <a:pt x="81722" y="177662"/>
                  <a:pt x="79167" y="182490"/>
                  <a:pt x="74613" y="183893"/>
                </a:cubicBezTo>
                <a:cubicBezTo>
                  <a:pt x="74527" y="183919"/>
                  <a:pt x="74440" y="183944"/>
                  <a:pt x="74354" y="183968"/>
                </a:cubicBezTo>
                <a:cubicBezTo>
                  <a:pt x="32998" y="195315"/>
                  <a:pt x="8670" y="238040"/>
                  <a:pt x="20017" y="279394"/>
                </a:cubicBezTo>
                <a:cubicBezTo>
                  <a:pt x="29271" y="313124"/>
                  <a:pt x="59933" y="336503"/>
                  <a:pt x="94909" y="336498"/>
                </a:cubicBezTo>
                <a:cubicBezTo>
                  <a:pt x="99674" y="336498"/>
                  <a:pt x="103537" y="340361"/>
                  <a:pt x="103537" y="345126"/>
                </a:cubicBezTo>
                <a:cubicBezTo>
                  <a:pt x="103537" y="349890"/>
                  <a:pt x="99674" y="353754"/>
                  <a:pt x="94909" y="353754"/>
                </a:cubicBezTo>
                <a:cubicBezTo>
                  <a:pt x="42495" y="353756"/>
                  <a:pt x="3" y="311269"/>
                  <a:pt x="0" y="258854"/>
                </a:cubicBezTo>
                <a:cubicBezTo>
                  <a:pt x="-2" y="219216"/>
                  <a:pt x="24630" y="183753"/>
                  <a:pt x="61774" y="169916"/>
                </a:cubicBezTo>
                <a:cubicBezTo>
                  <a:pt x="53701" y="127809"/>
                  <a:pt x="81290" y="87130"/>
                  <a:pt x="123397" y="79057"/>
                </a:cubicBezTo>
                <a:cubicBezTo>
                  <a:pt x="131810" y="77444"/>
                  <a:pt x="140432" y="77234"/>
                  <a:pt x="148914" y="78437"/>
                </a:cubicBezTo>
                <a:cubicBezTo>
                  <a:pt x="184232" y="8195"/>
                  <a:pt x="269806" y="-20115"/>
                  <a:pt x="340048" y="15204"/>
                </a:cubicBezTo>
                <a:cubicBezTo>
                  <a:pt x="373068" y="31807"/>
                  <a:pt x="398337" y="60602"/>
                  <a:pt x="410510" y="95500"/>
                </a:cubicBezTo>
                <a:cubicBezTo>
                  <a:pt x="414576" y="95116"/>
                  <a:pt x="418676" y="94924"/>
                  <a:pt x="422759" y="94924"/>
                </a:cubicBezTo>
                <a:cubicBezTo>
                  <a:pt x="494233" y="94924"/>
                  <a:pt x="552174" y="152865"/>
                  <a:pt x="552174" y="224339"/>
                </a:cubicBezTo>
                <a:cubicBezTo>
                  <a:pt x="552174" y="295812"/>
                  <a:pt x="494233" y="353754"/>
                  <a:pt x="422759" y="353754"/>
                </a:cubicBezTo>
                <a:close/>
              </a:path>
            </a:pathLst>
          </a:custGeom>
          <a:solidFill>
            <a:schemeClr val="bg1"/>
          </a:solidFill>
          <a:ln w="2121" cap="flat">
            <a:noFill/>
            <a:prstDash val="solid"/>
            <a:miter/>
          </a:ln>
        </p:spPr>
        <p:txBody>
          <a:bodyPr rtlCol="0" anchor="ctr"/>
          <a:lstStyle/>
          <a:p>
            <a:endParaRPr lang="en-US"/>
          </a:p>
        </p:txBody>
      </p:sp>
      <p:sp>
        <p:nvSpPr>
          <p:cNvPr id="346" name="Freeform 345">
            <a:extLst>
              <a:ext uri="{FF2B5EF4-FFF2-40B4-BE49-F238E27FC236}">
                <a16:creationId xmlns:a16="http://schemas.microsoft.com/office/drawing/2014/main" id="{2BE97C7D-8503-6168-44FE-7DB68167EA76}"/>
              </a:ext>
            </a:extLst>
          </p:cNvPr>
          <p:cNvSpPr/>
          <p:nvPr/>
        </p:nvSpPr>
        <p:spPr>
          <a:xfrm>
            <a:off x="7096742" y="1972960"/>
            <a:ext cx="250201" cy="465892"/>
          </a:xfrm>
          <a:custGeom>
            <a:avLst/>
            <a:gdLst>
              <a:gd name="connsiteX0" fmla="*/ 103866 w 250201"/>
              <a:gd name="connsiteY0" fmla="*/ 88679 h 465892"/>
              <a:gd name="connsiteX1" fmla="*/ 95586 w 250201"/>
              <a:gd name="connsiteY1" fmla="*/ 82463 h 465892"/>
              <a:gd name="connsiteX2" fmla="*/ 8628 w 250201"/>
              <a:gd name="connsiteY2" fmla="*/ 17255 h 465892"/>
              <a:gd name="connsiteX3" fmla="*/ 0 w 250201"/>
              <a:gd name="connsiteY3" fmla="*/ 8628 h 465892"/>
              <a:gd name="connsiteX4" fmla="*/ 8628 w 250201"/>
              <a:gd name="connsiteY4" fmla="*/ 0 h 465892"/>
              <a:gd name="connsiteX5" fmla="*/ 112159 w 250201"/>
              <a:gd name="connsiteY5" fmla="*/ 77649 h 465892"/>
              <a:gd name="connsiteX6" fmla="*/ 106290 w 250201"/>
              <a:gd name="connsiteY6" fmla="*/ 88346 h 465892"/>
              <a:gd name="connsiteX7" fmla="*/ 103870 w 250201"/>
              <a:gd name="connsiteY7" fmla="*/ 88690 h 465892"/>
              <a:gd name="connsiteX8" fmla="*/ 241574 w 250201"/>
              <a:gd name="connsiteY8" fmla="*/ 198436 h 465892"/>
              <a:gd name="connsiteX9" fmla="*/ 232946 w 250201"/>
              <a:gd name="connsiteY9" fmla="*/ 189808 h 465892"/>
              <a:gd name="connsiteX10" fmla="*/ 155298 w 250201"/>
              <a:gd name="connsiteY10" fmla="*/ 112159 h 465892"/>
              <a:gd name="connsiteX11" fmla="*/ 146670 w 250201"/>
              <a:gd name="connsiteY11" fmla="*/ 103532 h 465892"/>
              <a:gd name="connsiteX12" fmla="*/ 155298 w 250201"/>
              <a:gd name="connsiteY12" fmla="*/ 94904 h 465892"/>
              <a:gd name="connsiteX13" fmla="*/ 250202 w 250201"/>
              <a:gd name="connsiteY13" fmla="*/ 189808 h 465892"/>
              <a:gd name="connsiteX14" fmla="*/ 241574 w 250201"/>
              <a:gd name="connsiteY14" fmla="*/ 198436 h 465892"/>
              <a:gd name="connsiteX15" fmla="*/ 8628 w 250201"/>
              <a:gd name="connsiteY15" fmla="*/ 465893 h 465892"/>
              <a:gd name="connsiteX16" fmla="*/ 8628 w 250201"/>
              <a:gd name="connsiteY16" fmla="*/ 465893 h 465892"/>
              <a:gd name="connsiteX17" fmla="*/ 0 w 250201"/>
              <a:gd name="connsiteY17" fmla="*/ 457265 h 465892"/>
              <a:gd name="connsiteX18" fmla="*/ 0 w 250201"/>
              <a:gd name="connsiteY18" fmla="*/ 207063 h 465892"/>
              <a:gd name="connsiteX19" fmla="*/ 8628 w 250201"/>
              <a:gd name="connsiteY19" fmla="*/ 198436 h 465892"/>
              <a:gd name="connsiteX20" fmla="*/ 8628 w 250201"/>
              <a:gd name="connsiteY20" fmla="*/ 198436 h 465892"/>
              <a:gd name="connsiteX21" fmla="*/ 17255 w 250201"/>
              <a:gd name="connsiteY21" fmla="*/ 207063 h 465892"/>
              <a:gd name="connsiteX22" fmla="*/ 17255 w 250201"/>
              <a:gd name="connsiteY22" fmla="*/ 457265 h 465892"/>
              <a:gd name="connsiteX23" fmla="*/ 8628 w 250201"/>
              <a:gd name="connsiteY23" fmla="*/ 465893 h 46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50201" h="465892">
                <a:moveTo>
                  <a:pt x="103866" y="88679"/>
                </a:moveTo>
                <a:cubicBezTo>
                  <a:pt x="100031" y="88678"/>
                  <a:pt x="96658" y="86145"/>
                  <a:pt x="95586" y="82463"/>
                </a:cubicBezTo>
                <a:cubicBezTo>
                  <a:pt x="84182" y="43907"/>
                  <a:pt x="48835" y="17400"/>
                  <a:pt x="8628" y="17255"/>
                </a:cubicBezTo>
                <a:cubicBezTo>
                  <a:pt x="3863" y="17255"/>
                  <a:pt x="0" y="13392"/>
                  <a:pt x="0" y="8628"/>
                </a:cubicBezTo>
                <a:cubicBezTo>
                  <a:pt x="0" y="3863"/>
                  <a:pt x="3863" y="0"/>
                  <a:pt x="8628" y="0"/>
                </a:cubicBezTo>
                <a:cubicBezTo>
                  <a:pt x="56502" y="171"/>
                  <a:pt x="98590" y="31738"/>
                  <a:pt x="112159" y="77649"/>
                </a:cubicBezTo>
                <a:cubicBezTo>
                  <a:pt x="113492" y="82223"/>
                  <a:pt x="110865" y="87013"/>
                  <a:pt x="106290" y="88346"/>
                </a:cubicBezTo>
                <a:cubicBezTo>
                  <a:pt x="105503" y="88575"/>
                  <a:pt x="104690" y="88691"/>
                  <a:pt x="103870" y="88690"/>
                </a:cubicBezTo>
                <a:close/>
                <a:moveTo>
                  <a:pt x="241574" y="198436"/>
                </a:moveTo>
                <a:cubicBezTo>
                  <a:pt x="236809" y="198436"/>
                  <a:pt x="232946" y="194573"/>
                  <a:pt x="232946" y="189808"/>
                </a:cubicBezTo>
                <a:cubicBezTo>
                  <a:pt x="232899" y="146944"/>
                  <a:pt x="198162" y="112207"/>
                  <a:pt x="155298" y="112159"/>
                </a:cubicBezTo>
                <a:cubicBezTo>
                  <a:pt x="150533" y="112159"/>
                  <a:pt x="146670" y="108297"/>
                  <a:pt x="146670" y="103532"/>
                </a:cubicBezTo>
                <a:cubicBezTo>
                  <a:pt x="146670" y="98767"/>
                  <a:pt x="150533" y="94904"/>
                  <a:pt x="155298" y="94904"/>
                </a:cubicBezTo>
                <a:cubicBezTo>
                  <a:pt x="207687" y="94962"/>
                  <a:pt x="250143" y="137418"/>
                  <a:pt x="250202" y="189808"/>
                </a:cubicBezTo>
                <a:cubicBezTo>
                  <a:pt x="250202" y="194573"/>
                  <a:pt x="246339" y="198436"/>
                  <a:pt x="241574" y="198436"/>
                </a:cubicBezTo>
                <a:close/>
                <a:moveTo>
                  <a:pt x="8628" y="465893"/>
                </a:moveTo>
                <a:lnTo>
                  <a:pt x="8628" y="465893"/>
                </a:lnTo>
                <a:cubicBezTo>
                  <a:pt x="3863" y="465893"/>
                  <a:pt x="0" y="462030"/>
                  <a:pt x="0" y="457265"/>
                </a:cubicBezTo>
                <a:lnTo>
                  <a:pt x="0" y="207063"/>
                </a:lnTo>
                <a:cubicBezTo>
                  <a:pt x="0" y="202299"/>
                  <a:pt x="3863" y="198436"/>
                  <a:pt x="8628" y="198436"/>
                </a:cubicBezTo>
                <a:lnTo>
                  <a:pt x="8628" y="198436"/>
                </a:lnTo>
                <a:cubicBezTo>
                  <a:pt x="13392" y="198436"/>
                  <a:pt x="17255" y="202299"/>
                  <a:pt x="17255" y="207063"/>
                </a:cubicBezTo>
                <a:lnTo>
                  <a:pt x="17255" y="457265"/>
                </a:lnTo>
                <a:cubicBezTo>
                  <a:pt x="17255" y="462030"/>
                  <a:pt x="13392" y="465893"/>
                  <a:pt x="8628" y="465893"/>
                </a:cubicBezTo>
                <a:close/>
              </a:path>
            </a:pathLst>
          </a:custGeom>
          <a:solidFill>
            <a:schemeClr val="bg1"/>
          </a:solidFill>
          <a:ln w="2121" cap="flat">
            <a:noFill/>
            <a:prstDash val="solid"/>
            <a:miter/>
          </a:ln>
        </p:spPr>
        <p:txBody>
          <a:bodyPr rtlCol="0" anchor="ctr"/>
          <a:lstStyle/>
          <a:p>
            <a:endParaRPr lang="en-US"/>
          </a:p>
        </p:txBody>
      </p:sp>
      <p:sp>
        <p:nvSpPr>
          <p:cNvPr id="347" name="Freeform 346">
            <a:extLst>
              <a:ext uri="{FF2B5EF4-FFF2-40B4-BE49-F238E27FC236}">
                <a16:creationId xmlns:a16="http://schemas.microsoft.com/office/drawing/2014/main" id="{BDE1219B-3780-D7B8-8266-2D02B15109D3}"/>
              </a:ext>
            </a:extLst>
          </p:cNvPr>
          <p:cNvSpPr/>
          <p:nvPr/>
        </p:nvSpPr>
        <p:spPr>
          <a:xfrm>
            <a:off x="6855168" y="2335321"/>
            <a:ext cx="500403" cy="155297"/>
          </a:xfrm>
          <a:custGeom>
            <a:avLst/>
            <a:gdLst>
              <a:gd name="connsiteX0" fmla="*/ 250202 w 500403"/>
              <a:gd name="connsiteY0" fmla="*/ 155298 h 155297"/>
              <a:gd name="connsiteX1" fmla="*/ 215691 w 500403"/>
              <a:gd name="connsiteY1" fmla="*/ 120787 h 155297"/>
              <a:gd name="connsiteX2" fmla="*/ 250202 w 500403"/>
              <a:gd name="connsiteY2" fmla="*/ 86276 h 155297"/>
              <a:gd name="connsiteX3" fmla="*/ 284712 w 500403"/>
              <a:gd name="connsiteY3" fmla="*/ 120787 h 155297"/>
              <a:gd name="connsiteX4" fmla="*/ 250202 w 500403"/>
              <a:gd name="connsiteY4" fmla="*/ 155298 h 155297"/>
              <a:gd name="connsiteX5" fmla="*/ 250202 w 500403"/>
              <a:gd name="connsiteY5" fmla="*/ 103532 h 155297"/>
              <a:gd name="connsiteX6" fmla="*/ 232946 w 500403"/>
              <a:gd name="connsiteY6" fmla="*/ 120787 h 155297"/>
              <a:gd name="connsiteX7" fmla="*/ 250202 w 500403"/>
              <a:gd name="connsiteY7" fmla="*/ 138042 h 155297"/>
              <a:gd name="connsiteX8" fmla="*/ 267457 w 500403"/>
              <a:gd name="connsiteY8" fmla="*/ 120787 h 155297"/>
              <a:gd name="connsiteX9" fmla="*/ 250202 w 500403"/>
              <a:gd name="connsiteY9" fmla="*/ 103532 h 155297"/>
              <a:gd name="connsiteX10" fmla="*/ 379616 w 500403"/>
              <a:gd name="connsiteY10" fmla="*/ 138042 h 155297"/>
              <a:gd name="connsiteX11" fmla="*/ 345106 w 500403"/>
              <a:gd name="connsiteY11" fmla="*/ 103532 h 155297"/>
              <a:gd name="connsiteX12" fmla="*/ 379616 w 500403"/>
              <a:gd name="connsiteY12" fmla="*/ 69021 h 155297"/>
              <a:gd name="connsiteX13" fmla="*/ 414127 w 500403"/>
              <a:gd name="connsiteY13" fmla="*/ 103532 h 155297"/>
              <a:gd name="connsiteX14" fmla="*/ 379616 w 500403"/>
              <a:gd name="connsiteY14" fmla="*/ 138042 h 155297"/>
              <a:gd name="connsiteX15" fmla="*/ 379616 w 500403"/>
              <a:gd name="connsiteY15" fmla="*/ 86276 h 155297"/>
              <a:gd name="connsiteX16" fmla="*/ 362361 w 500403"/>
              <a:gd name="connsiteY16" fmla="*/ 103532 h 155297"/>
              <a:gd name="connsiteX17" fmla="*/ 379616 w 500403"/>
              <a:gd name="connsiteY17" fmla="*/ 120787 h 155297"/>
              <a:gd name="connsiteX18" fmla="*/ 396871 w 500403"/>
              <a:gd name="connsiteY18" fmla="*/ 103532 h 155297"/>
              <a:gd name="connsiteX19" fmla="*/ 379616 w 500403"/>
              <a:gd name="connsiteY19" fmla="*/ 86276 h 155297"/>
              <a:gd name="connsiteX20" fmla="*/ 112159 w 500403"/>
              <a:gd name="connsiteY20" fmla="*/ 138042 h 155297"/>
              <a:gd name="connsiteX21" fmla="*/ 77649 w 500403"/>
              <a:gd name="connsiteY21" fmla="*/ 103532 h 155297"/>
              <a:gd name="connsiteX22" fmla="*/ 112159 w 500403"/>
              <a:gd name="connsiteY22" fmla="*/ 69021 h 155297"/>
              <a:gd name="connsiteX23" fmla="*/ 146670 w 500403"/>
              <a:gd name="connsiteY23" fmla="*/ 103532 h 155297"/>
              <a:gd name="connsiteX24" fmla="*/ 112159 w 500403"/>
              <a:gd name="connsiteY24" fmla="*/ 138042 h 155297"/>
              <a:gd name="connsiteX25" fmla="*/ 112159 w 500403"/>
              <a:gd name="connsiteY25" fmla="*/ 86276 h 155297"/>
              <a:gd name="connsiteX26" fmla="*/ 94904 w 500403"/>
              <a:gd name="connsiteY26" fmla="*/ 103532 h 155297"/>
              <a:gd name="connsiteX27" fmla="*/ 112159 w 500403"/>
              <a:gd name="connsiteY27" fmla="*/ 120787 h 155297"/>
              <a:gd name="connsiteX28" fmla="*/ 129415 w 500403"/>
              <a:gd name="connsiteY28" fmla="*/ 103532 h 155297"/>
              <a:gd name="connsiteX29" fmla="*/ 112159 w 500403"/>
              <a:gd name="connsiteY29" fmla="*/ 86276 h 155297"/>
              <a:gd name="connsiteX30" fmla="*/ 34511 w 500403"/>
              <a:gd name="connsiteY30" fmla="*/ 69021 h 155297"/>
              <a:gd name="connsiteX31" fmla="*/ 0 w 500403"/>
              <a:gd name="connsiteY31" fmla="*/ 34511 h 155297"/>
              <a:gd name="connsiteX32" fmla="*/ 34511 w 500403"/>
              <a:gd name="connsiteY32" fmla="*/ 0 h 155297"/>
              <a:gd name="connsiteX33" fmla="*/ 69021 w 500403"/>
              <a:gd name="connsiteY33" fmla="*/ 34511 h 155297"/>
              <a:gd name="connsiteX34" fmla="*/ 34511 w 500403"/>
              <a:gd name="connsiteY34" fmla="*/ 69021 h 155297"/>
              <a:gd name="connsiteX35" fmla="*/ 34511 w 500403"/>
              <a:gd name="connsiteY35" fmla="*/ 17255 h 155297"/>
              <a:gd name="connsiteX36" fmla="*/ 17255 w 500403"/>
              <a:gd name="connsiteY36" fmla="*/ 34511 h 155297"/>
              <a:gd name="connsiteX37" fmla="*/ 34511 w 500403"/>
              <a:gd name="connsiteY37" fmla="*/ 51766 h 155297"/>
              <a:gd name="connsiteX38" fmla="*/ 51766 w 500403"/>
              <a:gd name="connsiteY38" fmla="*/ 34511 h 155297"/>
              <a:gd name="connsiteX39" fmla="*/ 34511 w 500403"/>
              <a:gd name="connsiteY39" fmla="*/ 17255 h 155297"/>
              <a:gd name="connsiteX40" fmla="*/ 465893 w 500403"/>
              <a:gd name="connsiteY40" fmla="*/ 69021 h 155297"/>
              <a:gd name="connsiteX41" fmla="*/ 431382 w 500403"/>
              <a:gd name="connsiteY41" fmla="*/ 34511 h 155297"/>
              <a:gd name="connsiteX42" fmla="*/ 465893 w 500403"/>
              <a:gd name="connsiteY42" fmla="*/ 0 h 155297"/>
              <a:gd name="connsiteX43" fmla="*/ 500403 w 500403"/>
              <a:gd name="connsiteY43" fmla="*/ 34511 h 155297"/>
              <a:gd name="connsiteX44" fmla="*/ 465893 w 500403"/>
              <a:gd name="connsiteY44" fmla="*/ 69021 h 155297"/>
              <a:gd name="connsiteX45" fmla="*/ 465893 w 500403"/>
              <a:gd name="connsiteY45" fmla="*/ 17255 h 155297"/>
              <a:gd name="connsiteX46" fmla="*/ 448637 w 500403"/>
              <a:gd name="connsiteY46" fmla="*/ 34511 h 155297"/>
              <a:gd name="connsiteX47" fmla="*/ 465893 w 500403"/>
              <a:gd name="connsiteY47" fmla="*/ 51766 h 155297"/>
              <a:gd name="connsiteX48" fmla="*/ 483148 w 500403"/>
              <a:gd name="connsiteY48" fmla="*/ 34511 h 155297"/>
              <a:gd name="connsiteX49" fmla="*/ 465893 w 500403"/>
              <a:gd name="connsiteY49" fmla="*/ 17255 h 155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0403" h="155297">
                <a:moveTo>
                  <a:pt x="250202" y="155298"/>
                </a:moveTo>
                <a:cubicBezTo>
                  <a:pt x="231141" y="155298"/>
                  <a:pt x="215691" y="139848"/>
                  <a:pt x="215691" y="120787"/>
                </a:cubicBezTo>
                <a:cubicBezTo>
                  <a:pt x="215691" y="101726"/>
                  <a:pt x="231141" y="86276"/>
                  <a:pt x="250202" y="86276"/>
                </a:cubicBezTo>
                <a:cubicBezTo>
                  <a:pt x="269262" y="86276"/>
                  <a:pt x="284712" y="101726"/>
                  <a:pt x="284712" y="120787"/>
                </a:cubicBezTo>
                <a:cubicBezTo>
                  <a:pt x="284691" y="139837"/>
                  <a:pt x="269251" y="155276"/>
                  <a:pt x="250202" y="155298"/>
                </a:cubicBezTo>
                <a:close/>
                <a:moveTo>
                  <a:pt x="250202" y="103532"/>
                </a:moveTo>
                <a:cubicBezTo>
                  <a:pt x="240672" y="103532"/>
                  <a:pt x="232946" y="111258"/>
                  <a:pt x="232946" y="120787"/>
                </a:cubicBezTo>
                <a:cubicBezTo>
                  <a:pt x="232946" y="130316"/>
                  <a:pt x="240672" y="138042"/>
                  <a:pt x="250202" y="138042"/>
                </a:cubicBezTo>
                <a:cubicBezTo>
                  <a:pt x="259731" y="138042"/>
                  <a:pt x="267457" y="130316"/>
                  <a:pt x="267457" y="120787"/>
                </a:cubicBezTo>
                <a:cubicBezTo>
                  <a:pt x="267446" y="111262"/>
                  <a:pt x="259727" y="103542"/>
                  <a:pt x="250202" y="103532"/>
                </a:cubicBezTo>
                <a:close/>
                <a:moveTo>
                  <a:pt x="379616" y="138042"/>
                </a:moveTo>
                <a:cubicBezTo>
                  <a:pt x="360556" y="138042"/>
                  <a:pt x="345106" y="122592"/>
                  <a:pt x="345106" y="103532"/>
                </a:cubicBezTo>
                <a:cubicBezTo>
                  <a:pt x="345106" y="84471"/>
                  <a:pt x="360556" y="69021"/>
                  <a:pt x="379616" y="69021"/>
                </a:cubicBezTo>
                <a:cubicBezTo>
                  <a:pt x="398677" y="69021"/>
                  <a:pt x="414127" y="84471"/>
                  <a:pt x="414127" y="103532"/>
                </a:cubicBezTo>
                <a:cubicBezTo>
                  <a:pt x="414105" y="122582"/>
                  <a:pt x="398666" y="138021"/>
                  <a:pt x="379616" y="138042"/>
                </a:cubicBezTo>
                <a:close/>
                <a:moveTo>
                  <a:pt x="379616" y="86276"/>
                </a:moveTo>
                <a:cubicBezTo>
                  <a:pt x="370087" y="86276"/>
                  <a:pt x="362361" y="94002"/>
                  <a:pt x="362361" y="103532"/>
                </a:cubicBezTo>
                <a:cubicBezTo>
                  <a:pt x="362361" y="113061"/>
                  <a:pt x="370087" y="120787"/>
                  <a:pt x="379616" y="120787"/>
                </a:cubicBezTo>
                <a:cubicBezTo>
                  <a:pt x="389145" y="120787"/>
                  <a:pt x="396871" y="113061"/>
                  <a:pt x="396871" y="103532"/>
                </a:cubicBezTo>
                <a:cubicBezTo>
                  <a:pt x="396861" y="94007"/>
                  <a:pt x="389141" y="86287"/>
                  <a:pt x="379616" y="86276"/>
                </a:cubicBezTo>
                <a:close/>
                <a:moveTo>
                  <a:pt x="112159" y="138042"/>
                </a:moveTo>
                <a:cubicBezTo>
                  <a:pt x="93100" y="138042"/>
                  <a:pt x="77649" y="122592"/>
                  <a:pt x="77649" y="103532"/>
                </a:cubicBezTo>
                <a:cubicBezTo>
                  <a:pt x="77649" y="84471"/>
                  <a:pt x="93100" y="69021"/>
                  <a:pt x="112159" y="69021"/>
                </a:cubicBezTo>
                <a:cubicBezTo>
                  <a:pt x="131219" y="69021"/>
                  <a:pt x="146670" y="84471"/>
                  <a:pt x="146670" y="103532"/>
                </a:cubicBezTo>
                <a:cubicBezTo>
                  <a:pt x="146647" y="122582"/>
                  <a:pt x="131210" y="138021"/>
                  <a:pt x="112159" y="138042"/>
                </a:cubicBezTo>
                <a:close/>
                <a:moveTo>
                  <a:pt x="112159" y="86276"/>
                </a:moveTo>
                <a:cubicBezTo>
                  <a:pt x="102629" y="86276"/>
                  <a:pt x="94904" y="94002"/>
                  <a:pt x="94904" y="103532"/>
                </a:cubicBezTo>
                <a:cubicBezTo>
                  <a:pt x="94904" y="113061"/>
                  <a:pt x="102629" y="120787"/>
                  <a:pt x="112159" y="120787"/>
                </a:cubicBezTo>
                <a:cubicBezTo>
                  <a:pt x="121689" y="120787"/>
                  <a:pt x="129415" y="113061"/>
                  <a:pt x="129415" y="103532"/>
                </a:cubicBezTo>
                <a:cubicBezTo>
                  <a:pt x="129404" y="94007"/>
                  <a:pt x="121685" y="86287"/>
                  <a:pt x="112159" y="86276"/>
                </a:cubicBezTo>
                <a:close/>
                <a:moveTo>
                  <a:pt x="34511" y="69021"/>
                </a:moveTo>
                <a:cubicBezTo>
                  <a:pt x="15451" y="69021"/>
                  <a:pt x="0" y="53571"/>
                  <a:pt x="0" y="34511"/>
                </a:cubicBezTo>
                <a:cubicBezTo>
                  <a:pt x="0" y="15450"/>
                  <a:pt x="15451" y="0"/>
                  <a:pt x="34511" y="0"/>
                </a:cubicBezTo>
                <a:cubicBezTo>
                  <a:pt x="53570" y="0"/>
                  <a:pt x="69021" y="15450"/>
                  <a:pt x="69021" y="34511"/>
                </a:cubicBezTo>
                <a:cubicBezTo>
                  <a:pt x="68998" y="53560"/>
                  <a:pt x="53561" y="69000"/>
                  <a:pt x="34511" y="69021"/>
                </a:cubicBezTo>
                <a:close/>
                <a:moveTo>
                  <a:pt x="34511" y="17255"/>
                </a:moveTo>
                <a:cubicBezTo>
                  <a:pt x="24981" y="17255"/>
                  <a:pt x="17255" y="24981"/>
                  <a:pt x="17255" y="34511"/>
                </a:cubicBezTo>
                <a:cubicBezTo>
                  <a:pt x="17255" y="44040"/>
                  <a:pt x="24981" y="51766"/>
                  <a:pt x="34511" y="51766"/>
                </a:cubicBezTo>
                <a:cubicBezTo>
                  <a:pt x="44040" y="51766"/>
                  <a:pt x="51766" y="44040"/>
                  <a:pt x="51766" y="34511"/>
                </a:cubicBezTo>
                <a:cubicBezTo>
                  <a:pt x="51755" y="24986"/>
                  <a:pt x="44036" y="17266"/>
                  <a:pt x="34511" y="17255"/>
                </a:cubicBezTo>
                <a:close/>
                <a:moveTo>
                  <a:pt x="465893" y="69021"/>
                </a:moveTo>
                <a:cubicBezTo>
                  <a:pt x="446832" y="69021"/>
                  <a:pt x="431382" y="53571"/>
                  <a:pt x="431382" y="34511"/>
                </a:cubicBezTo>
                <a:cubicBezTo>
                  <a:pt x="431382" y="15450"/>
                  <a:pt x="446832" y="0"/>
                  <a:pt x="465893" y="0"/>
                </a:cubicBezTo>
                <a:cubicBezTo>
                  <a:pt x="484953" y="0"/>
                  <a:pt x="500403" y="15450"/>
                  <a:pt x="500403" y="34511"/>
                </a:cubicBezTo>
                <a:cubicBezTo>
                  <a:pt x="500382" y="53560"/>
                  <a:pt x="484942" y="69000"/>
                  <a:pt x="465893" y="69021"/>
                </a:cubicBezTo>
                <a:close/>
                <a:moveTo>
                  <a:pt x="465893" y="17255"/>
                </a:moveTo>
                <a:cubicBezTo>
                  <a:pt x="456363" y="17255"/>
                  <a:pt x="448637" y="24981"/>
                  <a:pt x="448637" y="34511"/>
                </a:cubicBezTo>
                <a:cubicBezTo>
                  <a:pt x="448637" y="44040"/>
                  <a:pt x="456363" y="51766"/>
                  <a:pt x="465893" y="51766"/>
                </a:cubicBezTo>
                <a:cubicBezTo>
                  <a:pt x="475422" y="51766"/>
                  <a:pt x="483148" y="44040"/>
                  <a:pt x="483148" y="34511"/>
                </a:cubicBezTo>
                <a:cubicBezTo>
                  <a:pt x="483137" y="24986"/>
                  <a:pt x="475418" y="17266"/>
                  <a:pt x="465893" y="17255"/>
                </a:cubicBezTo>
                <a:close/>
              </a:path>
            </a:pathLst>
          </a:custGeom>
          <a:solidFill>
            <a:schemeClr val="bg1"/>
          </a:solidFill>
          <a:ln w="2121" cap="flat">
            <a:noFill/>
            <a:prstDash val="solid"/>
            <a:miter/>
          </a:ln>
        </p:spPr>
        <p:txBody>
          <a:bodyPr rtlCol="0" anchor="ctr"/>
          <a:lstStyle/>
          <a:p>
            <a:endParaRPr lang="en-US"/>
          </a:p>
        </p:txBody>
      </p:sp>
      <p:sp>
        <p:nvSpPr>
          <p:cNvPr id="348" name="Freeform 347">
            <a:extLst>
              <a:ext uri="{FF2B5EF4-FFF2-40B4-BE49-F238E27FC236}">
                <a16:creationId xmlns:a16="http://schemas.microsoft.com/office/drawing/2014/main" id="{2BD8C19D-D305-9155-9B96-28C851D2BD9F}"/>
              </a:ext>
            </a:extLst>
          </p:cNvPr>
          <p:cNvSpPr/>
          <p:nvPr/>
        </p:nvSpPr>
        <p:spPr>
          <a:xfrm>
            <a:off x="6906934" y="2240417"/>
            <a:ext cx="396871" cy="207063"/>
          </a:xfrm>
          <a:custGeom>
            <a:avLst/>
            <a:gdLst>
              <a:gd name="connsiteX0" fmla="*/ 107846 w 396871"/>
              <a:gd name="connsiteY0" fmla="*/ 207063 h 207063"/>
              <a:gd name="connsiteX1" fmla="*/ 94904 w 396871"/>
              <a:gd name="connsiteY1" fmla="*/ 207063 h 207063"/>
              <a:gd name="connsiteX2" fmla="*/ 86276 w 396871"/>
              <a:gd name="connsiteY2" fmla="*/ 198436 h 207063"/>
              <a:gd name="connsiteX3" fmla="*/ 94904 w 396871"/>
              <a:gd name="connsiteY3" fmla="*/ 189808 h 207063"/>
              <a:gd name="connsiteX4" fmla="*/ 107846 w 396871"/>
              <a:gd name="connsiteY4" fmla="*/ 189808 h 207063"/>
              <a:gd name="connsiteX5" fmla="*/ 120787 w 396871"/>
              <a:gd name="connsiteY5" fmla="*/ 176867 h 207063"/>
              <a:gd name="connsiteX6" fmla="*/ 120787 w 396871"/>
              <a:gd name="connsiteY6" fmla="*/ 8628 h 207063"/>
              <a:gd name="connsiteX7" fmla="*/ 129415 w 396871"/>
              <a:gd name="connsiteY7" fmla="*/ 0 h 207063"/>
              <a:gd name="connsiteX8" fmla="*/ 138042 w 396871"/>
              <a:gd name="connsiteY8" fmla="*/ 8628 h 207063"/>
              <a:gd name="connsiteX9" fmla="*/ 138042 w 396871"/>
              <a:gd name="connsiteY9" fmla="*/ 176867 h 207063"/>
              <a:gd name="connsiteX10" fmla="*/ 107846 w 396871"/>
              <a:gd name="connsiteY10" fmla="*/ 207063 h 207063"/>
              <a:gd name="connsiteX11" fmla="*/ 301967 w 396871"/>
              <a:gd name="connsiteY11" fmla="*/ 207063 h 207063"/>
              <a:gd name="connsiteX12" fmla="*/ 289026 w 396871"/>
              <a:gd name="connsiteY12" fmla="*/ 207063 h 207063"/>
              <a:gd name="connsiteX13" fmla="*/ 258829 w 396871"/>
              <a:gd name="connsiteY13" fmla="*/ 176867 h 207063"/>
              <a:gd name="connsiteX14" fmla="*/ 258829 w 396871"/>
              <a:gd name="connsiteY14" fmla="*/ 8628 h 207063"/>
              <a:gd name="connsiteX15" fmla="*/ 267457 w 396871"/>
              <a:gd name="connsiteY15" fmla="*/ 0 h 207063"/>
              <a:gd name="connsiteX16" fmla="*/ 276085 w 396871"/>
              <a:gd name="connsiteY16" fmla="*/ 8628 h 207063"/>
              <a:gd name="connsiteX17" fmla="*/ 276085 w 396871"/>
              <a:gd name="connsiteY17" fmla="*/ 176867 h 207063"/>
              <a:gd name="connsiteX18" fmla="*/ 289026 w 396871"/>
              <a:gd name="connsiteY18" fmla="*/ 189808 h 207063"/>
              <a:gd name="connsiteX19" fmla="*/ 301967 w 396871"/>
              <a:gd name="connsiteY19" fmla="*/ 189808 h 207063"/>
              <a:gd name="connsiteX20" fmla="*/ 310595 w 396871"/>
              <a:gd name="connsiteY20" fmla="*/ 198436 h 207063"/>
              <a:gd name="connsiteX21" fmla="*/ 301967 w 396871"/>
              <a:gd name="connsiteY21" fmla="*/ 207063 h 207063"/>
              <a:gd name="connsiteX22" fmla="*/ 388244 w 396871"/>
              <a:gd name="connsiteY22" fmla="*/ 138042 h 207063"/>
              <a:gd name="connsiteX23" fmla="*/ 358047 w 396871"/>
              <a:gd name="connsiteY23" fmla="*/ 138042 h 207063"/>
              <a:gd name="connsiteX24" fmla="*/ 327850 w 396871"/>
              <a:gd name="connsiteY24" fmla="*/ 107846 h 207063"/>
              <a:gd name="connsiteX25" fmla="*/ 327850 w 396871"/>
              <a:gd name="connsiteY25" fmla="*/ 77649 h 207063"/>
              <a:gd name="connsiteX26" fmla="*/ 336478 w 396871"/>
              <a:gd name="connsiteY26" fmla="*/ 69021 h 207063"/>
              <a:gd name="connsiteX27" fmla="*/ 345106 w 396871"/>
              <a:gd name="connsiteY27" fmla="*/ 77649 h 207063"/>
              <a:gd name="connsiteX28" fmla="*/ 345106 w 396871"/>
              <a:gd name="connsiteY28" fmla="*/ 107846 h 207063"/>
              <a:gd name="connsiteX29" fmla="*/ 358047 w 396871"/>
              <a:gd name="connsiteY29" fmla="*/ 120787 h 207063"/>
              <a:gd name="connsiteX30" fmla="*/ 388244 w 396871"/>
              <a:gd name="connsiteY30" fmla="*/ 120787 h 207063"/>
              <a:gd name="connsiteX31" fmla="*/ 396871 w 396871"/>
              <a:gd name="connsiteY31" fmla="*/ 129415 h 207063"/>
              <a:gd name="connsiteX32" fmla="*/ 388244 w 396871"/>
              <a:gd name="connsiteY32" fmla="*/ 138042 h 207063"/>
              <a:gd name="connsiteX33" fmla="*/ 38824 w 396871"/>
              <a:gd name="connsiteY33" fmla="*/ 138042 h 207063"/>
              <a:gd name="connsiteX34" fmla="*/ 8628 w 396871"/>
              <a:gd name="connsiteY34" fmla="*/ 138042 h 207063"/>
              <a:gd name="connsiteX35" fmla="*/ 0 w 396871"/>
              <a:gd name="connsiteY35" fmla="*/ 129415 h 207063"/>
              <a:gd name="connsiteX36" fmla="*/ 8628 w 396871"/>
              <a:gd name="connsiteY36" fmla="*/ 120787 h 207063"/>
              <a:gd name="connsiteX37" fmla="*/ 38824 w 396871"/>
              <a:gd name="connsiteY37" fmla="*/ 120787 h 207063"/>
              <a:gd name="connsiteX38" fmla="*/ 51766 w 396871"/>
              <a:gd name="connsiteY38" fmla="*/ 107846 h 207063"/>
              <a:gd name="connsiteX39" fmla="*/ 51766 w 396871"/>
              <a:gd name="connsiteY39" fmla="*/ 77649 h 207063"/>
              <a:gd name="connsiteX40" fmla="*/ 60393 w 396871"/>
              <a:gd name="connsiteY40" fmla="*/ 69021 h 207063"/>
              <a:gd name="connsiteX41" fmla="*/ 69021 w 396871"/>
              <a:gd name="connsiteY41" fmla="*/ 77649 h 207063"/>
              <a:gd name="connsiteX42" fmla="*/ 69021 w 396871"/>
              <a:gd name="connsiteY42" fmla="*/ 107846 h 207063"/>
              <a:gd name="connsiteX43" fmla="*/ 38824 w 396871"/>
              <a:gd name="connsiteY43" fmla="*/ 138042 h 207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96871" h="207063">
                <a:moveTo>
                  <a:pt x="107846" y="207063"/>
                </a:moveTo>
                <a:lnTo>
                  <a:pt x="94904" y="207063"/>
                </a:lnTo>
                <a:cubicBezTo>
                  <a:pt x="90139" y="207063"/>
                  <a:pt x="86276" y="203200"/>
                  <a:pt x="86276" y="198436"/>
                </a:cubicBezTo>
                <a:cubicBezTo>
                  <a:pt x="86276" y="193671"/>
                  <a:pt x="90139" y="189808"/>
                  <a:pt x="94904" y="189808"/>
                </a:cubicBezTo>
                <a:lnTo>
                  <a:pt x="107846" y="189808"/>
                </a:lnTo>
                <a:cubicBezTo>
                  <a:pt x="114990" y="189802"/>
                  <a:pt x="120780" y="184010"/>
                  <a:pt x="120787" y="176867"/>
                </a:cubicBezTo>
                <a:lnTo>
                  <a:pt x="120787" y="8628"/>
                </a:lnTo>
                <a:cubicBezTo>
                  <a:pt x="120787" y="3863"/>
                  <a:pt x="124650" y="0"/>
                  <a:pt x="129415" y="0"/>
                </a:cubicBezTo>
                <a:cubicBezTo>
                  <a:pt x="134179" y="0"/>
                  <a:pt x="138042" y="3863"/>
                  <a:pt x="138042" y="8628"/>
                </a:cubicBezTo>
                <a:lnTo>
                  <a:pt x="138042" y="176867"/>
                </a:lnTo>
                <a:cubicBezTo>
                  <a:pt x="138024" y="193537"/>
                  <a:pt x="124515" y="207046"/>
                  <a:pt x="107846" y="207063"/>
                </a:cubicBezTo>
                <a:close/>
                <a:moveTo>
                  <a:pt x="301967" y="207063"/>
                </a:moveTo>
                <a:lnTo>
                  <a:pt x="289026" y="207063"/>
                </a:lnTo>
                <a:cubicBezTo>
                  <a:pt x="272355" y="207046"/>
                  <a:pt x="258846" y="193537"/>
                  <a:pt x="258829" y="176867"/>
                </a:cubicBezTo>
                <a:lnTo>
                  <a:pt x="258829" y="8628"/>
                </a:lnTo>
                <a:cubicBezTo>
                  <a:pt x="258829" y="3863"/>
                  <a:pt x="262692" y="0"/>
                  <a:pt x="267457" y="0"/>
                </a:cubicBezTo>
                <a:cubicBezTo>
                  <a:pt x="272221" y="0"/>
                  <a:pt x="276085" y="3863"/>
                  <a:pt x="276085" y="8628"/>
                </a:cubicBezTo>
                <a:lnTo>
                  <a:pt x="276085" y="176867"/>
                </a:lnTo>
                <a:cubicBezTo>
                  <a:pt x="276091" y="184010"/>
                  <a:pt x="281882" y="189802"/>
                  <a:pt x="289026" y="189808"/>
                </a:cubicBezTo>
                <a:lnTo>
                  <a:pt x="301967" y="189808"/>
                </a:lnTo>
                <a:cubicBezTo>
                  <a:pt x="306732" y="189808"/>
                  <a:pt x="310595" y="193671"/>
                  <a:pt x="310595" y="198436"/>
                </a:cubicBezTo>
                <a:cubicBezTo>
                  <a:pt x="310595" y="203200"/>
                  <a:pt x="306732" y="207063"/>
                  <a:pt x="301967" y="207063"/>
                </a:cubicBezTo>
                <a:close/>
                <a:moveTo>
                  <a:pt x="388244" y="138042"/>
                </a:moveTo>
                <a:lnTo>
                  <a:pt x="358047" y="138042"/>
                </a:lnTo>
                <a:cubicBezTo>
                  <a:pt x="341376" y="138025"/>
                  <a:pt x="327868" y="124516"/>
                  <a:pt x="327850" y="107846"/>
                </a:cubicBezTo>
                <a:lnTo>
                  <a:pt x="327850" y="77649"/>
                </a:lnTo>
                <a:cubicBezTo>
                  <a:pt x="327850" y="72884"/>
                  <a:pt x="331713" y="69021"/>
                  <a:pt x="336478" y="69021"/>
                </a:cubicBezTo>
                <a:cubicBezTo>
                  <a:pt x="341243" y="69021"/>
                  <a:pt x="345106" y="72884"/>
                  <a:pt x="345106" y="77649"/>
                </a:cubicBezTo>
                <a:lnTo>
                  <a:pt x="345106" y="107846"/>
                </a:lnTo>
                <a:cubicBezTo>
                  <a:pt x="345112" y="114989"/>
                  <a:pt x="350903" y="120780"/>
                  <a:pt x="358047" y="120787"/>
                </a:cubicBezTo>
                <a:lnTo>
                  <a:pt x="388244" y="120787"/>
                </a:lnTo>
                <a:cubicBezTo>
                  <a:pt x="393008" y="120787"/>
                  <a:pt x="396871" y="124650"/>
                  <a:pt x="396871" y="129415"/>
                </a:cubicBezTo>
                <a:cubicBezTo>
                  <a:pt x="396871" y="134179"/>
                  <a:pt x="393008" y="138042"/>
                  <a:pt x="388244" y="138042"/>
                </a:cubicBezTo>
                <a:close/>
                <a:moveTo>
                  <a:pt x="38824" y="138042"/>
                </a:moveTo>
                <a:lnTo>
                  <a:pt x="8628" y="138042"/>
                </a:lnTo>
                <a:cubicBezTo>
                  <a:pt x="3863" y="138042"/>
                  <a:pt x="0" y="134179"/>
                  <a:pt x="0" y="129415"/>
                </a:cubicBezTo>
                <a:cubicBezTo>
                  <a:pt x="0" y="124650"/>
                  <a:pt x="3863" y="120787"/>
                  <a:pt x="8628" y="120787"/>
                </a:cubicBezTo>
                <a:lnTo>
                  <a:pt x="38824" y="120787"/>
                </a:lnTo>
                <a:cubicBezTo>
                  <a:pt x="45969" y="120780"/>
                  <a:pt x="51759" y="114989"/>
                  <a:pt x="51766" y="107846"/>
                </a:cubicBezTo>
                <a:lnTo>
                  <a:pt x="51766" y="77649"/>
                </a:lnTo>
                <a:cubicBezTo>
                  <a:pt x="51766" y="72884"/>
                  <a:pt x="55629" y="69021"/>
                  <a:pt x="60393" y="69021"/>
                </a:cubicBezTo>
                <a:cubicBezTo>
                  <a:pt x="65158" y="69021"/>
                  <a:pt x="69021" y="72884"/>
                  <a:pt x="69021" y="77649"/>
                </a:cubicBezTo>
                <a:lnTo>
                  <a:pt x="69021" y="107846"/>
                </a:lnTo>
                <a:cubicBezTo>
                  <a:pt x="69003" y="124516"/>
                  <a:pt x="55494" y="138025"/>
                  <a:pt x="38824" y="138042"/>
                </a:cubicBezTo>
                <a:close/>
              </a:path>
            </a:pathLst>
          </a:custGeom>
          <a:solidFill>
            <a:schemeClr val="bg1"/>
          </a:solidFill>
          <a:ln w="2121" cap="flat">
            <a:noFill/>
            <a:prstDash val="solid"/>
            <a:miter/>
          </a:ln>
        </p:spPr>
        <p:txBody>
          <a:bodyPr rtlCol="0" anchor="ctr"/>
          <a:lstStyle/>
          <a:p>
            <a:endParaRPr lang="en-US"/>
          </a:p>
        </p:txBody>
      </p:sp>
      <p:sp>
        <p:nvSpPr>
          <p:cNvPr id="350" name="Freeform 349">
            <a:extLst>
              <a:ext uri="{FF2B5EF4-FFF2-40B4-BE49-F238E27FC236}">
                <a16:creationId xmlns:a16="http://schemas.microsoft.com/office/drawing/2014/main" id="{8CDB02B8-2A97-D452-9062-F427A37CFEDD}"/>
              </a:ext>
            </a:extLst>
          </p:cNvPr>
          <p:cNvSpPr/>
          <p:nvPr/>
        </p:nvSpPr>
        <p:spPr>
          <a:xfrm>
            <a:off x="7755261" y="1994465"/>
            <a:ext cx="551905" cy="552172"/>
          </a:xfrm>
          <a:custGeom>
            <a:avLst/>
            <a:gdLst>
              <a:gd name="connsiteX0" fmla="*/ 440781 w 551905"/>
              <a:gd name="connsiteY0" fmla="*/ 119926 h 552172"/>
              <a:gd name="connsiteX1" fmla="*/ 285405 w 551905"/>
              <a:gd name="connsiteY1" fmla="*/ 1238 h 552172"/>
              <a:gd name="connsiteX2" fmla="*/ 184022 w 551905"/>
              <a:gd name="connsiteY2" fmla="*/ 69136 h 552172"/>
              <a:gd name="connsiteX3" fmla="*/ 78248 w 551905"/>
              <a:gd name="connsiteY3" fmla="*/ 119635 h 552172"/>
              <a:gd name="connsiteX4" fmla="*/ 73910 w 551905"/>
              <a:gd name="connsiteY4" fmla="*/ 139077 h 552172"/>
              <a:gd name="connsiteX5" fmla="*/ 74499 w 551905"/>
              <a:gd name="connsiteY5" fmla="*/ 160013 h 552172"/>
              <a:gd name="connsiteX6" fmla="*/ 3626 w 551905"/>
              <a:gd name="connsiteY6" fmla="*/ 284401 h 552172"/>
              <a:gd name="connsiteX7" fmla="*/ 91929 w 551905"/>
              <a:gd name="connsiteY7" fmla="*/ 358444 h 552172"/>
              <a:gd name="connsiteX8" fmla="*/ 91929 w 551905"/>
              <a:gd name="connsiteY8" fmla="*/ 450942 h 552172"/>
              <a:gd name="connsiteX9" fmla="*/ 119538 w 551905"/>
              <a:gd name="connsiteY9" fmla="*/ 478550 h 552172"/>
              <a:gd name="connsiteX10" fmla="*/ 209219 w 551905"/>
              <a:gd name="connsiteY10" fmla="*/ 478550 h 552172"/>
              <a:gd name="connsiteX11" fmla="*/ 181997 w 551905"/>
              <a:gd name="connsiteY11" fmla="*/ 497159 h 552172"/>
              <a:gd name="connsiteX12" fmla="*/ 147146 w 551905"/>
              <a:gd name="connsiteY12" fmla="*/ 533767 h 552172"/>
              <a:gd name="connsiteX13" fmla="*/ 165552 w 551905"/>
              <a:gd name="connsiteY13" fmla="*/ 552173 h 552172"/>
              <a:gd name="connsiteX14" fmla="*/ 386419 w 551905"/>
              <a:gd name="connsiteY14" fmla="*/ 552173 h 552172"/>
              <a:gd name="connsiteX15" fmla="*/ 404825 w 551905"/>
              <a:gd name="connsiteY15" fmla="*/ 533767 h 552172"/>
              <a:gd name="connsiteX16" fmla="*/ 369974 w 551905"/>
              <a:gd name="connsiteY16" fmla="*/ 497159 h 552172"/>
              <a:gd name="connsiteX17" fmla="*/ 342752 w 551905"/>
              <a:gd name="connsiteY17" fmla="*/ 478550 h 552172"/>
              <a:gd name="connsiteX18" fmla="*/ 432434 w 551905"/>
              <a:gd name="connsiteY18" fmla="*/ 478550 h 552172"/>
              <a:gd name="connsiteX19" fmla="*/ 460042 w 551905"/>
              <a:gd name="connsiteY19" fmla="*/ 450942 h 552172"/>
              <a:gd name="connsiteX20" fmla="*/ 460042 w 551905"/>
              <a:gd name="connsiteY20" fmla="*/ 355619 h 552172"/>
              <a:gd name="connsiteX21" fmla="*/ 548603 w 551905"/>
              <a:gd name="connsiteY21" fmla="*/ 211457 h 552172"/>
              <a:gd name="connsiteX22" fmla="*/ 440781 w 551905"/>
              <a:gd name="connsiteY22" fmla="*/ 119926 h 552172"/>
              <a:gd name="connsiteX23" fmla="*/ 368014 w 551905"/>
              <a:gd name="connsiteY23" fmla="*/ 515362 h 552172"/>
              <a:gd name="connsiteX24" fmla="*/ 386419 w 551905"/>
              <a:gd name="connsiteY24" fmla="*/ 533767 h 552172"/>
              <a:gd name="connsiteX25" fmla="*/ 165552 w 551905"/>
              <a:gd name="connsiteY25" fmla="*/ 533767 h 552172"/>
              <a:gd name="connsiteX26" fmla="*/ 183958 w 551905"/>
              <a:gd name="connsiteY26" fmla="*/ 515362 h 552172"/>
              <a:gd name="connsiteX27" fmla="*/ 218394 w 551905"/>
              <a:gd name="connsiteY27" fmla="*/ 496956 h 552172"/>
              <a:gd name="connsiteX28" fmla="*/ 228784 w 551905"/>
              <a:gd name="connsiteY28" fmla="*/ 478550 h 552172"/>
              <a:gd name="connsiteX29" fmla="*/ 323187 w 551905"/>
              <a:gd name="connsiteY29" fmla="*/ 478550 h 552172"/>
              <a:gd name="connsiteX30" fmla="*/ 333577 w 551905"/>
              <a:gd name="connsiteY30" fmla="*/ 496956 h 552172"/>
              <a:gd name="connsiteX31" fmla="*/ 441636 w 551905"/>
              <a:gd name="connsiteY31" fmla="*/ 450942 h 552172"/>
              <a:gd name="connsiteX32" fmla="*/ 432434 w 551905"/>
              <a:gd name="connsiteY32" fmla="*/ 460145 h 552172"/>
              <a:gd name="connsiteX33" fmla="*/ 119538 w 551905"/>
              <a:gd name="connsiteY33" fmla="*/ 460145 h 552172"/>
              <a:gd name="connsiteX34" fmla="*/ 110335 w 551905"/>
              <a:gd name="connsiteY34" fmla="*/ 450942 h 552172"/>
              <a:gd name="connsiteX35" fmla="*/ 110335 w 551905"/>
              <a:gd name="connsiteY35" fmla="*/ 441739 h 552172"/>
              <a:gd name="connsiteX36" fmla="*/ 441636 w 551905"/>
              <a:gd name="connsiteY36" fmla="*/ 441739 h 552172"/>
              <a:gd name="connsiteX37" fmla="*/ 147146 w 551905"/>
              <a:gd name="connsiteY37" fmla="*/ 423334 h 552172"/>
              <a:gd name="connsiteX38" fmla="*/ 147146 w 551905"/>
              <a:gd name="connsiteY38" fmla="*/ 239277 h 552172"/>
              <a:gd name="connsiteX39" fmla="*/ 404825 w 551905"/>
              <a:gd name="connsiteY39" fmla="*/ 239277 h 552172"/>
              <a:gd name="connsiteX40" fmla="*/ 404825 w 551905"/>
              <a:gd name="connsiteY40" fmla="*/ 423334 h 552172"/>
              <a:gd name="connsiteX41" fmla="*/ 441636 w 551905"/>
              <a:gd name="connsiteY41" fmla="*/ 423334 h 552172"/>
              <a:gd name="connsiteX42" fmla="*/ 423231 w 551905"/>
              <a:gd name="connsiteY42" fmla="*/ 423334 h 552172"/>
              <a:gd name="connsiteX43" fmla="*/ 423231 w 551905"/>
              <a:gd name="connsiteY43" fmla="*/ 239277 h 552172"/>
              <a:gd name="connsiteX44" fmla="*/ 404825 w 551905"/>
              <a:gd name="connsiteY44" fmla="*/ 220872 h 552172"/>
              <a:gd name="connsiteX45" fmla="*/ 147146 w 551905"/>
              <a:gd name="connsiteY45" fmla="*/ 220872 h 552172"/>
              <a:gd name="connsiteX46" fmla="*/ 128741 w 551905"/>
              <a:gd name="connsiteY46" fmla="*/ 239277 h 552172"/>
              <a:gd name="connsiteX47" fmla="*/ 128741 w 551905"/>
              <a:gd name="connsiteY47" fmla="*/ 423334 h 552172"/>
              <a:gd name="connsiteX48" fmla="*/ 110335 w 551905"/>
              <a:gd name="connsiteY48" fmla="*/ 423334 h 552172"/>
              <a:gd name="connsiteX49" fmla="*/ 110335 w 551905"/>
              <a:gd name="connsiteY49" fmla="*/ 211669 h 552172"/>
              <a:gd name="connsiteX50" fmla="*/ 119538 w 551905"/>
              <a:gd name="connsiteY50" fmla="*/ 202466 h 552172"/>
              <a:gd name="connsiteX51" fmla="*/ 432434 w 551905"/>
              <a:gd name="connsiteY51" fmla="*/ 202466 h 552172"/>
              <a:gd name="connsiteX52" fmla="*/ 441636 w 551905"/>
              <a:gd name="connsiteY52" fmla="*/ 211669 h 552172"/>
              <a:gd name="connsiteX53" fmla="*/ 460042 w 551905"/>
              <a:gd name="connsiteY53" fmla="*/ 336643 h 552172"/>
              <a:gd name="connsiteX54" fmla="*/ 460042 w 551905"/>
              <a:gd name="connsiteY54" fmla="*/ 211669 h 552172"/>
              <a:gd name="connsiteX55" fmla="*/ 432434 w 551905"/>
              <a:gd name="connsiteY55" fmla="*/ 184060 h 552172"/>
              <a:gd name="connsiteX56" fmla="*/ 119538 w 551905"/>
              <a:gd name="connsiteY56" fmla="*/ 184060 h 552172"/>
              <a:gd name="connsiteX57" fmla="*/ 91929 w 551905"/>
              <a:gd name="connsiteY57" fmla="*/ 211669 h 552172"/>
              <a:gd name="connsiteX58" fmla="*/ 91929 w 551905"/>
              <a:gd name="connsiteY58" fmla="*/ 339965 h 552172"/>
              <a:gd name="connsiteX59" fmla="*/ 18992 w 551905"/>
              <a:gd name="connsiteY59" fmla="*/ 248313 h 552172"/>
              <a:gd name="connsiteX60" fmla="*/ 82828 w 551905"/>
              <a:gd name="connsiteY60" fmla="*/ 176928 h 552172"/>
              <a:gd name="connsiteX61" fmla="*/ 93291 w 551905"/>
              <a:gd name="connsiteY61" fmla="*/ 160602 h 552172"/>
              <a:gd name="connsiteX62" fmla="*/ 92224 w 551905"/>
              <a:gd name="connsiteY62" fmla="*/ 140789 h 552172"/>
              <a:gd name="connsiteX63" fmla="*/ 162867 w 551905"/>
              <a:gd name="connsiteY63" fmla="*/ 83118 h 552172"/>
              <a:gd name="connsiteX64" fmla="*/ 180875 w 551905"/>
              <a:gd name="connsiteY64" fmla="*/ 87624 h 552172"/>
              <a:gd name="connsiteX65" fmla="*/ 198222 w 551905"/>
              <a:gd name="connsiteY65" fmla="*/ 81430 h 552172"/>
              <a:gd name="connsiteX66" fmla="*/ 360569 w 551905"/>
              <a:gd name="connsiteY66" fmla="*/ 32740 h 552172"/>
              <a:gd name="connsiteX67" fmla="*/ 422936 w 551905"/>
              <a:gd name="connsiteY67" fmla="*/ 125770 h 552172"/>
              <a:gd name="connsiteX68" fmla="*/ 436115 w 551905"/>
              <a:gd name="connsiteY68" fmla="*/ 138111 h 552172"/>
              <a:gd name="connsiteX69" fmla="*/ 533516 w 551905"/>
              <a:gd name="connsiteY69" fmla="*/ 243031 h 552172"/>
              <a:gd name="connsiteX70" fmla="*/ 460042 w 551905"/>
              <a:gd name="connsiteY70" fmla="*/ 336643 h 55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51905" h="552172">
                <a:moveTo>
                  <a:pt x="440781" y="119926"/>
                </a:moveTo>
                <a:cubicBezTo>
                  <a:pt x="430649" y="44245"/>
                  <a:pt x="361085" y="-8893"/>
                  <a:pt x="285405" y="1238"/>
                </a:cubicBezTo>
                <a:cubicBezTo>
                  <a:pt x="242911" y="6927"/>
                  <a:pt x="205461" y="32008"/>
                  <a:pt x="184022" y="69136"/>
                </a:cubicBezTo>
                <a:cubicBezTo>
                  <a:pt x="140868" y="53872"/>
                  <a:pt x="93511" y="76481"/>
                  <a:pt x="78248" y="119635"/>
                </a:cubicBezTo>
                <a:cubicBezTo>
                  <a:pt x="76026" y="125918"/>
                  <a:pt x="74569" y="132445"/>
                  <a:pt x="73910" y="139077"/>
                </a:cubicBezTo>
                <a:cubicBezTo>
                  <a:pt x="73255" y="146054"/>
                  <a:pt x="73453" y="153085"/>
                  <a:pt x="74499" y="160013"/>
                </a:cubicBezTo>
                <a:cubicBezTo>
                  <a:pt x="20579" y="174791"/>
                  <a:pt x="-11152" y="230481"/>
                  <a:pt x="3626" y="284401"/>
                </a:cubicBezTo>
                <a:cubicBezTo>
                  <a:pt x="14770" y="325063"/>
                  <a:pt x="49948" y="354560"/>
                  <a:pt x="91929" y="358444"/>
                </a:cubicBezTo>
                <a:lnTo>
                  <a:pt x="91929" y="450942"/>
                </a:lnTo>
                <a:cubicBezTo>
                  <a:pt x="91929" y="466190"/>
                  <a:pt x="104290" y="478550"/>
                  <a:pt x="119538" y="478550"/>
                </a:cubicBezTo>
                <a:lnTo>
                  <a:pt x="209219" y="478550"/>
                </a:lnTo>
                <a:cubicBezTo>
                  <a:pt x="202621" y="487766"/>
                  <a:pt x="192980" y="494356"/>
                  <a:pt x="181997" y="497159"/>
                </a:cubicBezTo>
                <a:cubicBezTo>
                  <a:pt x="162502" y="498170"/>
                  <a:pt x="147198" y="514245"/>
                  <a:pt x="147146" y="533767"/>
                </a:cubicBezTo>
                <a:cubicBezTo>
                  <a:pt x="147146" y="543933"/>
                  <a:pt x="155386" y="552173"/>
                  <a:pt x="165552" y="552173"/>
                </a:cubicBezTo>
                <a:lnTo>
                  <a:pt x="386419" y="552173"/>
                </a:lnTo>
                <a:cubicBezTo>
                  <a:pt x="396585" y="552173"/>
                  <a:pt x="404825" y="543933"/>
                  <a:pt x="404825" y="533767"/>
                </a:cubicBezTo>
                <a:cubicBezTo>
                  <a:pt x="404774" y="514245"/>
                  <a:pt x="389469" y="498170"/>
                  <a:pt x="369974" y="497159"/>
                </a:cubicBezTo>
                <a:cubicBezTo>
                  <a:pt x="358991" y="494356"/>
                  <a:pt x="349351" y="487766"/>
                  <a:pt x="342752" y="478550"/>
                </a:cubicBezTo>
                <a:lnTo>
                  <a:pt x="432434" y="478550"/>
                </a:lnTo>
                <a:cubicBezTo>
                  <a:pt x="447682" y="478550"/>
                  <a:pt x="460042" y="466190"/>
                  <a:pt x="460042" y="450942"/>
                </a:cubicBezTo>
                <a:lnTo>
                  <a:pt x="460042" y="355619"/>
                </a:lnTo>
                <a:cubicBezTo>
                  <a:pt x="524307" y="340265"/>
                  <a:pt x="563957" y="275722"/>
                  <a:pt x="548603" y="211457"/>
                </a:cubicBezTo>
                <a:cubicBezTo>
                  <a:pt x="536476" y="160693"/>
                  <a:pt x="492839" y="123651"/>
                  <a:pt x="440781" y="119926"/>
                </a:cubicBezTo>
                <a:close/>
                <a:moveTo>
                  <a:pt x="368014" y="515362"/>
                </a:moveTo>
                <a:cubicBezTo>
                  <a:pt x="378168" y="515387"/>
                  <a:pt x="386395" y="523613"/>
                  <a:pt x="386419" y="533767"/>
                </a:cubicBezTo>
                <a:lnTo>
                  <a:pt x="165552" y="533767"/>
                </a:lnTo>
                <a:cubicBezTo>
                  <a:pt x="165552" y="523602"/>
                  <a:pt x="173792" y="515362"/>
                  <a:pt x="183958" y="515362"/>
                </a:cubicBezTo>
                <a:close/>
                <a:moveTo>
                  <a:pt x="218394" y="496956"/>
                </a:moveTo>
                <a:cubicBezTo>
                  <a:pt x="223448" y="491865"/>
                  <a:pt x="227036" y="485507"/>
                  <a:pt x="228784" y="478550"/>
                </a:cubicBezTo>
                <a:lnTo>
                  <a:pt x="323187" y="478550"/>
                </a:lnTo>
                <a:cubicBezTo>
                  <a:pt x="324935" y="485507"/>
                  <a:pt x="328524" y="491865"/>
                  <a:pt x="333577" y="496956"/>
                </a:cubicBezTo>
                <a:close/>
                <a:moveTo>
                  <a:pt x="441636" y="450942"/>
                </a:moveTo>
                <a:cubicBezTo>
                  <a:pt x="441636" y="456025"/>
                  <a:pt x="437516" y="460145"/>
                  <a:pt x="432434" y="460145"/>
                </a:cubicBezTo>
                <a:lnTo>
                  <a:pt x="119538" y="460145"/>
                </a:lnTo>
                <a:cubicBezTo>
                  <a:pt x="114455" y="460145"/>
                  <a:pt x="110335" y="456025"/>
                  <a:pt x="110335" y="450942"/>
                </a:cubicBezTo>
                <a:lnTo>
                  <a:pt x="110335" y="441739"/>
                </a:lnTo>
                <a:lnTo>
                  <a:pt x="441636" y="441739"/>
                </a:lnTo>
                <a:close/>
                <a:moveTo>
                  <a:pt x="147146" y="423334"/>
                </a:moveTo>
                <a:lnTo>
                  <a:pt x="147146" y="239277"/>
                </a:lnTo>
                <a:lnTo>
                  <a:pt x="404825" y="239277"/>
                </a:lnTo>
                <a:lnTo>
                  <a:pt x="404825" y="423334"/>
                </a:lnTo>
                <a:close/>
                <a:moveTo>
                  <a:pt x="441636" y="423334"/>
                </a:moveTo>
                <a:lnTo>
                  <a:pt x="423231" y="423334"/>
                </a:lnTo>
                <a:lnTo>
                  <a:pt x="423231" y="239277"/>
                </a:lnTo>
                <a:cubicBezTo>
                  <a:pt x="423231" y="229112"/>
                  <a:pt x="414991" y="220872"/>
                  <a:pt x="404825" y="220872"/>
                </a:cubicBezTo>
                <a:lnTo>
                  <a:pt x="147146" y="220872"/>
                </a:lnTo>
                <a:cubicBezTo>
                  <a:pt x="136981" y="220872"/>
                  <a:pt x="128741" y="229112"/>
                  <a:pt x="128741" y="239277"/>
                </a:cubicBezTo>
                <a:lnTo>
                  <a:pt x="128741" y="423334"/>
                </a:lnTo>
                <a:lnTo>
                  <a:pt x="110335" y="423334"/>
                </a:lnTo>
                <a:lnTo>
                  <a:pt x="110335" y="211669"/>
                </a:lnTo>
                <a:cubicBezTo>
                  <a:pt x="110335" y="206586"/>
                  <a:pt x="114455" y="202466"/>
                  <a:pt x="119538" y="202466"/>
                </a:cubicBezTo>
                <a:lnTo>
                  <a:pt x="432434" y="202466"/>
                </a:lnTo>
                <a:cubicBezTo>
                  <a:pt x="437516" y="202466"/>
                  <a:pt x="441636" y="206586"/>
                  <a:pt x="441636" y="211669"/>
                </a:cubicBezTo>
                <a:close/>
                <a:moveTo>
                  <a:pt x="460042" y="336643"/>
                </a:moveTo>
                <a:lnTo>
                  <a:pt x="460042" y="211669"/>
                </a:lnTo>
                <a:cubicBezTo>
                  <a:pt x="460042" y="196421"/>
                  <a:pt x="447682" y="184060"/>
                  <a:pt x="432434" y="184060"/>
                </a:cubicBezTo>
                <a:lnTo>
                  <a:pt x="119538" y="184060"/>
                </a:lnTo>
                <a:cubicBezTo>
                  <a:pt x="104290" y="184060"/>
                  <a:pt x="91929" y="196421"/>
                  <a:pt x="91929" y="211669"/>
                </a:cubicBezTo>
                <a:lnTo>
                  <a:pt x="91929" y="339965"/>
                </a:lnTo>
                <a:cubicBezTo>
                  <a:pt x="46479" y="334797"/>
                  <a:pt x="13824" y="293762"/>
                  <a:pt x="18992" y="248313"/>
                </a:cubicBezTo>
                <a:cubicBezTo>
                  <a:pt x="22964" y="213381"/>
                  <a:pt x="48556" y="184763"/>
                  <a:pt x="82828" y="176928"/>
                </a:cubicBezTo>
                <a:cubicBezTo>
                  <a:pt x="90222" y="175305"/>
                  <a:pt x="94905" y="167999"/>
                  <a:pt x="93291" y="160602"/>
                </a:cubicBezTo>
                <a:cubicBezTo>
                  <a:pt x="91948" y="154089"/>
                  <a:pt x="91588" y="147409"/>
                  <a:pt x="92224" y="140789"/>
                </a:cubicBezTo>
                <a:cubicBezTo>
                  <a:pt x="95806" y="105356"/>
                  <a:pt x="127435" y="79536"/>
                  <a:pt x="162867" y="83118"/>
                </a:cubicBezTo>
                <a:cubicBezTo>
                  <a:pt x="169055" y="83744"/>
                  <a:pt x="175121" y="85261"/>
                  <a:pt x="180875" y="87624"/>
                </a:cubicBezTo>
                <a:cubicBezTo>
                  <a:pt x="187390" y="90283"/>
                  <a:pt x="194864" y="87615"/>
                  <a:pt x="198222" y="81430"/>
                </a:cubicBezTo>
                <a:cubicBezTo>
                  <a:pt x="229607" y="23154"/>
                  <a:pt x="302292" y="1355"/>
                  <a:pt x="360569" y="32740"/>
                </a:cubicBezTo>
                <a:cubicBezTo>
                  <a:pt x="395460" y="51531"/>
                  <a:pt x="418807" y="86356"/>
                  <a:pt x="422936" y="125770"/>
                </a:cubicBezTo>
                <a:cubicBezTo>
                  <a:pt x="423588" y="132618"/>
                  <a:pt x="429238" y="137909"/>
                  <a:pt x="436115" y="138111"/>
                </a:cubicBezTo>
                <a:cubicBezTo>
                  <a:pt x="491984" y="140187"/>
                  <a:pt x="535593" y="187162"/>
                  <a:pt x="533516" y="243031"/>
                </a:cubicBezTo>
                <a:cubicBezTo>
                  <a:pt x="531888" y="286857"/>
                  <a:pt x="502225" y="324649"/>
                  <a:pt x="460042" y="336643"/>
                </a:cubicBezTo>
                <a:close/>
              </a:path>
            </a:pathLst>
          </a:custGeom>
          <a:solidFill>
            <a:schemeClr val="bg1"/>
          </a:solidFill>
          <a:ln w="9049" cap="flat">
            <a:noFill/>
            <a:prstDash val="solid"/>
            <a:miter/>
          </a:ln>
        </p:spPr>
        <p:txBody>
          <a:bodyPr rtlCol="0" anchor="ctr"/>
          <a:lstStyle/>
          <a:p>
            <a:endParaRPr lang="en-US"/>
          </a:p>
        </p:txBody>
      </p:sp>
      <p:sp>
        <p:nvSpPr>
          <p:cNvPr id="351" name="Freeform 350">
            <a:extLst>
              <a:ext uri="{FF2B5EF4-FFF2-40B4-BE49-F238E27FC236}">
                <a16:creationId xmlns:a16="http://schemas.microsoft.com/office/drawing/2014/main" id="{59B9D2BA-7B98-BA5D-1E17-2730145B6D8F}"/>
              </a:ext>
            </a:extLst>
          </p:cNvPr>
          <p:cNvSpPr/>
          <p:nvPr/>
        </p:nvSpPr>
        <p:spPr>
          <a:xfrm>
            <a:off x="7920813" y="2252146"/>
            <a:ext cx="220867" cy="147246"/>
          </a:xfrm>
          <a:custGeom>
            <a:avLst/>
            <a:gdLst>
              <a:gd name="connsiteX0" fmla="*/ 95553 w 220867"/>
              <a:gd name="connsiteY0" fmla="*/ 701 h 147246"/>
              <a:gd name="connsiteX1" fmla="*/ 85522 w 220867"/>
              <a:gd name="connsiteY1" fmla="*/ 2698 h 147246"/>
              <a:gd name="connsiteX2" fmla="*/ 76319 w 220867"/>
              <a:gd name="connsiteY2" fmla="*/ 11901 h 147246"/>
              <a:gd name="connsiteX3" fmla="*/ 76321 w 220867"/>
              <a:gd name="connsiteY3" fmla="*/ 24915 h 147246"/>
              <a:gd name="connsiteX4" fmla="*/ 82825 w 220867"/>
              <a:gd name="connsiteY4" fmla="*/ 27610 h 147246"/>
              <a:gd name="connsiteX5" fmla="*/ 82825 w 220867"/>
              <a:gd name="connsiteY5" fmla="*/ 55218 h 147246"/>
              <a:gd name="connsiteX6" fmla="*/ 92028 w 220867"/>
              <a:gd name="connsiteY6" fmla="*/ 64421 h 147246"/>
              <a:gd name="connsiteX7" fmla="*/ 101231 w 220867"/>
              <a:gd name="connsiteY7" fmla="*/ 55218 h 147246"/>
              <a:gd name="connsiteX8" fmla="*/ 101231 w 220867"/>
              <a:gd name="connsiteY8" fmla="*/ 9204 h 147246"/>
              <a:gd name="connsiteX9" fmla="*/ 95553 w 220867"/>
              <a:gd name="connsiteY9" fmla="*/ 701 h 147246"/>
              <a:gd name="connsiteX10" fmla="*/ 215189 w 220867"/>
              <a:gd name="connsiteY10" fmla="*/ 701 h 147246"/>
              <a:gd name="connsiteX11" fmla="*/ 205158 w 220867"/>
              <a:gd name="connsiteY11" fmla="*/ 2698 h 147246"/>
              <a:gd name="connsiteX12" fmla="*/ 195956 w 220867"/>
              <a:gd name="connsiteY12" fmla="*/ 11901 h 147246"/>
              <a:gd name="connsiteX13" fmla="*/ 195957 w 220867"/>
              <a:gd name="connsiteY13" fmla="*/ 24915 h 147246"/>
              <a:gd name="connsiteX14" fmla="*/ 202462 w 220867"/>
              <a:gd name="connsiteY14" fmla="*/ 27610 h 147246"/>
              <a:gd name="connsiteX15" fmla="*/ 202462 w 220867"/>
              <a:gd name="connsiteY15" fmla="*/ 55218 h 147246"/>
              <a:gd name="connsiteX16" fmla="*/ 211665 w 220867"/>
              <a:gd name="connsiteY16" fmla="*/ 64421 h 147246"/>
              <a:gd name="connsiteX17" fmla="*/ 220868 w 220867"/>
              <a:gd name="connsiteY17" fmla="*/ 55218 h 147246"/>
              <a:gd name="connsiteX18" fmla="*/ 220868 w 220867"/>
              <a:gd name="connsiteY18" fmla="*/ 9204 h 147246"/>
              <a:gd name="connsiteX19" fmla="*/ 215189 w 220867"/>
              <a:gd name="connsiteY19" fmla="*/ 701 h 147246"/>
              <a:gd name="connsiteX20" fmla="*/ 27608 w 220867"/>
              <a:gd name="connsiteY20" fmla="*/ 1 h 147246"/>
              <a:gd name="connsiteX21" fmla="*/ 0 w 220867"/>
              <a:gd name="connsiteY21" fmla="*/ 27610 h 147246"/>
              <a:gd name="connsiteX22" fmla="*/ 0 w 220867"/>
              <a:gd name="connsiteY22" fmla="*/ 36813 h 147246"/>
              <a:gd name="connsiteX23" fmla="*/ 27608 w 220867"/>
              <a:gd name="connsiteY23" fmla="*/ 64421 h 147246"/>
              <a:gd name="connsiteX24" fmla="*/ 55217 w 220867"/>
              <a:gd name="connsiteY24" fmla="*/ 36813 h 147246"/>
              <a:gd name="connsiteX25" fmla="*/ 55217 w 220867"/>
              <a:gd name="connsiteY25" fmla="*/ 27610 h 147246"/>
              <a:gd name="connsiteX26" fmla="*/ 27608 w 220867"/>
              <a:gd name="connsiteY26" fmla="*/ 1 h 147246"/>
              <a:gd name="connsiteX27" fmla="*/ 36811 w 220867"/>
              <a:gd name="connsiteY27" fmla="*/ 36813 h 147246"/>
              <a:gd name="connsiteX28" fmla="*/ 27608 w 220867"/>
              <a:gd name="connsiteY28" fmla="*/ 46015 h 147246"/>
              <a:gd name="connsiteX29" fmla="*/ 18406 w 220867"/>
              <a:gd name="connsiteY29" fmla="*/ 36813 h 147246"/>
              <a:gd name="connsiteX30" fmla="*/ 18406 w 220867"/>
              <a:gd name="connsiteY30" fmla="*/ 27610 h 147246"/>
              <a:gd name="connsiteX31" fmla="*/ 27608 w 220867"/>
              <a:gd name="connsiteY31" fmla="*/ 18407 h 147246"/>
              <a:gd name="connsiteX32" fmla="*/ 36811 w 220867"/>
              <a:gd name="connsiteY32" fmla="*/ 27610 h 147246"/>
              <a:gd name="connsiteX33" fmla="*/ 147245 w 220867"/>
              <a:gd name="connsiteY33" fmla="*/ 1 h 147246"/>
              <a:gd name="connsiteX34" fmla="*/ 119637 w 220867"/>
              <a:gd name="connsiteY34" fmla="*/ 27610 h 147246"/>
              <a:gd name="connsiteX35" fmla="*/ 119637 w 220867"/>
              <a:gd name="connsiteY35" fmla="*/ 36813 h 147246"/>
              <a:gd name="connsiteX36" fmla="*/ 147245 w 220867"/>
              <a:gd name="connsiteY36" fmla="*/ 64421 h 147246"/>
              <a:gd name="connsiteX37" fmla="*/ 174854 w 220867"/>
              <a:gd name="connsiteY37" fmla="*/ 36813 h 147246"/>
              <a:gd name="connsiteX38" fmla="*/ 174854 w 220867"/>
              <a:gd name="connsiteY38" fmla="*/ 27610 h 147246"/>
              <a:gd name="connsiteX39" fmla="*/ 147245 w 220867"/>
              <a:gd name="connsiteY39" fmla="*/ 1 h 147246"/>
              <a:gd name="connsiteX40" fmla="*/ 156448 w 220867"/>
              <a:gd name="connsiteY40" fmla="*/ 36813 h 147246"/>
              <a:gd name="connsiteX41" fmla="*/ 147245 w 220867"/>
              <a:gd name="connsiteY41" fmla="*/ 46015 h 147246"/>
              <a:gd name="connsiteX42" fmla="*/ 138042 w 220867"/>
              <a:gd name="connsiteY42" fmla="*/ 36813 h 147246"/>
              <a:gd name="connsiteX43" fmla="*/ 138042 w 220867"/>
              <a:gd name="connsiteY43" fmla="*/ 27610 h 147246"/>
              <a:gd name="connsiteX44" fmla="*/ 147245 w 220867"/>
              <a:gd name="connsiteY44" fmla="*/ 18407 h 147246"/>
              <a:gd name="connsiteX45" fmla="*/ 156448 w 220867"/>
              <a:gd name="connsiteY45" fmla="*/ 27610 h 147246"/>
              <a:gd name="connsiteX46" fmla="*/ 95553 w 220867"/>
              <a:gd name="connsiteY46" fmla="*/ 83526 h 147246"/>
              <a:gd name="connsiteX47" fmla="*/ 85522 w 220867"/>
              <a:gd name="connsiteY47" fmla="*/ 85523 h 147246"/>
              <a:gd name="connsiteX48" fmla="*/ 76319 w 220867"/>
              <a:gd name="connsiteY48" fmla="*/ 94726 h 147246"/>
              <a:gd name="connsiteX49" fmla="*/ 76321 w 220867"/>
              <a:gd name="connsiteY49" fmla="*/ 107741 h 147246"/>
              <a:gd name="connsiteX50" fmla="*/ 82825 w 220867"/>
              <a:gd name="connsiteY50" fmla="*/ 110435 h 147246"/>
              <a:gd name="connsiteX51" fmla="*/ 82825 w 220867"/>
              <a:gd name="connsiteY51" fmla="*/ 138044 h 147246"/>
              <a:gd name="connsiteX52" fmla="*/ 92028 w 220867"/>
              <a:gd name="connsiteY52" fmla="*/ 147246 h 147246"/>
              <a:gd name="connsiteX53" fmla="*/ 101231 w 220867"/>
              <a:gd name="connsiteY53" fmla="*/ 138044 h 147246"/>
              <a:gd name="connsiteX54" fmla="*/ 101231 w 220867"/>
              <a:gd name="connsiteY54" fmla="*/ 92030 h 147246"/>
              <a:gd name="connsiteX55" fmla="*/ 95553 w 220867"/>
              <a:gd name="connsiteY55" fmla="*/ 83526 h 147246"/>
              <a:gd name="connsiteX56" fmla="*/ 215189 w 220867"/>
              <a:gd name="connsiteY56" fmla="*/ 83526 h 147246"/>
              <a:gd name="connsiteX57" fmla="*/ 205158 w 220867"/>
              <a:gd name="connsiteY57" fmla="*/ 85523 h 147246"/>
              <a:gd name="connsiteX58" fmla="*/ 195956 w 220867"/>
              <a:gd name="connsiteY58" fmla="*/ 94726 h 147246"/>
              <a:gd name="connsiteX59" fmla="*/ 195957 w 220867"/>
              <a:gd name="connsiteY59" fmla="*/ 107741 h 147246"/>
              <a:gd name="connsiteX60" fmla="*/ 202462 w 220867"/>
              <a:gd name="connsiteY60" fmla="*/ 110435 h 147246"/>
              <a:gd name="connsiteX61" fmla="*/ 202462 w 220867"/>
              <a:gd name="connsiteY61" fmla="*/ 138044 h 147246"/>
              <a:gd name="connsiteX62" fmla="*/ 211665 w 220867"/>
              <a:gd name="connsiteY62" fmla="*/ 147246 h 147246"/>
              <a:gd name="connsiteX63" fmla="*/ 220868 w 220867"/>
              <a:gd name="connsiteY63" fmla="*/ 138044 h 147246"/>
              <a:gd name="connsiteX64" fmla="*/ 220868 w 220867"/>
              <a:gd name="connsiteY64" fmla="*/ 92030 h 147246"/>
              <a:gd name="connsiteX65" fmla="*/ 215189 w 220867"/>
              <a:gd name="connsiteY65" fmla="*/ 83526 h 147246"/>
              <a:gd name="connsiteX66" fmla="*/ 27608 w 220867"/>
              <a:gd name="connsiteY66" fmla="*/ 82827 h 147246"/>
              <a:gd name="connsiteX67" fmla="*/ 0 w 220867"/>
              <a:gd name="connsiteY67" fmla="*/ 110435 h 147246"/>
              <a:gd name="connsiteX68" fmla="*/ 0 w 220867"/>
              <a:gd name="connsiteY68" fmla="*/ 119638 h 147246"/>
              <a:gd name="connsiteX69" fmla="*/ 27608 w 220867"/>
              <a:gd name="connsiteY69" fmla="*/ 147246 h 147246"/>
              <a:gd name="connsiteX70" fmla="*/ 55217 w 220867"/>
              <a:gd name="connsiteY70" fmla="*/ 119638 h 147246"/>
              <a:gd name="connsiteX71" fmla="*/ 55217 w 220867"/>
              <a:gd name="connsiteY71" fmla="*/ 110435 h 147246"/>
              <a:gd name="connsiteX72" fmla="*/ 27608 w 220867"/>
              <a:gd name="connsiteY72" fmla="*/ 82827 h 147246"/>
              <a:gd name="connsiteX73" fmla="*/ 36811 w 220867"/>
              <a:gd name="connsiteY73" fmla="*/ 119638 h 147246"/>
              <a:gd name="connsiteX74" fmla="*/ 27608 w 220867"/>
              <a:gd name="connsiteY74" fmla="*/ 128841 h 147246"/>
              <a:gd name="connsiteX75" fmla="*/ 18406 w 220867"/>
              <a:gd name="connsiteY75" fmla="*/ 119638 h 147246"/>
              <a:gd name="connsiteX76" fmla="*/ 18406 w 220867"/>
              <a:gd name="connsiteY76" fmla="*/ 110435 h 147246"/>
              <a:gd name="connsiteX77" fmla="*/ 27608 w 220867"/>
              <a:gd name="connsiteY77" fmla="*/ 101232 h 147246"/>
              <a:gd name="connsiteX78" fmla="*/ 36811 w 220867"/>
              <a:gd name="connsiteY78" fmla="*/ 110435 h 147246"/>
              <a:gd name="connsiteX79" fmla="*/ 147245 w 220867"/>
              <a:gd name="connsiteY79" fmla="*/ 82827 h 147246"/>
              <a:gd name="connsiteX80" fmla="*/ 119637 w 220867"/>
              <a:gd name="connsiteY80" fmla="*/ 110435 h 147246"/>
              <a:gd name="connsiteX81" fmla="*/ 119637 w 220867"/>
              <a:gd name="connsiteY81" fmla="*/ 119638 h 147246"/>
              <a:gd name="connsiteX82" fmla="*/ 147245 w 220867"/>
              <a:gd name="connsiteY82" fmla="*/ 147246 h 147246"/>
              <a:gd name="connsiteX83" fmla="*/ 174854 w 220867"/>
              <a:gd name="connsiteY83" fmla="*/ 119638 h 147246"/>
              <a:gd name="connsiteX84" fmla="*/ 174854 w 220867"/>
              <a:gd name="connsiteY84" fmla="*/ 110435 h 147246"/>
              <a:gd name="connsiteX85" fmla="*/ 147245 w 220867"/>
              <a:gd name="connsiteY85" fmla="*/ 82827 h 147246"/>
              <a:gd name="connsiteX86" fmla="*/ 156448 w 220867"/>
              <a:gd name="connsiteY86" fmla="*/ 119638 h 147246"/>
              <a:gd name="connsiteX87" fmla="*/ 147245 w 220867"/>
              <a:gd name="connsiteY87" fmla="*/ 128841 h 147246"/>
              <a:gd name="connsiteX88" fmla="*/ 138042 w 220867"/>
              <a:gd name="connsiteY88" fmla="*/ 119638 h 147246"/>
              <a:gd name="connsiteX89" fmla="*/ 138042 w 220867"/>
              <a:gd name="connsiteY89" fmla="*/ 110435 h 147246"/>
              <a:gd name="connsiteX90" fmla="*/ 147245 w 220867"/>
              <a:gd name="connsiteY90" fmla="*/ 101232 h 147246"/>
              <a:gd name="connsiteX91" fmla="*/ 156448 w 220867"/>
              <a:gd name="connsiteY91" fmla="*/ 110435 h 147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20867" h="147246">
                <a:moveTo>
                  <a:pt x="95553" y="701"/>
                </a:moveTo>
                <a:cubicBezTo>
                  <a:pt x="92113" y="-724"/>
                  <a:pt x="88154" y="64"/>
                  <a:pt x="85522" y="2698"/>
                </a:cubicBezTo>
                <a:lnTo>
                  <a:pt x="76319" y="11901"/>
                </a:lnTo>
                <a:cubicBezTo>
                  <a:pt x="72725" y="15495"/>
                  <a:pt x="72726" y="21321"/>
                  <a:pt x="76321" y="24915"/>
                </a:cubicBezTo>
                <a:cubicBezTo>
                  <a:pt x="78046" y="26640"/>
                  <a:pt x="80386" y="27609"/>
                  <a:pt x="82825" y="27610"/>
                </a:cubicBezTo>
                <a:lnTo>
                  <a:pt x="82825" y="55218"/>
                </a:lnTo>
                <a:cubicBezTo>
                  <a:pt x="82825" y="60301"/>
                  <a:pt x="86945" y="64421"/>
                  <a:pt x="92028" y="64421"/>
                </a:cubicBezTo>
                <a:cubicBezTo>
                  <a:pt x="97111" y="64421"/>
                  <a:pt x="101231" y="60301"/>
                  <a:pt x="101231" y="55218"/>
                </a:cubicBezTo>
                <a:lnTo>
                  <a:pt x="101231" y="9204"/>
                </a:lnTo>
                <a:cubicBezTo>
                  <a:pt x="101232" y="5483"/>
                  <a:pt x="98991" y="2126"/>
                  <a:pt x="95553" y="701"/>
                </a:cubicBezTo>
                <a:close/>
                <a:moveTo>
                  <a:pt x="215189" y="701"/>
                </a:moveTo>
                <a:cubicBezTo>
                  <a:pt x="211749" y="-724"/>
                  <a:pt x="207790" y="64"/>
                  <a:pt x="205158" y="2698"/>
                </a:cubicBezTo>
                <a:lnTo>
                  <a:pt x="195956" y="11901"/>
                </a:lnTo>
                <a:cubicBezTo>
                  <a:pt x="192362" y="15495"/>
                  <a:pt x="192363" y="21321"/>
                  <a:pt x="195957" y="24915"/>
                </a:cubicBezTo>
                <a:cubicBezTo>
                  <a:pt x="197683" y="26640"/>
                  <a:pt x="200022" y="27609"/>
                  <a:pt x="202462" y="27610"/>
                </a:cubicBezTo>
                <a:lnTo>
                  <a:pt x="202462" y="55218"/>
                </a:lnTo>
                <a:cubicBezTo>
                  <a:pt x="202462" y="60301"/>
                  <a:pt x="206582" y="64421"/>
                  <a:pt x="211665" y="64421"/>
                </a:cubicBezTo>
                <a:cubicBezTo>
                  <a:pt x="216748" y="64421"/>
                  <a:pt x="220868" y="60301"/>
                  <a:pt x="220868" y="55218"/>
                </a:cubicBezTo>
                <a:lnTo>
                  <a:pt x="220868" y="9204"/>
                </a:lnTo>
                <a:cubicBezTo>
                  <a:pt x="220869" y="5483"/>
                  <a:pt x="218628" y="2126"/>
                  <a:pt x="215189" y="701"/>
                </a:cubicBezTo>
                <a:close/>
                <a:moveTo>
                  <a:pt x="27608" y="1"/>
                </a:moveTo>
                <a:cubicBezTo>
                  <a:pt x="12360" y="1"/>
                  <a:pt x="0" y="12362"/>
                  <a:pt x="0" y="27610"/>
                </a:cubicBezTo>
                <a:lnTo>
                  <a:pt x="0" y="36813"/>
                </a:lnTo>
                <a:cubicBezTo>
                  <a:pt x="0" y="52061"/>
                  <a:pt x="12360" y="64421"/>
                  <a:pt x="27608" y="64421"/>
                </a:cubicBezTo>
                <a:cubicBezTo>
                  <a:pt x="42857" y="64421"/>
                  <a:pt x="55217" y="52061"/>
                  <a:pt x="55217" y="36813"/>
                </a:cubicBezTo>
                <a:lnTo>
                  <a:pt x="55217" y="27610"/>
                </a:lnTo>
                <a:cubicBezTo>
                  <a:pt x="55217" y="12362"/>
                  <a:pt x="42857" y="1"/>
                  <a:pt x="27608" y="1"/>
                </a:cubicBezTo>
                <a:close/>
                <a:moveTo>
                  <a:pt x="36811" y="36813"/>
                </a:moveTo>
                <a:cubicBezTo>
                  <a:pt x="36811" y="41895"/>
                  <a:pt x="32691" y="46015"/>
                  <a:pt x="27608" y="46015"/>
                </a:cubicBezTo>
                <a:cubicBezTo>
                  <a:pt x="22526" y="46015"/>
                  <a:pt x="18406" y="41895"/>
                  <a:pt x="18406" y="36813"/>
                </a:cubicBezTo>
                <a:lnTo>
                  <a:pt x="18406" y="27610"/>
                </a:lnTo>
                <a:cubicBezTo>
                  <a:pt x="18406" y="22527"/>
                  <a:pt x="22526" y="18407"/>
                  <a:pt x="27608" y="18407"/>
                </a:cubicBezTo>
                <a:cubicBezTo>
                  <a:pt x="32691" y="18407"/>
                  <a:pt x="36811" y="22527"/>
                  <a:pt x="36811" y="27610"/>
                </a:cubicBezTo>
                <a:close/>
                <a:moveTo>
                  <a:pt x="147245" y="1"/>
                </a:moveTo>
                <a:cubicBezTo>
                  <a:pt x="131997" y="1"/>
                  <a:pt x="119637" y="12362"/>
                  <a:pt x="119637" y="27610"/>
                </a:cubicBezTo>
                <a:lnTo>
                  <a:pt x="119637" y="36813"/>
                </a:lnTo>
                <a:cubicBezTo>
                  <a:pt x="119637" y="52061"/>
                  <a:pt x="131997" y="64421"/>
                  <a:pt x="147245" y="64421"/>
                </a:cubicBezTo>
                <a:cubicBezTo>
                  <a:pt x="162493" y="64421"/>
                  <a:pt x="174854" y="52061"/>
                  <a:pt x="174854" y="36813"/>
                </a:cubicBezTo>
                <a:lnTo>
                  <a:pt x="174854" y="27610"/>
                </a:lnTo>
                <a:cubicBezTo>
                  <a:pt x="174854" y="12362"/>
                  <a:pt x="162493" y="1"/>
                  <a:pt x="147245" y="1"/>
                </a:cubicBezTo>
                <a:close/>
                <a:moveTo>
                  <a:pt x="156448" y="36813"/>
                </a:moveTo>
                <a:cubicBezTo>
                  <a:pt x="156448" y="41895"/>
                  <a:pt x="152328" y="46015"/>
                  <a:pt x="147245" y="46015"/>
                </a:cubicBezTo>
                <a:cubicBezTo>
                  <a:pt x="142162" y="46015"/>
                  <a:pt x="138042" y="41895"/>
                  <a:pt x="138042" y="36813"/>
                </a:cubicBezTo>
                <a:lnTo>
                  <a:pt x="138042" y="27610"/>
                </a:lnTo>
                <a:cubicBezTo>
                  <a:pt x="138042" y="22527"/>
                  <a:pt x="142162" y="18407"/>
                  <a:pt x="147245" y="18407"/>
                </a:cubicBezTo>
                <a:cubicBezTo>
                  <a:pt x="152328" y="18407"/>
                  <a:pt x="156448" y="22527"/>
                  <a:pt x="156448" y="27610"/>
                </a:cubicBezTo>
                <a:close/>
                <a:moveTo>
                  <a:pt x="95553" y="83526"/>
                </a:moveTo>
                <a:cubicBezTo>
                  <a:pt x="92113" y="82101"/>
                  <a:pt x="88154" y="82889"/>
                  <a:pt x="85522" y="85523"/>
                </a:cubicBezTo>
                <a:lnTo>
                  <a:pt x="76319" y="94726"/>
                </a:lnTo>
                <a:cubicBezTo>
                  <a:pt x="72725" y="98321"/>
                  <a:pt x="72726" y="104147"/>
                  <a:pt x="76321" y="107741"/>
                </a:cubicBezTo>
                <a:cubicBezTo>
                  <a:pt x="78046" y="109465"/>
                  <a:pt x="80386" y="110434"/>
                  <a:pt x="82825" y="110435"/>
                </a:cubicBezTo>
                <a:lnTo>
                  <a:pt x="82825" y="138044"/>
                </a:lnTo>
                <a:cubicBezTo>
                  <a:pt x="82825" y="143126"/>
                  <a:pt x="86945" y="147246"/>
                  <a:pt x="92028" y="147246"/>
                </a:cubicBezTo>
                <a:cubicBezTo>
                  <a:pt x="97111" y="147246"/>
                  <a:pt x="101231" y="143126"/>
                  <a:pt x="101231" y="138044"/>
                </a:cubicBezTo>
                <a:lnTo>
                  <a:pt x="101231" y="92030"/>
                </a:lnTo>
                <a:cubicBezTo>
                  <a:pt x="101232" y="88308"/>
                  <a:pt x="98991" y="84952"/>
                  <a:pt x="95553" y="83526"/>
                </a:cubicBezTo>
                <a:close/>
                <a:moveTo>
                  <a:pt x="215189" y="83526"/>
                </a:moveTo>
                <a:cubicBezTo>
                  <a:pt x="211749" y="82101"/>
                  <a:pt x="207790" y="82889"/>
                  <a:pt x="205158" y="85523"/>
                </a:cubicBezTo>
                <a:lnTo>
                  <a:pt x="195956" y="94726"/>
                </a:lnTo>
                <a:cubicBezTo>
                  <a:pt x="192362" y="98321"/>
                  <a:pt x="192363" y="104147"/>
                  <a:pt x="195957" y="107741"/>
                </a:cubicBezTo>
                <a:cubicBezTo>
                  <a:pt x="197683" y="109465"/>
                  <a:pt x="200022" y="110434"/>
                  <a:pt x="202462" y="110435"/>
                </a:cubicBezTo>
                <a:lnTo>
                  <a:pt x="202462" y="138044"/>
                </a:lnTo>
                <a:cubicBezTo>
                  <a:pt x="202462" y="143126"/>
                  <a:pt x="206582" y="147246"/>
                  <a:pt x="211665" y="147246"/>
                </a:cubicBezTo>
                <a:cubicBezTo>
                  <a:pt x="216748" y="147246"/>
                  <a:pt x="220868" y="143126"/>
                  <a:pt x="220868" y="138044"/>
                </a:cubicBezTo>
                <a:lnTo>
                  <a:pt x="220868" y="92030"/>
                </a:lnTo>
                <a:cubicBezTo>
                  <a:pt x="220869" y="88308"/>
                  <a:pt x="218628" y="84952"/>
                  <a:pt x="215189" y="83526"/>
                </a:cubicBezTo>
                <a:close/>
                <a:moveTo>
                  <a:pt x="27608" y="82827"/>
                </a:moveTo>
                <a:cubicBezTo>
                  <a:pt x="12360" y="82827"/>
                  <a:pt x="0" y="95187"/>
                  <a:pt x="0" y="110435"/>
                </a:cubicBezTo>
                <a:lnTo>
                  <a:pt x="0" y="119638"/>
                </a:lnTo>
                <a:cubicBezTo>
                  <a:pt x="0" y="134886"/>
                  <a:pt x="12360" y="147246"/>
                  <a:pt x="27608" y="147246"/>
                </a:cubicBezTo>
                <a:cubicBezTo>
                  <a:pt x="42857" y="147246"/>
                  <a:pt x="55217" y="134886"/>
                  <a:pt x="55217" y="119638"/>
                </a:cubicBezTo>
                <a:lnTo>
                  <a:pt x="55217" y="110435"/>
                </a:lnTo>
                <a:cubicBezTo>
                  <a:pt x="55217" y="95187"/>
                  <a:pt x="42857" y="82827"/>
                  <a:pt x="27608" y="82827"/>
                </a:cubicBezTo>
                <a:close/>
                <a:moveTo>
                  <a:pt x="36811" y="119638"/>
                </a:moveTo>
                <a:cubicBezTo>
                  <a:pt x="36811" y="124721"/>
                  <a:pt x="32691" y="128841"/>
                  <a:pt x="27608" y="128841"/>
                </a:cubicBezTo>
                <a:cubicBezTo>
                  <a:pt x="22526" y="128841"/>
                  <a:pt x="18406" y="124721"/>
                  <a:pt x="18406" y="119638"/>
                </a:cubicBezTo>
                <a:lnTo>
                  <a:pt x="18406" y="110435"/>
                </a:lnTo>
                <a:cubicBezTo>
                  <a:pt x="18406" y="105352"/>
                  <a:pt x="22526" y="101232"/>
                  <a:pt x="27608" y="101232"/>
                </a:cubicBezTo>
                <a:cubicBezTo>
                  <a:pt x="32691" y="101232"/>
                  <a:pt x="36811" y="105352"/>
                  <a:pt x="36811" y="110435"/>
                </a:cubicBezTo>
                <a:close/>
                <a:moveTo>
                  <a:pt x="147245" y="82827"/>
                </a:moveTo>
                <a:cubicBezTo>
                  <a:pt x="131997" y="82827"/>
                  <a:pt x="119637" y="95187"/>
                  <a:pt x="119637" y="110435"/>
                </a:cubicBezTo>
                <a:lnTo>
                  <a:pt x="119637" y="119638"/>
                </a:lnTo>
                <a:cubicBezTo>
                  <a:pt x="119637" y="134886"/>
                  <a:pt x="131997" y="147246"/>
                  <a:pt x="147245" y="147246"/>
                </a:cubicBezTo>
                <a:cubicBezTo>
                  <a:pt x="162493" y="147246"/>
                  <a:pt x="174854" y="134886"/>
                  <a:pt x="174854" y="119638"/>
                </a:cubicBezTo>
                <a:lnTo>
                  <a:pt x="174854" y="110435"/>
                </a:lnTo>
                <a:cubicBezTo>
                  <a:pt x="174854" y="95187"/>
                  <a:pt x="162493" y="82827"/>
                  <a:pt x="147245" y="82827"/>
                </a:cubicBezTo>
                <a:close/>
                <a:moveTo>
                  <a:pt x="156448" y="119638"/>
                </a:moveTo>
                <a:cubicBezTo>
                  <a:pt x="156448" y="124721"/>
                  <a:pt x="152328" y="128841"/>
                  <a:pt x="147245" y="128841"/>
                </a:cubicBezTo>
                <a:cubicBezTo>
                  <a:pt x="142162" y="128841"/>
                  <a:pt x="138042" y="124721"/>
                  <a:pt x="138042" y="119638"/>
                </a:cubicBezTo>
                <a:lnTo>
                  <a:pt x="138042" y="110435"/>
                </a:lnTo>
                <a:cubicBezTo>
                  <a:pt x="138042" y="105352"/>
                  <a:pt x="142162" y="101232"/>
                  <a:pt x="147245" y="101232"/>
                </a:cubicBezTo>
                <a:cubicBezTo>
                  <a:pt x="152328" y="101232"/>
                  <a:pt x="156448" y="105352"/>
                  <a:pt x="156448" y="110435"/>
                </a:cubicBezTo>
                <a:close/>
              </a:path>
            </a:pathLst>
          </a:custGeom>
          <a:solidFill>
            <a:schemeClr val="bg1"/>
          </a:solidFill>
          <a:ln w="9049" cap="flat">
            <a:noFill/>
            <a:prstDash val="solid"/>
            <a:miter/>
          </a:ln>
        </p:spPr>
        <p:txBody>
          <a:bodyPr rtlCol="0" anchor="ctr"/>
          <a:lstStyle/>
          <a:p>
            <a:endParaRPr lang="en-US"/>
          </a:p>
        </p:txBody>
      </p:sp>
      <p:sp>
        <p:nvSpPr>
          <p:cNvPr id="352" name="Graphic 20">
            <a:extLst>
              <a:ext uri="{FF2B5EF4-FFF2-40B4-BE49-F238E27FC236}">
                <a16:creationId xmlns:a16="http://schemas.microsoft.com/office/drawing/2014/main" id="{C9CA9D1E-22E6-0EF3-2C74-67FF29B43DCD}"/>
              </a:ext>
            </a:extLst>
          </p:cNvPr>
          <p:cNvSpPr/>
          <p:nvPr/>
        </p:nvSpPr>
        <p:spPr>
          <a:xfrm>
            <a:off x="5947687" y="2054757"/>
            <a:ext cx="543405" cy="486189"/>
          </a:xfrm>
          <a:custGeom>
            <a:avLst/>
            <a:gdLst>
              <a:gd name="connsiteX0" fmla="*/ 100793 w 543405"/>
              <a:gd name="connsiteY0" fmla="*/ 198983 h 486189"/>
              <a:gd name="connsiteX1" fmla="*/ 139357 w 543405"/>
              <a:gd name="connsiteY1" fmla="*/ 202327 h 486189"/>
              <a:gd name="connsiteX2" fmla="*/ 190192 w 543405"/>
              <a:gd name="connsiteY2" fmla="*/ 198147 h 486189"/>
              <a:gd name="connsiteX3" fmla="*/ 201586 w 543405"/>
              <a:gd name="connsiteY3" fmla="*/ 166376 h 486189"/>
              <a:gd name="connsiteX4" fmla="*/ 144616 w 543405"/>
              <a:gd name="connsiteY4" fmla="*/ 91131 h 486189"/>
              <a:gd name="connsiteX5" fmla="*/ 158639 w 543405"/>
              <a:gd name="connsiteY5" fmla="*/ 55180 h 486189"/>
              <a:gd name="connsiteX6" fmla="*/ 100793 w 543405"/>
              <a:gd name="connsiteY6" fmla="*/ 0 h 486189"/>
              <a:gd name="connsiteX7" fmla="*/ 42947 w 543405"/>
              <a:gd name="connsiteY7" fmla="*/ 55180 h 486189"/>
              <a:gd name="connsiteX8" fmla="*/ 56970 w 543405"/>
              <a:gd name="connsiteY8" fmla="*/ 91131 h 486189"/>
              <a:gd name="connsiteX9" fmla="*/ 0 w 543405"/>
              <a:gd name="connsiteY9" fmla="*/ 166376 h 486189"/>
              <a:gd name="connsiteX10" fmla="*/ 11394 w 543405"/>
              <a:gd name="connsiteY10" fmla="*/ 198147 h 486189"/>
              <a:gd name="connsiteX11" fmla="*/ 62229 w 543405"/>
              <a:gd name="connsiteY11" fmla="*/ 202327 h 486189"/>
              <a:gd name="connsiteX12" fmla="*/ 100793 w 543405"/>
              <a:gd name="connsiteY12" fmla="*/ 198983 h 486189"/>
              <a:gd name="connsiteX13" fmla="*/ 100793 w 543405"/>
              <a:gd name="connsiteY13" fmla="*/ 17557 h 486189"/>
              <a:gd name="connsiteX14" fmla="*/ 141110 w 543405"/>
              <a:gd name="connsiteY14" fmla="*/ 56016 h 486189"/>
              <a:gd name="connsiteX15" fmla="*/ 100793 w 543405"/>
              <a:gd name="connsiteY15" fmla="*/ 94475 h 486189"/>
              <a:gd name="connsiteX16" fmla="*/ 60476 w 543405"/>
              <a:gd name="connsiteY16" fmla="*/ 56016 h 486189"/>
              <a:gd name="connsiteX17" fmla="*/ 100793 w 543405"/>
              <a:gd name="connsiteY17" fmla="*/ 17557 h 486189"/>
              <a:gd name="connsiteX18" fmla="*/ 22788 w 543405"/>
              <a:gd name="connsiteY18" fmla="*/ 185606 h 486189"/>
              <a:gd name="connsiteX19" fmla="*/ 17529 w 543405"/>
              <a:gd name="connsiteY19" fmla="*/ 167212 h 486189"/>
              <a:gd name="connsiteX20" fmla="*/ 72746 w 543405"/>
              <a:gd name="connsiteY20" fmla="*/ 104508 h 486189"/>
              <a:gd name="connsiteX21" fmla="*/ 100793 w 543405"/>
              <a:gd name="connsiteY21" fmla="*/ 111196 h 486189"/>
              <a:gd name="connsiteX22" fmla="*/ 128840 w 543405"/>
              <a:gd name="connsiteY22" fmla="*/ 104508 h 486189"/>
              <a:gd name="connsiteX23" fmla="*/ 184057 w 543405"/>
              <a:gd name="connsiteY23" fmla="*/ 167212 h 486189"/>
              <a:gd name="connsiteX24" fmla="*/ 178798 w 543405"/>
              <a:gd name="connsiteY24" fmla="*/ 185606 h 486189"/>
              <a:gd name="connsiteX25" fmla="*/ 141987 w 543405"/>
              <a:gd name="connsiteY25" fmla="*/ 185606 h 486189"/>
              <a:gd name="connsiteX26" fmla="*/ 100793 w 543405"/>
              <a:gd name="connsiteY26" fmla="*/ 181425 h 486189"/>
              <a:gd name="connsiteX27" fmla="*/ 59599 w 543405"/>
              <a:gd name="connsiteY27" fmla="*/ 185606 h 486189"/>
              <a:gd name="connsiteX28" fmla="*/ 22788 w 543405"/>
              <a:gd name="connsiteY28" fmla="*/ 185606 h 486189"/>
              <a:gd name="connsiteX29" fmla="*/ 486435 w 543405"/>
              <a:gd name="connsiteY29" fmla="*/ 91967 h 486189"/>
              <a:gd name="connsiteX30" fmla="*/ 500459 w 543405"/>
              <a:gd name="connsiteY30" fmla="*/ 56016 h 486189"/>
              <a:gd name="connsiteX31" fmla="*/ 442612 w 543405"/>
              <a:gd name="connsiteY31" fmla="*/ 836 h 486189"/>
              <a:gd name="connsiteX32" fmla="*/ 384766 w 543405"/>
              <a:gd name="connsiteY32" fmla="*/ 56016 h 486189"/>
              <a:gd name="connsiteX33" fmla="*/ 398789 w 543405"/>
              <a:gd name="connsiteY33" fmla="*/ 91967 h 486189"/>
              <a:gd name="connsiteX34" fmla="*/ 341820 w 543405"/>
              <a:gd name="connsiteY34" fmla="*/ 167212 h 486189"/>
              <a:gd name="connsiteX35" fmla="*/ 353214 w 543405"/>
              <a:gd name="connsiteY35" fmla="*/ 198983 h 486189"/>
              <a:gd name="connsiteX36" fmla="*/ 404048 w 543405"/>
              <a:gd name="connsiteY36" fmla="*/ 203163 h 486189"/>
              <a:gd name="connsiteX37" fmla="*/ 442612 w 543405"/>
              <a:gd name="connsiteY37" fmla="*/ 199819 h 486189"/>
              <a:gd name="connsiteX38" fmla="*/ 481177 w 543405"/>
              <a:gd name="connsiteY38" fmla="*/ 203163 h 486189"/>
              <a:gd name="connsiteX39" fmla="*/ 532011 w 543405"/>
              <a:gd name="connsiteY39" fmla="*/ 198983 h 486189"/>
              <a:gd name="connsiteX40" fmla="*/ 543405 w 543405"/>
              <a:gd name="connsiteY40" fmla="*/ 167212 h 486189"/>
              <a:gd name="connsiteX41" fmla="*/ 486435 w 543405"/>
              <a:gd name="connsiteY41" fmla="*/ 91967 h 486189"/>
              <a:gd name="connsiteX42" fmla="*/ 442612 w 543405"/>
              <a:gd name="connsiteY42" fmla="*/ 17557 h 486189"/>
              <a:gd name="connsiteX43" fmla="*/ 482930 w 543405"/>
              <a:gd name="connsiteY43" fmla="*/ 56016 h 486189"/>
              <a:gd name="connsiteX44" fmla="*/ 442612 w 543405"/>
              <a:gd name="connsiteY44" fmla="*/ 94475 h 486189"/>
              <a:gd name="connsiteX45" fmla="*/ 402295 w 543405"/>
              <a:gd name="connsiteY45" fmla="*/ 56016 h 486189"/>
              <a:gd name="connsiteX46" fmla="*/ 442612 w 543405"/>
              <a:gd name="connsiteY46" fmla="*/ 17557 h 486189"/>
              <a:gd name="connsiteX47" fmla="*/ 520617 w 543405"/>
              <a:gd name="connsiteY47" fmla="*/ 185606 h 486189"/>
              <a:gd name="connsiteX48" fmla="*/ 483806 w 543405"/>
              <a:gd name="connsiteY48" fmla="*/ 185606 h 486189"/>
              <a:gd name="connsiteX49" fmla="*/ 442612 w 543405"/>
              <a:gd name="connsiteY49" fmla="*/ 181425 h 486189"/>
              <a:gd name="connsiteX50" fmla="*/ 401419 w 543405"/>
              <a:gd name="connsiteY50" fmla="*/ 185606 h 486189"/>
              <a:gd name="connsiteX51" fmla="*/ 364607 w 543405"/>
              <a:gd name="connsiteY51" fmla="*/ 185606 h 486189"/>
              <a:gd name="connsiteX52" fmla="*/ 359349 w 543405"/>
              <a:gd name="connsiteY52" fmla="*/ 167212 h 486189"/>
              <a:gd name="connsiteX53" fmla="*/ 414566 w 543405"/>
              <a:gd name="connsiteY53" fmla="*/ 104508 h 486189"/>
              <a:gd name="connsiteX54" fmla="*/ 442612 w 543405"/>
              <a:gd name="connsiteY54" fmla="*/ 111196 h 486189"/>
              <a:gd name="connsiteX55" fmla="*/ 470659 w 543405"/>
              <a:gd name="connsiteY55" fmla="*/ 104508 h 486189"/>
              <a:gd name="connsiteX56" fmla="*/ 525876 w 543405"/>
              <a:gd name="connsiteY56" fmla="*/ 167212 h 486189"/>
              <a:gd name="connsiteX57" fmla="*/ 520617 w 543405"/>
              <a:gd name="connsiteY57" fmla="*/ 185606 h 486189"/>
              <a:gd name="connsiteX58" fmla="*/ 315526 w 543405"/>
              <a:gd name="connsiteY58" fmla="*/ 372048 h 486189"/>
              <a:gd name="connsiteX59" fmla="*/ 329549 w 543405"/>
              <a:gd name="connsiteY59" fmla="*/ 336097 h 486189"/>
              <a:gd name="connsiteX60" fmla="*/ 271703 w 543405"/>
              <a:gd name="connsiteY60" fmla="*/ 280917 h 486189"/>
              <a:gd name="connsiteX61" fmla="*/ 213856 w 543405"/>
              <a:gd name="connsiteY61" fmla="*/ 336097 h 486189"/>
              <a:gd name="connsiteX62" fmla="*/ 227880 w 543405"/>
              <a:gd name="connsiteY62" fmla="*/ 372048 h 486189"/>
              <a:gd name="connsiteX63" fmla="*/ 170910 w 543405"/>
              <a:gd name="connsiteY63" fmla="*/ 447293 h 486189"/>
              <a:gd name="connsiteX64" fmla="*/ 182304 w 543405"/>
              <a:gd name="connsiteY64" fmla="*/ 479063 h 486189"/>
              <a:gd name="connsiteX65" fmla="*/ 233138 w 543405"/>
              <a:gd name="connsiteY65" fmla="*/ 483244 h 486189"/>
              <a:gd name="connsiteX66" fmla="*/ 271703 w 543405"/>
              <a:gd name="connsiteY66" fmla="*/ 479900 h 486189"/>
              <a:gd name="connsiteX67" fmla="*/ 310267 w 543405"/>
              <a:gd name="connsiteY67" fmla="*/ 483244 h 486189"/>
              <a:gd name="connsiteX68" fmla="*/ 361102 w 543405"/>
              <a:gd name="connsiteY68" fmla="*/ 479063 h 486189"/>
              <a:gd name="connsiteX69" fmla="*/ 372496 w 543405"/>
              <a:gd name="connsiteY69" fmla="*/ 447293 h 486189"/>
              <a:gd name="connsiteX70" fmla="*/ 315526 w 543405"/>
              <a:gd name="connsiteY70" fmla="*/ 372048 h 486189"/>
              <a:gd name="connsiteX71" fmla="*/ 271703 w 543405"/>
              <a:gd name="connsiteY71" fmla="*/ 297638 h 486189"/>
              <a:gd name="connsiteX72" fmla="*/ 312020 w 543405"/>
              <a:gd name="connsiteY72" fmla="*/ 336097 h 486189"/>
              <a:gd name="connsiteX73" fmla="*/ 271703 w 543405"/>
              <a:gd name="connsiteY73" fmla="*/ 374556 h 486189"/>
              <a:gd name="connsiteX74" fmla="*/ 231386 w 543405"/>
              <a:gd name="connsiteY74" fmla="*/ 336097 h 486189"/>
              <a:gd name="connsiteX75" fmla="*/ 271703 w 543405"/>
              <a:gd name="connsiteY75" fmla="*/ 297638 h 486189"/>
              <a:gd name="connsiteX76" fmla="*/ 349708 w 543405"/>
              <a:gd name="connsiteY76" fmla="*/ 466523 h 486189"/>
              <a:gd name="connsiteX77" fmla="*/ 312896 w 543405"/>
              <a:gd name="connsiteY77" fmla="*/ 466523 h 486189"/>
              <a:gd name="connsiteX78" fmla="*/ 271703 w 543405"/>
              <a:gd name="connsiteY78" fmla="*/ 462342 h 486189"/>
              <a:gd name="connsiteX79" fmla="*/ 230509 w 543405"/>
              <a:gd name="connsiteY79" fmla="*/ 466523 h 486189"/>
              <a:gd name="connsiteX80" fmla="*/ 193698 w 543405"/>
              <a:gd name="connsiteY80" fmla="*/ 466523 h 486189"/>
              <a:gd name="connsiteX81" fmla="*/ 188439 w 543405"/>
              <a:gd name="connsiteY81" fmla="*/ 448129 h 486189"/>
              <a:gd name="connsiteX82" fmla="*/ 243656 w 543405"/>
              <a:gd name="connsiteY82" fmla="*/ 385425 h 486189"/>
              <a:gd name="connsiteX83" fmla="*/ 271703 w 543405"/>
              <a:gd name="connsiteY83" fmla="*/ 392113 h 486189"/>
              <a:gd name="connsiteX84" fmla="*/ 299749 w 543405"/>
              <a:gd name="connsiteY84" fmla="*/ 385425 h 486189"/>
              <a:gd name="connsiteX85" fmla="*/ 354966 w 543405"/>
              <a:gd name="connsiteY85" fmla="*/ 448129 h 486189"/>
              <a:gd name="connsiteX86" fmla="*/ 349708 w 543405"/>
              <a:gd name="connsiteY86" fmla="*/ 466523 h 486189"/>
              <a:gd name="connsiteX87" fmla="*/ 363731 w 543405"/>
              <a:gd name="connsiteY87" fmla="*/ 371211 h 486189"/>
              <a:gd name="connsiteX88" fmla="*/ 372496 w 543405"/>
              <a:gd name="connsiteY88" fmla="*/ 386261 h 486189"/>
              <a:gd name="connsiteX89" fmla="*/ 482053 w 543405"/>
              <a:gd name="connsiteY89" fmla="*/ 219048 h 486189"/>
              <a:gd name="connsiteX90" fmla="*/ 464524 w 543405"/>
              <a:gd name="connsiteY90" fmla="*/ 218212 h 486189"/>
              <a:gd name="connsiteX91" fmla="*/ 363731 w 543405"/>
              <a:gd name="connsiteY91" fmla="*/ 371211 h 486189"/>
              <a:gd name="connsiteX92" fmla="*/ 271703 w 543405"/>
              <a:gd name="connsiteY92" fmla="*/ 25918 h 486189"/>
              <a:gd name="connsiteX93" fmla="*/ 363731 w 543405"/>
              <a:gd name="connsiteY93" fmla="*/ 48492 h 486189"/>
              <a:gd name="connsiteX94" fmla="*/ 372496 w 543405"/>
              <a:gd name="connsiteY94" fmla="*/ 33442 h 486189"/>
              <a:gd name="connsiteX95" fmla="*/ 272579 w 543405"/>
              <a:gd name="connsiteY95" fmla="*/ 9197 h 486189"/>
              <a:gd name="connsiteX96" fmla="*/ 171786 w 543405"/>
              <a:gd name="connsiteY96" fmla="*/ 33442 h 486189"/>
              <a:gd name="connsiteX97" fmla="*/ 180551 w 543405"/>
              <a:gd name="connsiteY97" fmla="*/ 48492 h 486189"/>
              <a:gd name="connsiteX98" fmla="*/ 271703 w 543405"/>
              <a:gd name="connsiteY98" fmla="*/ 25918 h 486189"/>
              <a:gd name="connsiteX99" fmla="*/ 187563 w 543405"/>
              <a:gd name="connsiteY99" fmla="*/ 375392 h 486189"/>
              <a:gd name="connsiteX100" fmla="*/ 78881 w 543405"/>
              <a:gd name="connsiteY100" fmla="*/ 218212 h 486189"/>
              <a:gd name="connsiteX101" fmla="*/ 61352 w 543405"/>
              <a:gd name="connsiteY101" fmla="*/ 219048 h 486189"/>
              <a:gd name="connsiteX102" fmla="*/ 179674 w 543405"/>
              <a:gd name="connsiteY102" fmla="*/ 391277 h 486189"/>
              <a:gd name="connsiteX103" fmla="*/ 187563 w 543405"/>
              <a:gd name="connsiteY103" fmla="*/ 375392 h 486189"/>
              <a:gd name="connsiteX104" fmla="*/ 262938 w 543405"/>
              <a:gd name="connsiteY104" fmla="*/ 184770 h 486189"/>
              <a:gd name="connsiteX105" fmla="*/ 280467 w 543405"/>
              <a:gd name="connsiteY105" fmla="*/ 184770 h 486189"/>
              <a:gd name="connsiteX106" fmla="*/ 280467 w 543405"/>
              <a:gd name="connsiteY106" fmla="*/ 201491 h 486189"/>
              <a:gd name="connsiteX107" fmla="*/ 262938 w 543405"/>
              <a:gd name="connsiteY107" fmla="*/ 201491 h 486189"/>
              <a:gd name="connsiteX108" fmla="*/ 297997 w 543405"/>
              <a:gd name="connsiteY108" fmla="*/ 184770 h 486189"/>
              <a:gd name="connsiteX109" fmla="*/ 315526 w 543405"/>
              <a:gd name="connsiteY109" fmla="*/ 184770 h 486189"/>
              <a:gd name="connsiteX110" fmla="*/ 315526 w 543405"/>
              <a:gd name="connsiteY110" fmla="*/ 201491 h 486189"/>
              <a:gd name="connsiteX111" fmla="*/ 297997 w 543405"/>
              <a:gd name="connsiteY111" fmla="*/ 201491 h 486189"/>
              <a:gd name="connsiteX112" fmla="*/ 227880 w 543405"/>
              <a:gd name="connsiteY112" fmla="*/ 184770 h 486189"/>
              <a:gd name="connsiteX113" fmla="*/ 245409 w 543405"/>
              <a:gd name="connsiteY113" fmla="*/ 184770 h 486189"/>
              <a:gd name="connsiteX114" fmla="*/ 245409 w 543405"/>
              <a:gd name="connsiteY114" fmla="*/ 201491 h 486189"/>
              <a:gd name="connsiteX115" fmla="*/ 227880 w 543405"/>
              <a:gd name="connsiteY115" fmla="*/ 201491 h 486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543405" h="486189">
                <a:moveTo>
                  <a:pt x="100793" y="198983"/>
                </a:moveTo>
                <a:cubicBezTo>
                  <a:pt x="114816" y="198983"/>
                  <a:pt x="127963" y="200655"/>
                  <a:pt x="139357" y="202327"/>
                </a:cubicBezTo>
                <a:cubicBezTo>
                  <a:pt x="160392" y="205671"/>
                  <a:pt x="177921" y="208179"/>
                  <a:pt x="190192" y="198147"/>
                </a:cubicBezTo>
                <a:cubicBezTo>
                  <a:pt x="198080" y="192294"/>
                  <a:pt x="201586" y="181425"/>
                  <a:pt x="201586" y="166376"/>
                </a:cubicBezTo>
                <a:cubicBezTo>
                  <a:pt x="201586" y="132098"/>
                  <a:pt x="182304" y="106180"/>
                  <a:pt x="144616" y="91131"/>
                </a:cubicBezTo>
                <a:cubicBezTo>
                  <a:pt x="153381" y="81098"/>
                  <a:pt x="158639" y="68557"/>
                  <a:pt x="158639" y="55180"/>
                </a:cubicBezTo>
                <a:cubicBezTo>
                  <a:pt x="158639" y="25082"/>
                  <a:pt x="132346" y="0"/>
                  <a:pt x="100793" y="0"/>
                </a:cubicBezTo>
                <a:cubicBezTo>
                  <a:pt x="69240" y="0"/>
                  <a:pt x="42947" y="25082"/>
                  <a:pt x="42947" y="55180"/>
                </a:cubicBezTo>
                <a:cubicBezTo>
                  <a:pt x="42947" y="68557"/>
                  <a:pt x="48205" y="81098"/>
                  <a:pt x="56970" y="91131"/>
                </a:cubicBezTo>
                <a:cubicBezTo>
                  <a:pt x="19282" y="106180"/>
                  <a:pt x="0" y="132098"/>
                  <a:pt x="0" y="166376"/>
                </a:cubicBezTo>
                <a:cubicBezTo>
                  <a:pt x="0" y="181425"/>
                  <a:pt x="3506" y="191458"/>
                  <a:pt x="11394" y="198147"/>
                </a:cubicBezTo>
                <a:cubicBezTo>
                  <a:pt x="24541" y="209015"/>
                  <a:pt x="52588" y="203999"/>
                  <a:pt x="62229" y="202327"/>
                </a:cubicBezTo>
                <a:cubicBezTo>
                  <a:pt x="73623" y="200655"/>
                  <a:pt x="86770" y="198983"/>
                  <a:pt x="100793" y="198983"/>
                </a:cubicBezTo>
                <a:close/>
                <a:moveTo>
                  <a:pt x="100793" y="17557"/>
                </a:moveTo>
                <a:cubicBezTo>
                  <a:pt x="122704" y="17557"/>
                  <a:pt x="141110" y="35115"/>
                  <a:pt x="141110" y="56016"/>
                </a:cubicBezTo>
                <a:cubicBezTo>
                  <a:pt x="141110" y="76918"/>
                  <a:pt x="122704" y="94475"/>
                  <a:pt x="100793" y="94475"/>
                </a:cubicBezTo>
                <a:cubicBezTo>
                  <a:pt x="78881" y="94475"/>
                  <a:pt x="60476" y="76918"/>
                  <a:pt x="60476" y="56016"/>
                </a:cubicBezTo>
                <a:cubicBezTo>
                  <a:pt x="60476" y="35115"/>
                  <a:pt x="78881" y="17557"/>
                  <a:pt x="100793" y="17557"/>
                </a:cubicBezTo>
                <a:close/>
                <a:moveTo>
                  <a:pt x="22788" y="185606"/>
                </a:moveTo>
                <a:cubicBezTo>
                  <a:pt x="19282" y="183098"/>
                  <a:pt x="17529" y="176409"/>
                  <a:pt x="17529" y="167212"/>
                </a:cubicBezTo>
                <a:cubicBezTo>
                  <a:pt x="17529" y="136278"/>
                  <a:pt x="35935" y="116213"/>
                  <a:pt x="72746" y="104508"/>
                </a:cubicBezTo>
                <a:cubicBezTo>
                  <a:pt x="80634" y="108688"/>
                  <a:pt x="90275" y="111196"/>
                  <a:pt x="100793" y="111196"/>
                </a:cubicBezTo>
                <a:cubicBezTo>
                  <a:pt x="111310" y="111196"/>
                  <a:pt x="120952" y="108688"/>
                  <a:pt x="128840" y="104508"/>
                </a:cubicBezTo>
                <a:cubicBezTo>
                  <a:pt x="165651" y="116213"/>
                  <a:pt x="184057" y="137114"/>
                  <a:pt x="184057" y="167212"/>
                </a:cubicBezTo>
                <a:cubicBezTo>
                  <a:pt x="184057" y="176409"/>
                  <a:pt x="182304" y="183098"/>
                  <a:pt x="178798" y="185606"/>
                </a:cubicBezTo>
                <a:cubicBezTo>
                  <a:pt x="172663" y="190622"/>
                  <a:pt x="158639" y="188114"/>
                  <a:pt x="141987" y="185606"/>
                </a:cubicBezTo>
                <a:cubicBezTo>
                  <a:pt x="129716" y="183934"/>
                  <a:pt x="115693" y="181425"/>
                  <a:pt x="100793" y="181425"/>
                </a:cubicBezTo>
                <a:cubicBezTo>
                  <a:pt x="85893" y="181425"/>
                  <a:pt x="71870" y="183098"/>
                  <a:pt x="59599" y="185606"/>
                </a:cubicBezTo>
                <a:cubicBezTo>
                  <a:pt x="42947" y="188950"/>
                  <a:pt x="28923" y="190622"/>
                  <a:pt x="22788" y="185606"/>
                </a:cubicBezTo>
                <a:close/>
                <a:moveTo>
                  <a:pt x="486435" y="91967"/>
                </a:moveTo>
                <a:cubicBezTo>
                  <a:pt x="495200" y="81934"/>
                  <a:pt x="500459" y="69393"/>
                  <a:pt x="500459" y="56016"/>
                </a:cubicBezTo>
                <a:cubicBezTo>
                  <a:pt x="500459" y="25918"/>
                  <a:pt x="474165" y="836"/>
                  <a:pt x="442612" y="836"/>
                </a:cubicBezTo>
                <a:cubicBezTo>
                  <a:pt x="411060" y="836"/>
                  <a:pt x="384766" y="25918"/>
                  <a:pt x="384766" y="56016"/>
                </a:cubicBezTo>
                <a:cubicBezTo>
                  <a:pt x="384766" y="69393"/>
                  <a:pt x="390025" y="81934"/>
                  <a:pt x="398789" y="91967"/>
                </a:cubicBezTo>
                <a:cubicBezTo>
                  <a:pt x="361102" y="107016"/>
                  <a:pt x="341820" y="132934"/>
                  <a:pt x="341820" y="167212"/>
                </a:cubicBezTo>
                <a:cubicBezTo>
                  <a:pt x="341820" y="182262"/>
                  <a:pt x="345325" y="192294"/>
                  <a:pt x="353214" y="198983"/>
                </a:cubicBezTo>
                <a:cubicBezTo>
                  <a:pt x="366360" y="209852"/>
                  <a:pt x="394407" y="204835"/>
                  <a:pt x="404048" y="203163"/>
                </a:cubicBezTo>
                <a:cubicBezTo>
                  <a:pt x="415442" y="201491"/>
                  <a:pt x="429466" y="199819"/>
                  <a:pt x="442612" y="199819"/>
                </a:cubicBezTo>
                <a:cubicBezTo>
                  <a:pt x="456636" y="199819"/>
                  <a:pt x="469783" y="201491"/>
                  <a:pt x="481177" y="203163"/>
                </a:cubicBezTo>
                <a:cubicBezTo>
                  <a:pt x="502212" y="206507"/>
                  <a:pt x="519741" y="209015"/>
                  <a:pt x="532011" y="198983"/>
                </a:cubicBezTo>
                <a:cubicBezTo>
                  <a:pt x="539900" y="193130"/>
                  <a:pt x="543405" y="182262"/>
                  <a:pt x="543405" y="167212"/>
                </a:cubicBezTo>
                <a:cubicBezTo>
                  <a:pt x="543405" y="132934"/>
                  <a:pt x="524123" y="107016"/>
                  <a:pt x="486435" y="91967"/>
                </a:cubicBezTo>
                <a:close/>
                <a:moveTo>
                  <a:pt x="442612" y="17557"/>
                </a:moveTo>
                <a:cubicBezTo>
                  <a:pt x="464524" y="17557"/>
                  <a:pt x="482930" y="35115"/>
                  <a:pt x="482930" y="56016"/>
                </a:cubicBezTo>
                <a:cubicBezTo>
                  <a:pt x="482930" y="76918"/>
                  <a:pt x="464524" y="94475"/>
                  <a:pt x="442612" y="94475"/>
                </a:cubicBezTo>
                <a:cubicBezTo>
                  <a:pt x="420701" y="94475"/>
                  <a:pt x="402295" y="76918"/>
                  <a:pt x="402295" y="56016"/>
                </a:cubicBezTo>
                <a:cubicBezTo>
                  <a:pt x="402295" y="35115"/>
                  <a:pt x="420701" y="17557"/>
                  <a:pt x="442612" y="17557"/>
                </a:cubicBezTo>
                <a:close/>
                <a:moveTo>
                  <a:pt x="520617" y="185606"/>
                </a:moveTo>
                <a:cubicBezTo>
                  <a:pt x="514482" y="190622"/>
                  <a:pt x="500459" y="188114"/>
                  <a:pt x="483806" y="185606"/>
                </a:cubicBezTo>
                <a:cubicBezTo>
                  <a:pt x="471536" y="183934"/>
                  <a:pt x="457512" y="181425"/>
                  <a:pt x="442612" y="181425"/>
                </a:cubicBezTo>
                <a:cubicBezTo>
                  <a:pt x="427713" y="181425"/>
                  <a:pt x="413689" y="183098"/>
                  <a:pt x="401419" y="185606"/>
                </a:cubicBezTo>
                <a:cubicBezTo>
                  <a:pt x="384766" y="188114"/>
                  <a:pt x="370743" y="189786"/>
                  <a:pt x="364607" y="185606"/>
                </a:cubicBezTo>
                <a:cubicBezTo>
                  <a:pt x="361102" y="183098"/>
                  <a:pt x="359349" y="176409"/>
                  <a:pt x="359349" y="167212"/>
                </a:cubicBezTo>
                <a:cubicBezTo>
                  <a:pt x="359349" y="136278"/>
                  <a:pt x="377754" y="116213"/>
                  <a:pt x="414566" y="104508"/>
                </a:cubicBezTo>
                <a:cubicBezTo>
                  <a:pt x="422454" y="108688"/>
                  <a:pt x="432095" y="111196"/>
                  <a:pt x="442612" y="111196"/>
                </a:cubicBezTo>
                <a:cubicBezTo>
                  <a:pt x="453130" y="111196"/>
                  <a:pt x="462771" y="108688"/>
                  <a:pt x="470659" y="104508"/>
                </a:cubicBezTo>
                <a:cubicBezTo>
                  <a:pt x="507471" y="116213"/>
                  <a:pt x="525876" y="137114"/>
                  <a:pt x="525876" y="167212"/>
                </a:cubicBezTo>
                <a:cubicBezTo>
                  <a:pt x="525876" y="176409"/>
                  <a:pt x="524123" y="183098"/>
                  <a:pt x="520617" y="185606"/>
                </a:cubicBezTo>
                <a:close/>
                <a:moveTo>
                  <a:pt x="315526" y="372048"/>
                </a:moveTo>
                <a:cubicBezTo>
                  <a:pt x="324290" y="362015"/>
                  <a:pt x="329549" y="349474"/>
                  <a:pt x="329549" y="336097"/>
                </a:cubicBezTo>
                <a:cubicBezTo>
                  <a:pt x="329549" y="305999"/>
                  <a:pt x="303255" y="280917"/>
                  <a:pt x="271703" y="280917"/>
                </a:cubicBezTo>
                <a:cubicBezTo>
                  <a:pt x="240150" y="280917"/>
                  <a:pt x="213856" y="305999"/>
                  <a:pt x="213856" y="336097"/>
                </a:cubicBezTo>
                <a:cubicBezTo>
                  <a:pt x="213856" y="349474"/>
                  <a:pt x="219115" y="362015"/>
                  <a:pt x="227880" y="372048"/>
                </a:cubicBezTo>
                <a:cubicBezTo>
                  <a:pt x="190192" y="387097"/>
                  <a:pt x="170910" y="413015"/>
                  <a:pt x="170910" y="447293"/>
                </a:cubicBezTo>
                <a:cubicBezTo>
                  <a:pt x="170910" y="462342"/>
                  <a:pt x="174416" y="472375"/>
                  <a:pt x="182304" y="479063"/>
                </a:cubicBezTo>
                <a:cubicBezTo>
                  <a:pt x="195451" y="489932"/>
                  <a:pt x="223497" y="484916"/>
                  <a:pt x="233138" y="483244"/>
                </a:cubicBezTo>
                <a:cubicBezTo>
                  <a:pt x="244532" y="481572"/>
                  <a:pt x="258556" y="479900"/>
                  <a:pt x="271703" y="479900"/>
                </a:cubicBezTo>
                <a:cubicBezTo>
                  <a:pt x="285726" y="479900"/>
                  <a:pt x="298873" y="481572"/>
                  <a:pt x="310267" y="483244"/>
                </a:cubicBezTo>
                <a:cubicBezTo>
                  <a:pt x="331302" y="486588"/>
                  <a:pt x="348831" y="489096"/>
                  <a:pt x="361102" y="479063"/>
                </a:cubicBezTo>
                <a:cubicBezTo>
                  <a:pt x="368990" y="473211"/>
                  <a:pt x="372496" y="462342"/>
                  <a:pt x="372496" y="447293"/>
                </a:cubicBezTo>
                <a:cubicBezTo>
                  <a:pt x="372496" y="413015"/>
                  <a:pt x="353214" y="387097"/>
                  <a:pt x="315526" y="372048"/>
                </a:cubicBezTo>
                <a:close/>
                <a:moveTo>
                  <a:pt x="271703" y="297638"/>
                </a:moveTo>
                <a:cubicBezTo>
                  <a:pt x="293614" y="297638"/>
                  <a:pt x="312020" y="315195"/>
                  <a:pt x="312020" y="336097"/>
                </a:cubicBezTo>
                <a:cubicBezTo>
                  <a:pt x="312020" y="356998"/>
                  <a:pt x="293614" y="374556"/>
                  <a:pt x="271703" y="374556"/>
                </a:cubicBezTo>
                <a:cubicBezTo>
                  <a:pt x="249791" y="374556"/>
                  <a:pt x="231386" y="356998"/>
                  <a:pt x="231386" y="336097"/>
                </a:cubicBezTo>
                <a:cubicBezTo>
                  <a:pt x="231386" y="315195"/>
                  <a:pt x="249791" y="297638"/>
                  <a:pt x="271703" y="297638"/>
                </a:cubicBezTo>
                <a:close/>
                <a:moveTo>
                  <a:pt x="349708" y="466523"/>
                </a:moveTo>
                <a:cubicBezTo>
                  <a:pt x="343572" y="471539"/>
                  <a:pt x="329549" y="469031"/>
                  <a:pt x="312896" y="466523"/>
                </a:cubicBezTo>
                <a:cubicBezTo>
                  <a:pt x="300626" y="464850"/>
                  <a:pt x="286603" y="462342"/>
                  <a:pt x="271703" y="462342"/>
                </a:cubicBezTo>
                <a:cubicBezTo>
                  <a:pt x="256803" y="462342"/>
                  <a:pt x="242780" y="464014"/>
                  <a:pt x="230509" y="466523"/>
                </a:cubicBezTo>
                <a:cubicBezTo>
                  <a:pt x="213856" y="469031"/>
                  <a:pt x="199833" y="470703"/>
                  <a:pt x="193698" y="466523"/>
                </a:cubicBezTo>
                <a:cubicBezTo>
                  <a:pt x="190192" y="464014"/>
                  <a:pt x="188439" y="457326"/>
                  <a:pt x="188439" y="448129"/>
                </a:cubicBezTo>
                <a:cubicBezTo>
                  <a:pt x="188439" y="417195"/>
                  <a:pt x="206845" y="397129"/>
                  <a:pt x="243656" y="385425"/>
                </a:cubicBezTo>
                <a:cubicBezTo>
                  <a:pt x="251544" y="389605"/>
                  <a:pt x="261185" y="392113"/>
                  <a:pt x="271703" y="392113"/>
                </a:cubicBezTo>
                <a:cubicBezTo>
                  <a:pt x="282220" y="392113"/>
                  <a:pt x="291861" y="389605"/>
                  <a:pt x="299749" y="385425"/>
                </a:cubicBezTo>
                <a:cubicBezTo>
                  <a:pt x="336561" y="397129"/>
                  <a:pt x="354966" y="418031"/>
                  <a:pt x="354966" y="448129"/>
                </a:cubicBezTo>
                <a:cubicBezTo>
                  <a:pt x="354966" y="457326"/>
                  <a:pt x="353214" y="463178"/>
                  <a:pt x="349708" y="466523"/>
                </a:cubicBezTo>
                <a:close/>
                <a:moveTo>
                  <a:pt x="363731" y="371211"/>
                </a:moveTo>
                <a:lnTo>
                  <a:pt x="372496" y="386261"/>
                </a:lnTo>
                <a:cubicBezTo>
                  <a:pt x="437354" y="352818"/>
                  <a:pt x="478547" y="288441"/>
                  <a:pt x="482053" y="219048"/>
                </a:cubicBezTo>
                <a:lnTo>
                  <a:pt x="464524" y="218212"/>
                </a:lnTo>
                <a:cubicBezTo>
                  <a:pt x="461895" y="281753"/>
                  <a:pt x="423330" y="340277"/>
                  <a:pt x="363731" y="371211"/>
                </a:cubicBezTo>
                <a:close/>
                <a:moveTo>
                  <a:pt x="271703" y="25918"/>
                </a:moveTo>
                <a:cubicBezTo>
                  <a:pt x="304132" y="25918"/>
                  <a:pt x="335684" y="33442"/>
                  <a:pt x="363731" y="48492"/>
                </a:cubicBezTo>
                <a:lnTo>
                  <a:pt x="372496" y="33442"/>
                </a:lnTo>
                <a:cubicBezTo>
                  <a:pt x="341820" y="17557"/>
                  <a:pt x="307638" y="9197"/>
                  <a:pt x="272579" y="9197"/>
                </a:cubicBezTo>
                <a:cubicBezTo>
                  <a:pt x="237521" y="9197"/>
                  <a:pt x="202462" y="17557"/>
                  <a:pt x="171786" y="33442"/>
                </a:cubicBezTo>
                <a:lnTo>
                  <a:pt x="180551" y="48492"/>
                </a:lnTo>
                <a:cubicBezTo>
                  <a:pt x="207721" y="33442"/>
                  <a:pt x="239274" y="25918"/>
                  <a:pt x="271703" y="25918"/>
                </a:cubicBezTo>
                <a:close/>
                <a:moveTo>
                  <a:pt x="187563" y="375392"/>
                </a:moveTo>
                <a:cubicBezTo>
                  <a:pt x="123581" y="346130"/>
                  <a:pt x="82387" y="285933"/>
                  <a:pt x="78881" y="218212"/>
                </a:cubicBezTo>
                <a:lnTo>
                  <a:pt x="61352" y="219048"/>
                </a:lnTo>
                <a:cubicBezTo>
                  <a:pt x="64858" y="292622"/>
                  <a:pt x="110434" y="358671"/>
                  <a:pt x="179674" y="391277"/>
                </a:cubicBezTo>
                <a:lnTo>
                  <a:pt x="187563" y="375392"/>
                </a:lnTo>
                <a:close/>
                <a:moveTo>
                  <a:pt x="262938" y="184770"/>
                </a:moveTo>
                <a:lnTo>
                  <a:pt x="280467" y="184770"/>
                </a:lnTo>
                <a:lnTo>
                  <a:pt x="280467" y="201491"/>
                </a:lnTo>
                <a:lnTo>
                  <a:pt x="262938" y="201491"/>
                </a:lnTo>
                <a:close/>
                <a:moveTo>
                  <a:pt x="297997" y="184770"/>
                </a:moveTo>
                <a:lnTo>
                  <a:pt x="315526" y="184770"/>
                </a:lnTo>
                <a:lnTo>
                  <a:pt x="315526" y="201491"/>
                </a:lnTo>
                <a:lnTo>
                  <a:pt x="297997" y="201491"/>
                </a:lnTo>
                <a:close/>
                <a:moveTo>
                  <a:pt x="227880" y="184770"/>
                </a:moveTo>
                <a:lnTo>
                  <a:pt x="245409" y="184770"/>
                </a:lnTo>
                <a:lnTo>
                  <a:pt x="245409" y="201491"/>
                </a:lnTo>
                <a:lnTo>
                  <a:pt x="227880" y="201491"/>
                </a:lnTo>
                <a:close/>
              </a:path>
            </a:pathLst>
          </a:custGeom>
          <a:solidFill>
            <a:schemeClr val="bg1"/>
          </a:solidFill>
          <a:ln w="8618" cap="flat">
            <a:noFill/>
            <a:prstDash val="solid"/>
            <a:miter/>
          </a:ln>
        </p:spPr>
        <p:txBody>
          <a:bodyPr rtlCol="0" anchor="ctr"/>
          <a:lstStyle/>
          <a:p>
            <a:endParaRPr lang="en-US"/>
          </a:p>
        </p:txBody>
      </p:sp>
      <p:sp>
        <p:nvSpPr>
          <p:cNvPr id="354" name="Freeform 353">
            <a:extLst>
              <a:ext uri="{FF2B5EF4-FFF2-40B4-BE49-F238E27FC236}">
                <a16:creationId xmlns:a16="http://schemas.microsoft.com/office/drawing/2014/main" id="{DBC21D61-C254-8353-F699-71191AC1738D}"/>
              </a:ext>
            </a:extLst>
          </p:cNvPr>
          <p:cNvSpPr/>
          <p:nvPr/>
        </p:nvSpPr>
        <p:spPr>
          <a:xfrm>
            <a:off x="1081776" y="3340361"/>
            <a:ext cx="202591" cy="151574"/>
          </a:xfrm>
          <a:custGeom>
            <a:avLst/>
            <a:gdLst>
              <a:gd name="connsiteX0" fmla="*/ 186773 w 202591"/>
              <a:gd name="connsiteY0" fmla="*/ 151574 h 151574"/>
              <a:gd name="connsiteX1" fmla="*/ 15818 w 202591"/>
              <a:gd name="connsiteY1" fmla="*/ 151574 h 151574"/>
              <a:gd name="connsiteX2" fmla="*/ 0 w 202591"/>
              <a:gd name="connsiteY2" fmla="*/ 135756 h 151574"/>
              <a:gd name="connsiteX3" fmla="*/ 0 w 202591"/>
              <a:gd name="connsiteY3" fmla="*/ 15818 h 151574"/>
              <a:gd name="connsiteX4" fmla="*/ 15818 w 202591"/>
              <a:gd name="connsiteY4" fmla="*/ 0 h 151574"/>
              <a:gd name="connsiteX5" fmla="*/ 186773 w 202591"/>
              <a:gd name="connsiteY5" fmla="*/ 0 h 151574"/>
              <a:gd name="connsiteX6" fmla="*/ 202591 w 202591"/>
              <a:gd name="connsiteY6" fmla="*/ 15818 h 151574"/>
              <a:gd name="connsiteX7" fmla="*/ 202591 w 202591"/>
              <a:gd name="connsiteY7" fmla="*/ 135756 h 151574"/>
              <a:gd name="connsiteX8" fmla="*/ 186773 w 202591"/>
              <a:gd name="connsiteY8" fmla="*/ 151574 h 151574"/>
              <a:gd name="connsiteX9" fmla="*/ 16774 w 202591"/>
              <a:gd name="connsiteY9" fmla="*/ 134713 h 151574"/>
              <a:gd name="connsiteX10" fmla="*/ 185730 w 202591"/>
              <a:gd name="connsiteY10" fmla="*/ 134713 h 151574"/>
              <a:gd name="connsiteX11" fmla="*/ 185730 w 202591"/>
              <a:gd name="connsiteY11" fmla="*/ 16774 h 151574"/>
              <a:gd name="connsiteX12" fmla="*/ 16774 w 202591"/>
              <a:gd name="connsiteY12" fmla="*/ 16774 h 151574"/>
              <a:gd name="connsiteX13" fmla="*/ 16774 w 202591"/>
              <a:gd name="connsiteY13" fmla="*/ 134713 h 151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2591" h="151574">
                <a:moveTo>
                  <a:pt x="186773" y="151574"/>
                </a:moveTo>
                <a:lnTo>
                  <a:pt x="15818" y="151574"/>
                </a:lnTo>
                <a:cubicBezTo>
                  <a:pt x="7127" y="151574"/>
                  <a:pt x="0" y="144447"/>
                  <a:pt x="0" y="135756"/>
                </a:cubicBezTo>
                <a:lnTo>
                  <a:pt x="0" y="15818"/>
                </a:lnTo>
                <a:cubicBezTo>
                  <a:pt x="0" y="7127"/>
                  <a:pt x="7127" y="0"/>
                  <a:pt x="15818" y="0"/>
                </a:cubicBezTo>
                <a:lnTo>
                  <a:pt x="186773" y="0"/>
                </a:lnTo>
                <a:cubicBezTo>
                  <a:pt x="195464" y="0"/>
                  <a:pt x="202591" y="7127"/>
                  <a:pt x="202591" y="15818"/>
                </a:cubicBezTo>
                <a:lnTo>
                  <a:pt x="202591" y="135756"/>
                </a:lnTo>
                <a:cubicBezTo>
                  <a:pt x="202591" y="144447"/>
                  <a:pt x="195464" y="151574"/>
                  <a:pt x="186773" y="151574"/>
                </a:cubicBezTo>
                <a:close/>
                <a:moveTo>
                  <a:pt x="16774" y="134713"/>
                </a:moveTo>
                <a:lnTo>
                  <a:pt x="185730" y="134713"/>
                </a:lnTo>
                <a:lnTo>
                  <a:pt x="185730" y="16774"/>
                </a:lnTo>
                <a:lnTo>
                  <a:pt x="16774" y="16774"/>
                </a:lnTo>
                <a:lnTo>
                  <a:pt x="16774" y="134713"/>
                </a:lnTo>
                <a:close/>
              </a:path>
            </a:pathLst>
          </a:custGeom>
          <a:solidFill>
            <a:schemeClr val="bg1"/>
          </a:solidFill>
          <a:ln w="8632" cap="flat">
            <a:noFill/>
            <a:prstDash val="solid"/>
            <a:miter/>
          </a:ln>
        </p:spPr>
        <p:txBody>
          <a:bodyPr rtlCol="0" anchor="ctr"/>
          <a:lstStyle/>
          <a:p>
            <a:endParaRPr lang="en-US"/>
          </a:p>
        </p:txBody>
      </p:sp>
      <p:sp>
        <p:nvSpPr>
          <p:cNvPr id="355" name="Freeform 354">
            <a:extLst>
              <a:ext uri="{FF2B5EF4-FFF2-40B4-BE49-F238E27FC236}">
                <a16:creationId xmlns:a16="http://schemas.microsoft.com/office/drawing/2014/main" id="{C1B2FF12-3AED-035B-85CA-D24ADE81C9DF}"/>
              </a:ext>
            </a:extLst>
          </p:cNvPr>
          <p:cNvSpPr/>
          <p:nvPr/>
        </p:nvSpPr>
        <p:spPr>
          <a:xfrm>
            <a:off x="1055989" y="3370520"/>
            <a:ext cx="254077" cy="188772"/>
          </a:xfrm>
          <a:custGeom>
            <a:avLst/>
            <a:gdLst>
              <a:gd name="connsiteX0" fmla="*/ 190832 w 254077"/>
              <a:gd name="connsiteY0" fmla="*/ 91170 h 188772"/>
              <a:gd name="connsiteX1" fmla="*/ 63245 w 254077"/>
              <a:gd name="connsiteY1" fmla="*/ 91170 h 188772"/>
              <a:gd name="connsiteX2" fmla="*/ 54815 w 254077"/>
              <a:gd name="connsiteY2" fmla="*/ 82740 h 188772"/>
              <a:gd name="connsiteX3" fmla="*/ 54815 w 254077"/>
              <a:gd name="connsiteY3" fmla="*/ 8430 h 188772"/>
              <a:gd name="connsiteX4" fmla="*/ 63245 w 254077"/>
              <a:gd name="connsiteY4" fmla="*/ 0 h 188772"/>
              <a:gd name="connsiteX5" fmla="*/ 190745 w 254077"/>
              <a:gd name="connsiteY5" fmla="*/ 0 h 188772"/>
              <a:gd name="connsiteX6" fmla="*/ 199175 w 254077"/>
              <a:gd name="connsiteY6" fmla="*/ 8430 h 188772"/>
              <a:gd name="connsiteX7" fmla="*/ 199175 w 254077"/>
              <a:gd name="connsiteY7" fmla="*/ 82653 h 188772"/>
              <a:gd name="connsiteX8" fmla="*/ 190832 w 254077"/>
              <a:gd name="connsiteY8" fmla="*/ 91170 h 188772"/>
              <a:gd name="connsiteX9" fmla="*/ 71676 w 254077"/>
              <a:gd name="connsiteY9" fmla="*/ 74310 h 188772"/>
              <a:gd name="connsiteX10" fmla="*/ 182315 w 254077"/>
              <a:gd name="connsiteY10" fmla="*/ 74310 h 188772"/>
              <a:gd name="connsiteX11" fmla="*/ 182315 w 254077"/>
              <a:gd name="connsiteY11" fmla="*/ 16948 h 188772"/>
              <a:gd name="connsiteX12" fmla="*/ 71676 w 254077"/>
              <a:gd name="connsiteY12" fmla="*/ 16948 h 188772"/>
              <a:gd name="connsiteX13" fmla="*/ 71676 w 254077"/>
              <a:gd name="connsiteY13" fmla="*/ 74310 h 188772"/>
              <a:gd name="connsiteX14" fmla="*/ 238199 w 254077"/>
              <a:gd name="connsiteY14" fmla="*/ 188772 h 188772"/>
              <a:gd name="connsiteX15" fmla="*/ 15879 w 254077"/>
              <a:gd name="connsiteY15" fmla="*/ 188772 h 188772"/>
              <a:gd name="connsiteX16" fmla="*/ 2581 w 254077"/>
              <a:gd name="connsiteY16" fmla="*/ 181559 h 188772"/>
              <a:gd name="connsiteX17" fmla="*/ 1364 w 254077"/>
              <a:gd name="connsiteY17" fmla="*/ 166523 h 188772"/>
              <a:gd name="connsiteX18" fmla="*/ 24483 w 254077"/>
              <a:gd name="connsiteY18" fmla="*/ 113941 h 188772"/>
              <a:gd name="connsiteX19" fmla="*/ 38997 w 254077"/>
              <a:gd name="connsiteY19" fmla="*/ 104468 h 188772"/>
              <a:gd name="connsiteX20" fmla="*/ 47428 w 254077"/>
              <a:gd name="connsiteY20" fmla="*/ 112898 h 188772"/>
              <a:gd name="connsiteX21" fmla="*/ 39692 w 254077"/>
              <a:gd name="connsiteY21" fmla="*/ 121329 h 188772"/>
              <a:gd name="connsiteX22" fmla="*/ 17443 w 254077"/>
              <a:gd name="connsiteY22" fmla="*/ 171824 h 188772"/>
              <a:gd name="connsiteX23" fmla="*/ 236634 w 254077"/>
              <a:gd name="connsiteY23" fmla="*/ 171824 h 188772"/>
              <a:gd name="connsiteX24" fmla="*/ 214385 w 254077"/>
              <a:gd name="connsiteY24" fmla="*/ 121242 h 188772"/>
              <a:gd name="connsiteX25" fmla="*/ 206650 w 254077"/>
              <a:gd name="connsiteY25" fmla="*/ 112811 h 188772"/>
              <a:gd name="connsiteX26" fmla="*/ 215080 w 254077"/>
              <a:gd name="connsiteY26" fmla="*/ 104381 h 188772"/>
              <a:gd name="connsiteX27" fmla="*/ 229595 w 254077"/>
              <a:gd name="connsiteY27" fmla="*/ 113854 h 188772"/>
              <a:gd name="connsiteX28" fmla="*/ 252713 w 254077"/>
              <a:gd name="connsiteY28" fmla="*/ 166436 h 188772"/>
              <a:gd name="connsiteX29" fmla="*/ 251496 w 254077"/>
              <a:gd name="connsiteY29" fmla="*/ 181472 h 188772"/>
              <a:gd name="connsiteX30" fmla="*/ 238199 w 254077"/>
              <a:gd name="connsiteY30" fmla="*/ 188772 h 18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4077" h="188772">
                <a:moveTo>
                  <a:pt x="190832" y="91170"/>
                </a:moveTo>
                <a:lnTo>
                  <a:pt x="63245" y="91170"/>
                </a:lnTo>
                <a:cubicBezTo>
                  <a:pt x="58552" y="91170"/>
                  <a:pt x="54815" y="87433"/>
                  <a:pt x="54815" y="82740"/>
                </a:cubicBezTo>
                <a:lnTo>
                  <a:pt x="54815" y="8430"/>
                </a:lnTo>
                <a:cubicBezTo>
                  <a:pt x="54815" y="3737"/>
                  <a:pt x="58552" y="0"/>
                  <a:pt x="63245" y="0"/>
                </a:cubicBezTo>
                <a:lnTo>
                  <a:pt x="190745" y="0"/>
                </a:lnTo>
                <a:cubicBezTo>
                  <a:pt x="195438" y="0"/>
                  <a:pt x="199175" y="3737"/>
                  <a:pt x="199175" y="8430"/>
                </a:cubicBezTo>
                <a:lnTo>
                  <a:pt x="199175" y="82653"/>
                </a:lnTo>
                <a:cubicBezTo>
                  <a:pt x="199262" y="87346"/>
                  <a:pt x="195438" y="91170"/>
                  <a:pt x="190832" y="91170"/>
                </a:cubicBezTo>
                <a:close/>
                <a:moveTo>
                  <a:pt x="71676" y="74310"/>
                </a:moveTo>
                <a:lnTo>
                  <a:pt x="182315" y="74310"/>
                </a:lnTo>
                <a:lnTo>
                  <a:pt x="182315" y="16948"/>
                </a:lnTo>
                <a:lnTo>
                  <a:pt x="71676" y="16948"/>
                </a:lnTo>
                <a:lnTo>
                  <a:pt x="71676" y="74310"/>
                </a:lnTo>
                <a:close/>
                <a:moveTo>
                  <a:pt x="238199" y="188772"/>
                </a:moveTo>
                <a:lnTo>
                  <a:pt x="15879" y="188772"/>
                </a:lnTo>
                <a:cubicBezTo>
                  <a:pt x="10490" y="188772"/>
                  <a:pt x="5536" y="186078"/>
                  <a:pt x="2581" y="181559"/>
                </a:cubicBezTo>
                <a:cubicBezTo>
                  <a:pt x="-374" y="177039"/>
                  <a:pt x="-808" y="171477"/>
                  <a:pt x="1364" y="166523"/>
                </a:cubicBezTo>
                <a:lnTo>
                  <a:pt x="24483" y="113941"/>
                </a:lnTo>
                <a:cubicBezTo>
                  <a:pt x="27003" y="108205"/>
                  <a:pt x="32739" y="104468"/>
                  <a:pt x="38997" y="104468"/>
                </a:cubicBezTo>
                <a:cubicBezTo>
                  <a:pt x="43690" y="104468"/>
                  <a:pt x="47428" y="108205"/>
                  <a:pt x="47428" y="112898"/>
                </a:cubicBezTo>
                <a:cubicBezTo>
                  <a:pt x="47428" y="117331"/>
                  <a:pt x="44038" y="120981"/>
                  <a:pt x="39692" y="121329"/>
                </a:cubicBezTo>
                <a:lnTo>
                  <a:pt x="17443" y="171824"/>
                </a:lnTo>
                <a:lnTo>
                  <a:pt x="236634" y="171824"/>
                </a:lnTo>
                <a:lnTo>
                  <a:pt x="214385" y="121242"/>
                </a:lnTo>
                <a:cubicBezTo>
                  <a:pt x="210002" y="120879"/>
                  <a:pt x="206635" y="117209"/>
                  <a:pt x="206650" y="112811"/>
                </a:cubicBezTo>
                <a:cubicBezTo>
                  <a:pt x="206650" y="108118"/>
                  <a:pt x="210387" y="104381"/>
                  <a:pt x="215080" y="104381"/>
                </a:cubicBezTo>
                <a:cubicBezTo>
                  <a:pt x="221338" y="104381"/>
                  <a:pt x="227074" y="108118"/>
                  <a:pt x="229595" y="113854"/>
                </a:cubicBezTo>
                <a:lnTo>
                  <a:pt x="252713" y="166436"/>
                </a:lnTo>
                <a:cubicBezTo>
                  <a:pt x="254886" y="171303"/>
                  <a:pt x="254451" y="176952"/>
                  <a:pt x="251496" y="181472"/>
                </a:cubicBezTo>
                <a:cubicBezTo>
                  <a:pt x="248541" y="186078"/>
                  <a:pt x="243587" y="188772"/>
                  <a:pt x="238199" y="188772"/>
                </a:cubicBezTo>
                <a:close/>
              </a:path>
            </a:pathLst>
          </a:custGeom>
          <a:solidFill>
            <a:schemeClr val="bg1"/>
          </a:solidFill>
          <a:ln w="8632" cap="flat">
            <a:noFill/>
            <a:prstDash val="solid"/>
            <a:miter/>
          </a:ln>
        </p:spPr>
        <p:txBody>
          <a:bodyPr rtlCol="0" anchor="ctr"/>
          <a:lstStyle/>
          <a:p>
            <a:endParaRPr lang="en-US"/>
          </a:p>
        </p:txBody>
      </p:sp>
      <p:sp>
        <p:nvSpPr>
          <p:cNvPr id="356" name="Freeform 355">
            <a:extLst>
              <a:ext uri="{FF2B5EF4-FFF2-40B4-BE49-F238E27FC236}">
                <a16:creationId xmlns:a16="http://schemas.microsoft.com/office/drawing/2014/main" id="{9B919A8C-03D9-F09B-DD1C-FF407571EF00}"/>
              </a:ext>
            </a:extLst>
          </p:cNvPr>
          <p:cNvSpPr/>
          <p:nvPr/>
        </p:nvSpPr>
        <p:spPr>
          <a:xfrm>
            <a:off x="930636" y="3508709"/>
            <a:ext cx="310796" cy="243613"/>
          </a:xfrm>
          <a:custGeom>
            <a:avLst/>
            <a:gdLst>
              <a:gd name="connsiteX0" fmla="*/ 302366 w 310796"/>
              <a:gd name="connsiteY0" fmla="*/ 16861 h 243613"/>
              <a:gd name="connsiteX1" fmla="*/ 202417 w 310796"/>
              <a:gd name="connsiteY1" fmla="*/ 16861 h 243613"/>
              <a:gd name="connsiteX2" fmla="*/ 193987 w 310796"/>
              <a:gd name="connsiteY2" fmla="*/ 8430 h 243613"/>
              <a:gd name="connsiteX3" fmla="*/ 202417 w 310796"/>
              <a:gd name="connsiteY3" fmla="*/ 0 h 243613"/>
              <a:gd name="connsiteX4" fmla="*/ 302366 w 310796"/>
              <a:gd name="connsiteY4" fmla="*/ 0 h 243613"/>
              <a:gd name="connsiteX5" fmla="*/ 310796 w 310796"/>
              <a:gd name="connsiteY5" fmla="*/ 8430 h 243613"/>
              <a:gd name="connsiteX6" fmla="*/ 302366 w 310796"/>
              <a:gd name="connsiteY6" fmla="*/ 16861 h 243613"/>
              <a:gd name="connsiteX7" fmla="*/ 186773 w 310796"/>
              <a:gd name="connsiteY7" fmla="*/ 243614 h 243613"/>
              <a:gd name="connsiteX8" fmla="*/ 15818 w 310796"/>
              <a:gd name="connsiteY8" fmla="*/ 243614 h 243613"/>
              <a:gd name="connsiteX9" fmla="*/ 0 w 310796"/>
              <a:gd name="connsiteY9" fmla="*/ 227796 h 243613"/>
              <a:gd name="connsiteX10" fmla="*/ 0 w 310796"/>
              <a:gd name="connsiteY10" fmla="*/ 107771 h 243613"/>
              <a:gd name="connsiteX11" fmla="*/ 15818 w 310796"/>
              <a:gd name="connsiteY11" fmla="*/ 91953 h 243613"/>
              <a:gd name="connsiteX12" fmla="*/ 186773 w 310796"/>
              <a:gd name="connsiteY12" fmla="*/ 91953 h 243613"/>
              <a:gd name="connsiteX13" fmla="*/ 202591 w 310796"/>
              <a:gd name="connsiteY13" fmla="*/ 107771 h 243613"/>
              <a:gd name="connsiteX14" fmla="*/ 202591 w 310796"/>
              <a:gd name="connsiteY14" fmla="*/ 227709 h 243613"/>
              <a:gd name="connsiteX15" fmla="*/ 186773 w 310796"/>
              <a:gd name="connsiteY15" fmla="*/ 243614 h 243613"/>
              <a:gd name="connsiteX16" fmla="*/ 16861 w 310796"/>
              <a:gd name="connsiteY16" fmla="*/ 226753 h 243613"/>
              <a:gd name="connsiteX17" fmla="*/ 185817 w 310796"/>
              <a:gd name="connsiteY17" fmla="*/ 226753 h 243613"/>
              <a:gd name="connsiteX18" fmla="*/ 185817 w 310796"/>
              <a:gd name="connsiteY18" fmla="*/ 108813 h 243613"/>
              <a:gd name="connsiteX19" fmla="*/ 16861 w 310796"/>
              <a:gd name="connsiteY19" fmla="*/ 108813 h 243613"/>
              <a:gd name="connsiteX20" fmla="*/ 16861 w 310796"/>
              <a:gd name="connsiteY20" fmla="*/ 226753 h 243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10796" h="243613">
                <a:moveTo>
                  <a:pt x="302366" y="16861"/>
                </a:moveTo>
                <a:lnTo>
                  <a:pt x="202417" y="16861"/>
                </a:lnTo>
                <a:cubicBezTo>
                  <a:pt x="197724" y="16861"/>
                  <a:pt x="193987" y="13124"/>
                  <a:pt x="193987" y="8430"/>
                </a:cubicBezTo>
                <a:cubicBezTo>
                  <a:pt x="193987" y="3737"/>
                  <a:pt x="197724" y="0"/>
                  <a:pt x="202417" y="0"/>
                </a:cubicBezTo>
                <a:lnTo>
                  <a:pt x="302366" y="0"/>
                </a:lnTo>
                <a:cubicBezTo>
                  <a:pt x="307022" y="0"/>
                  <a:pt x="310796" y="3775"/>
                  <a:pt x="310796" y="8430"/>
                </a:cubicBezTo>
                <a:cubicBezTo>
                  <a:pt x="310796" y="13086"/>
                  <a:pt x="307022" y="16861"/>
                  <a:pt x="302366" y="16861"/>
                </a:cubicBezTo>
                <a:close/>
                <a:moveTo>
                  <a:pt x="186773" y="243614"/>
                </a:moveTo>
                <a:lnTo>
                  <a:pt x="15818" y="243614"/>
                </a:lnTo>
                <a:cubicBezTo>
                  <a:pt x="7127" y="243614"/>
                  <a:pt x="0" y="236487"/>
                  <a:pt x="0" y="227796"/>
                </a:cubicBezTo>
                <a:lnTo>
                  <a:pt x="0" y="107771"/>
                </a:lnTo>
                <a:cubicBezTo>
                  <a:pt x="0" y="99079"/>
                  <a:pt x="7127" y="91953"/>
                  <a:pt x="15818" y="91953"/>
                </a:cubicBezTo>
                <a:lnTo>
                  <a:pt x="186773" y="91953"/>
                </a:lnTo>
                <a:cubicBezTo>
                  <a:pt x="195464" y="91953"/>
                  <a:pt x="202591" y="99079"/>
                  <a:pt x="202591" y="107771"/>
                </a:cubicBezTo>
                <a:lnTo>
                  <a:pt x="202591" y="227709"/>
                </a:lnTo>
                <a:cubicBezTo>
                  <a:pt x="202591" y="236487"/>
                  <a:pt x="195464" y="243614"/>
                  <a:pt x="186773" y="243614"/>
                </a:cubicBezTo>
                <a:close/>
                <a:moveTo>
                  <a:pt x="16861" y="226753"/>
                </a:moveTo>
                <a:lnTo>
                  <a:pt x="185817" y="226753"/>
                </a:lnTo>
                <a:lnTo>
                  <a:pt x="185817" y="108813"/>
                </a:lnTo>
                <a:lnTo>
                  <a:pt x="16861" y="108813"/>
                </a:lnTo>
                <a:lnTo>
                  <a:pt x="16861" y="226753"/>
                </a:lnTo>
                <a:close/>
              </a:path>
            </a:pathLst>
          </a:custGeom>
          <a:solidFill>
            <a:schemeClr val="bg1"/>
          </a:solidFill>
          <a:ln w="8632" cap="flat">
            <a:noFill/>
            <a:prstDash val="solid"/>
            <a:miter/>
          </a:ln>
        </p:spPr>
        <p:txBody>
          <a:bodyPr rtlCol="0" anchor="ctr"/>
          <a:lstStyle/>
          <a:p>
            <a:endParaRPr lang="en-US"/>
          </a:p>
        </p:txBody>
      </p:sp>
      <p:sp>
        <p:nvSpPr>
          <p:cNvPr id="357" name="Freeform 356">
            <a:extLst>
              <a:ext uri="{FF2B5EF4-FFF2-40B4-BE49-F238E27FC236}">
                <a16:creationId xmlns:a16="http://schemas.microsoft.com/office/drawing/2014/main" id="{5AC34AEC-F794-BB00-FAD8-58A9866F49CF}"/>
              </a:ext>
            </a:extLst>
          </p:cNvPr>
          <p:cNvSpPr/>
          <p:nvPr/>
        </p:nvSpPr>
        <p:spPr>
          <a:xfrm>
            <a:off x="904850" y="3630907"/>
            <a:ext cx="254077" cy="188772"/>
          </a:xfrm>
          <a:custGeom>
            <a:avLst/>
            <a:gdLst>
              <a:gd name="connsiteX0" fmla="*/ 190832 w 254077"/>
              <a:gd name="connsiteY0" fmla="*/ 91083 h 188772"/>
              <a:gd name="connsiteX1" fmla="*/ 63332 w 254077"/>
              <a:gd name="connsiteY1" fmla="*/ 91083 h 188772"/>
              <a:gd name="connsiteX2" fmla="*/ 54902 w 254077"/>
              <a:gd name="connsiteY2" fmla="*/ 82653 h 188772"/>
              <a:gd name="connsiteX3" fmla="*/ 54902 w 254077"/>
              <a:gd name="connsiteY3" fmla="*/ 8430 h 188772"/>
              <a:gd name="connsiteX4" fmla="*/ 63332 w 254077"/>
              <a:gd name="connsiteY4" fmla="*/ 0 h 188772"/>
              <a:gd name="connsiteX5" fmla="*/ 190832 w 254077"/>
              <a:gd name="connsiteY5" fmla="*/ 0 h 188772"/>
              <a:gd name="connsiteX6" fmla="*/ 199262 w 254077"/>
              <a:gd name="connsiteY6" fmla="*/ 8430 h 188772"/>
              <a:gd name="connsiteX7" fmla="*/ 199262 w 254077"/>
              <a:gd name="connsiteY7" fmla="*/ 82653 h 188772"/>
              <a:gd name="connsiteX8" fmla="*/ 190832 w 254077"/>
              <a:gd name="connsiteY8" fmla="*/ 91083 h 188772"/>
              <a:gd name="connsiteX9" fmla="*/ 71763 w 254077"/>
              <a:gd name="connsiteY9" fmla="*/ 74223 h 188772"/>
              <a:gd name="connsiteX10" fmla="*/ 182401 w 254077"/>
              <a:gd name="connsiteY10" fmla="*/ 74223 h 188772"/>
              <a:gd name="connsiteX11" fmla="*/ 182401 w 254077"/>
              <a:gd name="connsiteY11" fmla="*/ 16861 h 188772"/>
              <a:gd name="connsiteX12" fmla="*/ 71763 w 254077"/>
              <a:gd name="connsiteY12" fmla="*/ 16861 h 188772"/>
              <a:gd name="connsiteX13" fmla="*/ 71763 w 254077"/>
              <a:gd name="connsiteY13" fmla="*/ 74223 h 188772"/>
              <a:gd name="connsiteX14" fmla="*/ 238199 w 254077"/>
              <a:gd name="connsiteY14" fmla="*/ 188772 h 188772"/>
              <a:gd name="connsiteX15" fmla="*/ 15879 w 254077"/>
              <a:gd name="connsiteY15" fmla="*/ 188772 h 188772"/>
              <a:gd name="connsiteX16" fmla="*/ 2581 w 254077"/>
              <a:gd name="connsiteY16" fmla="*/ 181559 h 188772"/>
              <a:gd name="connsiteX17" fmla="*/ 1364 w 254077"/>
              <a:gd name="connsiteY17" fmla="*/ 166523 h 188772"/>
              <a:gd name="connsiteX18" fmla="*/ 24483 w 254077"/>
              <a:gd name="connsiteY18" fmla="*/ 113941 h 188772"/>
              <a:gd name="connsiteX19" fmla="*/ 38997 w 254077"/>
              <a:gd name="connsiteY19" fmla="*/ 104468 h 188772"/>
              <a:gd name="connsiteX20" fmla="*/ 47428 w 254077"/>
              <a:gd name="connsiteY20" fmla="*/ 112898 h 188772"/>
              <a:gd name="connsiteX21" fmla="*/ 39692 w 254077"/>
              <a:gd name="connsiteY21" fmla="*/ 121329 h 188772"/>
              <a:gd name="connsiteX22" fmla="*/ 17443 w 254077"/>
              <a:gd name="connsiteY22" fmla="*/ 171911 h 188772"/>
              <a:gd name="connsiteX23" fmla="*/ 236634 w 254077"/>
              <a:gd name="connsiteY23" fmla="*/ 171911 h 188772"/>
              <a:gd name="connsiteX24" fmla="*/ 214385 w 254077"/>
              <a:gd name="connsiteY24" fmla="*/ 121416 h 188772"/>
              <a:gd name="connsiteX25" fmla="*/ 206650 w 254077"/>
              <a:gd name="connsiteY25" fmla="*/ 112985 h 188772"/>
              <a:gd name="connsiteX26" fmla="*/ 215080 w 254077"/>
              <a:gd name="connsiteY26" fmla="*/ 104555 h 188772"/>
              <a:gd name="connsiteX27" fmla="*/ 229595 w 254077"/>
              <a:gd name="connsiteY27" fmla="*/ 114028 h 188772"/>
              <a:gd name="connsiteX28" fmla="*/ 252713 w 254077"/>
              <a:gd name="connsiteY28" fmla="*/ 166523 h 188772"/>
              <a:gd name="connsiteX29" fmla="*/ 251496 w 254077"/>
              <a:gd name="connsiteY29" fmla="*/ 181559 h 188772"/>
              <a:gd name="connsiteX30" fmla="*/ 238199 w 254077"/>
              <a:gd name="connsiteY30" fmla="*/ 188772 h 18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4077" h="188772">
                <a:moveTo>
                  <a:pt x="190832" y="91083"/>
                </a:moveTo>
                <a:lnTo>
                  <a:pt x="63332" y="91083"/>
                </a:lnTo>
                <a:cubicBezTo>
                  <a:pt x="58639" y="91083"/>
                  <a:pt x="54902" y="87346"/>
                  <a:pt x="54902" y="82653"/>
                </a:cubicBezTo>
                <a:lnTo>
                  <a:pt x="54902" y="8430"/>
                </a:lnTo>
                <a:cubicBezTo>
                  <a:pt x="54902" y="3737"/>
                  <a:pt x="58639" y="0"/>
                  <a:pt x="63332" y="0"/>
                </a:cubicBezTo>
                <a:lnTo>
                  <a:pt x="190832" y="0"/>
                </a:lnTo>
                <a:cubicBezTo>
                  <a:pt x="195525" y="0"/>
                  <a:pt x="199262" y="3737"/>
                  <a:pt x="199262" y="8430"/>
                </a:cubicBezTo>
                <a:lnTo>
                  <a:pt x="199262" y="82653"/>
                </a:lnTo>
                <a:cubicBezTo>
                  <a:pt x="199262" y="87346"/>
                  <a:pt x="195525" y="91083"/>
                  <a:pt x="190832" y="91083"/>
                </a:cubicBezTo>
                <a:close/>
                <a:moveTo>
                  <a:pt x="71763" y="74223"/>
                </a:moveTo>
                <a:lnTo>
                  <a:pt x="182401" y="74223"/>
                </a:lnTo>
                <a:lnTo>
                  <a:pt x="182401" y="16861"/>
                </a:lnTo>
                <a:lnTo>
                  <a:pt x="71763" y="16861"/>
                </a:lnTo>
                <a:lnTo>
                  <a:pt x="71763" y="74223"/>
                </a:lnTo>
                <a:close/>
                <a:moveTo>
                  <a:pt x="238199" y="188772"/>
                </a:moveTo>
                <a:lnTo>
                  <a:pt x="15879" y="188772"/>
                </a:lnTo>
                <a:cubicBezTo>
                  <a:pt x="10490" y="188772"/>
                  <a:pt x="5536" y="186078"/>
                  <a:pt x="2581" y="181559"/>
                </a:cubicBezTo>
                <a:cubicBezTo>
                  <a:pt x="-374" y="177039"/>
                  <a:pt x="-808" y="171477"/>
                  <a:pt x="1364" y="166523"/>
                </a:cubicBezTo>
                <a:lnTo>
                  <a:pt x="24483" y="113941"/>
                </a:lnTo>
                <a:cubicBezTo>
                  <a:pt x="27003" y="108205"/>
                  <a:pt x="32739" y="104468"/>
                  <a:pt x="38997" y="104468"/>
                </a:cubicBezTo>
                <a:cubicBezTo>
                  <a:pt x="43690" y="104468"/>
                  <a:pt x="47428" y="108205"/>
                  <a:pt x="47428" y="112898"/>
                </a:cubicBezTo>
                <a:cubicBezTo>
                  <a:pt x="47428" y="117331"/>
                  <a:pt x="44038" y="120981"/>
                  <a:pt x="39692" y="121329"/>
                </a:cubicBezTo>
                <a:lnTo>
                  <a:pt x="17443" y="171911"/>
                </a:lnTo>
                <a:lnTo>
                  <a:pt x="236634" y="171911"/>
                </a:lnTo>
                <a:lnTo>
                  <a:pt x="214385" y="121416"/>
                </a:lnTo>
                <a:cubicBezTo>
                  <a:pt x="210003" y="121053"/>
                  <a:pt x="206635" y="117383"/>
                  <a:pt x="206650" y="112985"/>
                </a:cubicBezTo>
                <a:cubicBezTo>
                  <a:pt x="206650" y="108292"/>
                  <a:pt x="210387" y="104555"/>
                  <a:pt x="215080" y="104555"/>
                </a:cubicBezTo>
                <a:cubicBezTo>
                  <a:pt x="221338" y="104555"/>
                  <a:pt x="227074" y="108292"/>
                  <a:pt x="229595" y="114028"/>
                </a:cubicBezTo>
                <a:lnTo>
                  <a:pt x="252713" y="166523"/>
                </a:lnTo>
                <a:cubicBezTo>
                  <a:pt x="254886" y="171477"/>
                  <a:pt x="254451" y="177039"/>
                  <a:pt x="251496" y="181559"/>
                </a:cubicBezTo>
                <a:cubicBezTo>
                  <a:pt x="248541" y="186078"/>
                  <a:pt x="243587" y="188772"/>
                  <a:pt x="238199" y="188772"/>
                </a:cubicBezTo>
                <a:close/>
              </a:path>
            </a:pathLst>
          </a:custGeom>
          <a:solidFill>
            <a:schemeClr val="bg1"/>
          </a:solidFill>
          <a:ln w="8632" cap="flat">
            <a:noFill/>
            <a:prstDash val="solid"/>
            <a:miter/>
          </a:ln>
        </p:spPr>
        <p:txBody>
          <a:bodyPr rtlCol="0" anchor="ctr"/>
          <a:lstStyle/>
          <a:p>
            <a:endParaRPr lang="en-US"/>
          </a:p>
        </p:txBody>
      </p:sp>
      <p:sp>
        <p:nvSpPr>
          <p:cNvPr id="358" name="Freeform 357">
            <a:extLst>
              <a:ext uri="{FF2B5EF4-FFF2-40B4-BE49-F238E27FC236}">
                <a16:creationId xmlns:a16="http://schemas.microsoft.com/office/drawing/2014/main" id="{826A38A0-44D4-C46B-1214-6AB6D886F309}"/>
              </a:ext>
            </a:extLst>
          </p:cNvPr>
          <p:cNvSpPr/>
          <p:nvPr/>
        </p:nvSpPr>
        <p:spPr>
          <a:xfrm>
            <a:off x="973571" y="3600662"/>
            <a:ext cx="461848" cy="185295"/>
          </a:xfrm>
          <a:custGeom>
            <a:avLst/>
            <a:gdLst>
              <a:gd name="connsiteX0" fmla="*/ 108292 w 461848"/>
              <a:gd name="connsiteY0" fmla="*/ 185296 h 185295"/>
              <a:gd name="connsiteX1" fmla="*/ 8430 w 461848"/>
              <a:gd name="connsiteY1" fmla="*/ 185296 h 185295"/>
              <a:gd name="connsiteX2" fmla="*/ 0 w 461848"/>
              <a:gd name="connsiteY2" fmla="*/ 176865 h 185295"/>
              <a:gd name="connsiteX3" fmla="*/ 8430 w 461848"/>
              <a:gd name="connsiteY3" fmla="*/ 168435 h 185295"/>
              <a:gd name="connsiteX4" fmla="*/ 108379 w 461848"/>
              <a:gd name="connsiteY4" fmla="*/ 168435 h 185295"/>
              <a:gd name="connsiteX5" fmla="*/ 116809 w 461848"/>
              <a:gd name="connsiteY5" fmla="*/ 176865 h 185295"/>
              <a:gd name="connsiteX6" fmla="*/ 108292 w 461848"/>
              <a:gd name="connsiteY6" fmla="*/ 185296 h 185295"/>
              <a:gd name="connsiteX7" fmla="*/ 446031 w 461848"/>
              <a:gd name="connsiteY7" fmla="*/ 151661 h 185295"/>
              <a:gd name="connsiteX8" fmla="*/ 275076 w 461848"/>
              <a:gd name="connsiteY8" fmla="*/ 151661 h 185295"/>
              <a:gd name="connsiteX9" fmla="*/ 259258 w 461848"/>
              <a:gd name="connsiteY9" fmla="*/ 135843 h 185295"/>
              <a:gd name="connsiteX10" fmla="*/ 259258 w 461848"/>
              <a:gd name="connsiteY10" fmla="*/ 15818 h 185295"/>
              <a:gd name="connsiteX11" fmla="*/ 275076 w 461848"/>
              <a:gd name="connsiteY11" fmla="*/ 0 h 185295"/>
              <a:gd name="connsiteX12" fmla="*/ 446031 w 461848"/>
              <a:gd name="connsiteY12" fmla="*/ 0 h 185295"/>
              <a:gd name="connsiteX13" fmla="*/ 461849 w 461848"/>
              <a:gd name="connsiteY13" fmla="*/ 15818 h 185295"/>
              <a:gd name="connsiteX14" fmla="*/ 461849 w 461848"/>
              <a:gd name="connsiteY14" fmla="*/ 135756 h 185295"/>
              <a:gd name="connsiteX15" fmla="*/ 446031 w 461848"/>
              <a:gd name="connsiteY15" fmla="*/ 151661 h 185295"/>
              <a:gd name="connsiteX16" fmla="*/ 276119 w 461848"/>
              <a:gd name="connsiteY16" fmla="*/ 134800 h 185295"/>
              <a:gd name="connsiteX17" fmla="*/ 444988 w 461848"/>
              <a:gd name="connsiteY17" fmla="*/ 134800 h 185295"/>
              <a:gd name="connsiteX18" fmla="*/ 444988 w 461848"/>
              <a:gd name="connsiteY18" fmla="*/ 16861 h 185295"/>
              <a:gd name="connsiteX19" fmla="*/ 276119 w 461848"/>
              <a:gd name="connsiteY19" fmla="*/ 16861 h 185295"/>
              <a:gd name="connsiteX20" fmla="*/ 276119 w 461848"/>
              <a:gd name="connsiteY20" fmla="*/ 134800 h 185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61848" h="185295">
                <a:moveTo>
                  <a:pt x="108292" y="185296"/>
                </a:moveTo>
                <a:lnTo>
                  <a:pt x="8430" y="185296"/>
                </a:lnTo>
                <a:cubicBezTo>
                  <a:pt x="3737" y="185296"/>
                  <a:pt x="0" y="181559"/>
                  <a:pt x="0" y="176865"/>
                </a:cubicBezTo>
                <a:cubicBezTo>
                  <a:pt x="0" y="172172"/>
                  <a:pt x="3737" y="168435"/>
                  <a:pt x="8430" y="168435"/>
                </a:cubicBezTo>
                <a:lnTo>
                  <a:pt x="108379" y="168435"/>
                </a:lnTo>
                <a:cubicBezTo>
                  <a:pt x="113072" y="168435"/>
                  <a:pt x="116809" y="172172"/>
                  <a:pt x="116809" y="176865"/>
                </a:cubicBezTo>
                <a:cubicBezTo>
                  <a:pt x="116762" y="181535"/>
                  <a:pt x="112963" y="185296"/>
                  <a:pt x="108292" y="185296"/>
                </a:cubicBezTo>
                <a:close/>
                <a:moveTo>
                  <a:pt x="446031" y="151661"/>
                </a:moveTo>
                <a:lnTo>
                  <a:pt x="275076" y="151661"/>
                </a:lnTo>
                <a:cubicBezTo>
                  <a:pt x="266384" y="151661"/>
                  <a:pt x="259258" y="144534"/>
                  <a:pt x="259258" y="135843"/>
                </a:cubicBezTo>
                <a:lnTo>
                  <a:pt x="259258" y="15818"/>
                </a:lnTo>
                <a:cubicBezTo>
                  <a:pt x="259258" y="7127"/>
                  <a:pt x="266384" y="0"/>
                  <a:pt x="275076" y="0"/>
                </a:cubicBezTo>
                <a:lnTo>
                  <a:pt x="446031" y="0"/>
                </a:lnTo>
                <a:cubicBezTo>
                  <a:pt x="454722" y="0"/>
                  <a:pt x="461849" y="7127"/>
                  <a:pt x="461849" y="15818"/>
                </a:cubicBezTo>
                <a:lnTo>
                  <a:pt x="461849" y="135756"/>
                </a:lnTo>
                <a:cubicBezTo>
                  <a:pt x="461849" y="144534"/>
                  <a:pt x="454809" y="151661"/>
                  <a:pt x="446031" y="151661"/>
                </a:cubicBezTo>
                <a:close/>
                <a:moveTo>
                  <a:pt x="276119" y="134800"/>
                </a:moveTo>
                <a:lnTo>
                  <a:pt x="444988" y="134800"/>
                </a:lnTo>
                <a:lnTo>
                  <a:pt x="444988" y="16861"/>
                </a:lnTo>
                <a:lnTo>
                  <a:pt x="276119" y="16861"/>
                </a:lnTo>
                <a:lnTo>
                  <a:pt x="276119" y="134800"/>
                </a:lnTo>
                <a:close/>
              </a:path>
            </a:pathLst>
          </a:custGeom>
          <a:solidFill>
            <a:schemeClr val="bg1"/>
          </a:solidFill>
          <a:ln w="8632" cap="flat">
            <a:noFill/>
            <a:prstDash val="solid"/>
            <a:miter/>
          </a:ln>
        </p:spPr>
        <p:txBody>
          <a:bodyPr rtlCol="0" anchor="ctr"/>
          <a:lstStyle/>
          <a:p>
            <a:endParaRPr lang="en-US"/>
          </a:p>
        </p:txBody>
      </p:sp>
      <p:sp>
        <p:nvSpPr>
          <p:cNvPr id="359" name="Freeform 358">
            <a:extLst>
              <a:ext uri="{FF2B5EF4-FFF2-40B4-BE49-F238E27FC236}">
                <a16:creationId xmlns:a16="http://schemas.microsoft.com/office/drawing/2014/main" id="{E021F065-1214-B69E-70D5-5794DC1C1259}"/>
              </a:ext>
            </a:extLst>
          </p:cNvPr>
          <p:cNvSpPr/>
          <p:nvPr/>
        </p:nvSpPr>
        <p:spPr>
          <a:xfrm>
            <a:off x="1207129" y="3630907"/>
            <a:ext cx="254077" cy="188772"/>
          </a:xfrm>
          <a:custGeom>
            <a:avLst/>
            <a:gdLst>
              <a:gd name="connsiteX0" fmla="*/ 190745 w 254077"/>
              <a:gd name="connsiteY0" fmla="*/ 91083 h 188772"/>
              <a:gd name="connsiteX1" fmla="*/ 63245 w 254077"/>
              <a:gd name="connsiteY1" fmla="*/ 91083 h 188772"/>
              <a:gd name="connsiteX2" fmla="*/ 54815 w 254077"/>
              <a:gd name="connsiteY2" fmla="*/ 82653 h 188772"/>
              <a:gd name="connsiteX3" fmla="*/ 54815 w 254077"/>
              <a:gd name="connsiteY3" fmla="*/ 8430 h 188772"/>
              <a:gd name="connsiteX4" fmla="*/ 63245 w 254077"/>
              <a:gd name="connsiteY4" fmla="*/ 0 h 188772"/>
              <a:gd name="connsiteX5" fmla="*/ 190745 w 254077"/>
              <a:gd name="connsiteY5" fmla="*/ 0 h 188772"/>
              <a:gd name="connsiteX6" fmla="*/ 199175 w 254077"/>
              <a:gd name="connsiteY6" fmla="*/ 8430 h 188772"/>
              <a:gd name="connsiteX7" fmla="*/ 199175 w 254077"/>
              <a:gd name="connsiteY7" fmla="*/ 82653 h 188772"/>
              <a:gd name="connsiteX8" fmla="*/ 190745 w 254077"/>
              <a:gd name="connsiteY8" fmla="*/ 91083 h 188772"/>
              <a:gd name="connsiteX9" fmla="*/ 71676 w 254077"/>
              <a:gd name="connsiteY9" fmla="*/ 74223 h 188772"/>
              <a:gd name="connsiteX10" fmla="*/ 182315 w 254077"/>
              <a:gd name="connsiteY10" fmla="*/ 74223 h 188772"/>
              <a:gd name="connsiteX11" fmla="*/ 182315 w 254077"/>
              <a:gd name="connsiteY11" fmla="*/ 16861 h 188772"/>
              <a:gd name="connsiteX12" fmla="*/ 71676 w 254077"/>
              <a:gd name="connsiteY12" fmla="*/ 16861 h 188772"/>
              <a:gd name="connsiteX13" fmla="*/ 71676 w 254077"/>
              <a:gd name="connsiteY13" fmla="*/ 74223 h 188772"/>
              <a:gd name="connsiteX14" fmla="*/ 238199 w 254077"/>
              <a:gd name="connsiteY14" fmla="*/ 188772 h 188772"/>
              <a:gd name="connsiteX15" fmla="*/ 15879 w 254077"/>
              <a:gd name="connsiteY15" fmla="*/ 188772 h 188772"/>
              <a:gd name="connsiteX16" fmla="*/ 2581 w 254077"/>
              <a:gd name="connsiteY16" fmla="*/ 181559 h 188772"/>
              <a:gd name="connsiteX17" fmla="*/ 1364 w 254077"/>
              <a:gd name="connsiteY17" fmla="*/ 166523 h 188772"/>
              <a:gd name="connsiteX18" fmla="*/ 24483 w 254077"/>
              <a:gd name="connsiteY18" fmla="*/ 113941 h 188772"/>
              <a:gd name="connsiteX19" fmla="*/ 38997 w 254077"/>
              <a:gd name="connsiteY19" fmla="*/ 104468 h 188772"/>
              <a:gd name="connsiteX20" fmla="*/ 47428 w 254077"/>
              <a:gd name="connsiteY20" fmla="*/ 112898 h 188772"/>
              <a:gd name="connsiteX21" fmla="*/ 39692 w 254077"/>
              <a:gd name="connsiteY21" fmla="*/ 121329 h 188772"/>
              <a:gd name="connsiteX22" fmla="*/ 17443 w 254077"/>
              <a:gd name="connsiteY22" fmla="*/ 171824 h 188772"/>
              <a:gd name="connsiteX23" fmla="*/ 236634 w 254077"/>
              <a:gd name="connsiteY23" fmla="*/ 171824 h 188772"/>
              <a:gd name="connsiteX24" fmla="*/ 214385 w 254077"/>
              <a:gd name="connsiteY24" fmla="*/ 121329 h 188772"/>
              <a:gd name="connsiteX25" fmla="*/ 206650 w 254077"/>
              <a:gd name="connsiteY25" fmla="*/ 112898 h 188772"/>
              <a:gd name="connsiteX26" fmla="*/ 215080 w 254077"/>
              <a:gd name="connsiteY26" fmla="*/ 104468 h 188772"/>
              <a:gd name="connsiteX27" fmla="*/ 229595 w 254077"/>
              <a:gd name="connsiteY27" fmla="*/ 113941 h 188772"/>
              <a:gd name="connsiteX28" fmla="*/ 252713 w 254077"/>
              <a:gd name="connsiteY28" fmla="*/ 166436 h 188772"/>
              <a:gd name="connsiteX29" fmla="*/ 251496 w 254077"/>
              <a:gd name="connsiteY29" fmla="*/ 181472 h 188772"/>
              <a:gd name="connsiteX30" fmla="*/ 238199 w 254077"/>
              <a:gd name="connsiteY30" fmla="*/ 188772 h 18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54077" h="188772">
                <a:moveTo>
                  <a:pt x="190745" y="91083"/>
                </a:moveTo>
                <a:lnTo>
                  <a:pt x="63245" y="91083"/>
                </a:lnTo>
                <a:cubicBezTo>
                  <a:pt x="58552" y="91083"/>
                  <a:pt x="54815" y="87346"/>
                  <a:pt x="54815" y="82653"/>
                </a:cubicBezTo>
                <a:lnTo>
                  <a:pt x="54815" y="8430"/>
                </a:lnTo>
                <a:cubicBezTo>
                  <a:pt x="54815" y="3737"/>
                  <a:pt x="58552" y="0"/>
                  <a:pt x="63245" y="0"/>
                </a:cubicBezTo>
                <a:lnTo>
                  <a:pt x="190745" y="0"/>
                </a:lnTo>
                <a:cubicBezTo>
                  <a:pt x="195438" y="0"/>
                  <a:pt x="199175" y="3737"/>
                  <a:pt x="199175" y="8430"/>
                </a:cubicBezTo>
                <a:lnTo>
                  <a:pt x="199175" y="82653"/>
                </a:lnTo>
                <a:cubicBezTo>
                  <a:pt x="199175" y="87346"/>
                  <a:pt x="195438" y="91083"/>
                  <a:pt x="190745" y="91083"/>
                </a:cubicBezTo>
                <a:close/>
                <a:moveTo>
                  <a:pt x="71676" y="74223"/>
                </a:moveTo>
                <a:lnTo>
                  <a:pt x="182315" y="74223"/>
                </a:lnTo>
                <a:lnTo>
                  <a:pt x="182315" y="16861"/>
                </a:lnTo>
                <a:lnTo>
                  <a:pt x="71676" y="16861"/>
                </a:lnTo>
                <a:lnTo>
                  <a:pt x="71676" y="74223"/>
                </a:lnTo>
                <a:close/>
                <a:moveTo>
                  <a:pt x="238199" y="188772"/>
                </a:moveTo>
                <a:lnTo>
                  <a:pt x="15879" y="188772"/>
                </a:lnTo>
                <a:cubicBezTo>
                  <a:pt x="10490" y="188772"/>
                  <a:pt x="5536" y="186078"/>
                  <a:pt x="2581" y="181559"/>
                </a:cubicBezTo>
                <a:cubicBezTo>
                  <a:pt x="-374" y="177039"/>
                  <a:pt x="-808" y="171477"/>
                  <a:pt x="1364" y="166523"/>
                </a:cubicBezTo>
                <a:lnTo>
                  <a:pt x="24483" y="113941"/>
                </a:lnTo>
                <a:cubicBezTo>
                  <a:pt x="27003" y="108205"/>
                  <a:pt x="32739" y="104468"/>
                  <a:pt x="38997" y="104468"/>
                </a:cubicBezTo>
                <a:cubicBezTo>
                  <a:pt x="43690" y="104468"/>
                  <a:pt x="47428" y="108205"/>
                  <a:pt x="47428" y="112898"/>
                </a:cubicBezTo>
                <a:cubicBezTo>
                  <a:pt x="47428" y="117331"/>
                  <a:pt x="44038" y="120981"/>
                  <a:pt x="39692" y="121329"/>
                </a:cubicBezTo>
                <a:lnTo>
                  <a:pt x="17443" y="171824"/>
                </a:lnTo>
                <a:lnTo>
                  <a:pt x="236634" y="171824"/>
                </a:lnTo>
                <a:lnTo>
                  <a:pt x="214385" y="121329"/>
                </a:lnTo>
                <a:cubicBezTo>
                  <a:pt x="210002" y="120966"/>
                  <a:pt x="206635" y="117296"/>
                  <a:pt x="206650" y="112898"/>
                </a:cubicBezTo>
                <a:cubicBezTo>
                  <a:pt x="206650" y="108205"/>
                  <a:pt x="210387" y="104468"/>
                  <a:pt x="215080" y="104468"/>
                </a:cubicBezTo>
                <a:cubicBezTo>
                  <a:pt x="221338" y="104468"/>
                  <a:pt x="227074" y="108205"/>
                  <a:pt x="229595" y="113941"/>
                </a:cubicBezTo>
                <a:lnTo>
                  <a:pt x="252713" y="166436"/>
                </a:lnTo>
                <a:cubicBezTo>
                  <a:pt x="254886" y="171390"/>
                  <a:pt x="254451" y="176952"/>
                  <a:pt x="251496" y="181472"/>
                </a:cubicBezTo>
                <a:cubicBezTo>
                  <a:pt x="248541" y="186078"/>
                  <a:pt x="243587" y="188772"/>
                  <a:pt x="238199" y="188772"/>
                </a:cubicBezTo>
                <a:close/>
              </a:path>
            </a:pathLst>
          </a:custGeom>
          <a:solidFill>
            <a:schemeClr val="bg1"/>
          </a:solidFill>
          <a:ln w="8632" cap="flat">
            <a:noFill/>
            <a:prstDash val="solid"/>
            <a:miter/>
          </a:ln>
        </p:spPr>
        <p:txBody>
          <a:bodyPr rtlCol="0" anchor="ctr"/>
          <a:lstStyle/>
          <a:p>
            <a:endParaRPr lang="en-US"/>
          </a:p>
        </p:txBody>
      </p:sp>
      <p:sp>
        <p:nvSpPr>
          <p:cNvPr id="360" name="Freeform 359">
            <a:extLst>
              <a:ext uri="{FF2B5EF4-FFF2-40B4-BE49-F238E27FC236}">
                <a16:creationId xmlns:a16="http://schemas.microsoft.com/office/drawing/2014/main" id="{58C3B79F-093E-3688-1DDD-15648DD8B063}"/>
              </a:ext>
            </a:extLst>
          </p:cNvPr>
          <p:cNvSpPr/>
          <p:nvPr/>
        </p:nvSpPr>
        <p:spPr>
          <a:xfrm>
            <a:off x="959723" y="3430016"/>
            <a:ext cx="446644" cy="355941"/>
          </a:xfrm>
          <a:custGeom>
            <a:avLst/>
            <a:gdLst>
              <a:gd name="connsiteX0" fmla="*/ 424331 w 446644"/>
              <a:gd name="connsiteY0" fmla="*/ 355941 h 355941"/>
              <a:gd name="connsiteX1" fmla="*/ 324383 w 446644"/>
              <a:gd name="connsiteY1" fmla="*/ 355941 h 355941"/>
              <a:gd name="connsiteX2" fmla="*/ 315953 w 446644"/>
              <a:gd name="connsiteY2" fmla="*/ 347511 h 355941"/>
              <a:gd name="connsiteX3" fmla="*/ 324383 w 446644"/>
              <a:gd name="connsiteY3" fmla="*/ 339080 h 355941"/>
              <a:gd name="connsiteX4" fmla="*/ 424331 w 446644"/>
              <a:gd name="connsiteY4" fmla="*/ 339080 h 355941"/>
              <a:gd name="connsiteX5" fmla="*/ 432762 w 446644"/>
              <a:gd name="connsiteY5" fmla="*/ 347511 h 355941"/>
              <a:gd name="connsiteX6" fmla="*/ 424331 w 446644"/>
              <a:gd name="connsiteY6" fmla="*/ 355941 h 355941"/>
              <a:gd name="connsiteX7" fmla="*/ 427634 w 446644"/>
              <a:gd name="connsiteY7" fmla="*/ 149265 h 355941"/>
              <a:gd name="connsiteX8" fmla="*/ 424245 w 446644"/>
              <a:gd name="connsiteY8" fmla="*/ 148570 h 355941"/>
              <a:gd name="connsiteX9" fmla="*/ 419899 w 446644"/>
              <a:gd name="connsiteY9" fmla="*/ 137445 h 355941"/>
              <a:gd name="connsiteX10" fmla="*/ 423289 w 446644"/>
              <a:gd name="connsiteY10" fmla="*/ 67047 h 355941"/>
              <a:gd name="connsiteX11" fmla="*/ 356888 w 446644"/>
              <a:gd name="connsiteY11" fmla="*/ 16551 h 355941"/>
              <a:gd name="connsiteX12" fmla="*/ 350959 w 446644"/>
              <a:gd name="connsiteY12" fmla="*/ 6278 h 355941"/>
              <a:gd name="connsiteX13" fmla="*/ 350978 w 446644"/>
              <a:gd name="connsiteY13" fmla="*/ 6209 h 355941"/>
              <a:gd name="connsiteX14" fmla="*/ 361320 w 446644"/>
              <a:gd name="connsiteY14" fmla="*/ 299 h 355941"/>
              <a:gd name="connsiteX15" fmla="*/ 438498 w 446644"/>
              <a:gd name="connsiteY15" fmla="*/ 59659 h 355941"/>
              <a:gd name="connsiteX16" fmla="*/ 435369 w 446644"/>
              <a:gd name="connsiteY16" fmla="*/ 144137 h 355941"/>
              <a:gd name="connsiteX17" fmla="*/ 427634 w 446644"/>
              <a:gd name="connsiteY17" fmla="*/ 149265 h 355941"/>
              <a:gd name="connsiteX18" fmla="*/ 18975 w 446644"/>
              <a:gd name="connsiteY18" fmla="*/ 149265 h 355941"/>
              <a:gd name="connsiteX19" fmla="*/ 11240 w 446644"/>
              <a:gd name="connsiteY19" fmla="*/ 144224 h 355941"/>
              <a:gd name="connsiteX20" fmla="*/ 8111 w 446644"/>
              <a:gd name="connsiteY20" fmla="*/ 59746 h 355941"/>
              <a:gd name="connsiteX21" fmla="*/ 85289 w 446644"/>
              <a:gd name="connsiteY21" fmla="*/ 385 h 355941"/>
              <a:gd name="connsiteX22" fmla="*/ 95631 w 446644"/>
              <a:gd name="connsiteY22" fmla="*/ 6295 h 355941"/>
              <a:gd name="connsiteX23" fmla="*/ 89721 w 446644"/>
              <a:gd name="connsiteY23" fmla="*/ 16638 h 355941"/>
              <a:gd name="connsiteX24" fmla="*/ 23321 w 446644"/>
              <a:gd name="connsiteY24" fmla="*/ 67134 h 355941"/>
              <a:gd name="connsiteX25" fmla="*/ 26710 w 446644"/>
              <a:gd name="connsiteY25" fmla="*/ 137532 h 355941"/>
              <a:gd name="connsiteX26" fmla="*/ 22376 w 446644"/>
              <a:gd name="connsiteY26" fmla="*/ 148652 h 355941"/>
              <a:gd name="connsiteX27" fmla="*/ 22365 w 446644"/>
              <a:gd name="connsiteY27" fmla="*/ 148657 h 355941"/>
              <a:gd name="connsiteX28" fmla="*/ 18975 w 446644"/>
              <a:gd name="connsiteY28" fmla="*/ 149265 h 355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46644" h="355941">
                <a:moveTo>
                  <a:pt x="424331" y="355941"/>
                </a:moveTo>
                <a:lnTo>
                  <a:pt x="324383" y="355941"/>
                </a:lnTo>
                <a:cubicBezTo>
                  <a:pt x="319690" y="355941"/>
                  <a:pt x="315953" y="352204"/>
                  <a:pt x="315953" y="347511"/>
                </a:cubicBezTo>
                <a:cubicBezTo>
                  <a:pt x="315953" y="342818"/>
                  <a:pt x="319690" y="339080"/>
                  <a:pt x="324383" y="339080"/>
                </a:cubicBezTo>
                <a:lnTo>
                  <a:pt x="424331" y="339080"/>
                </a:lnTo>
                <a:cubicBezTo>
                  <a:pt x="429025" y="339080"/>
                  <a:pt x="432762" y="342818"/>
                  <a:pt x="432762" y="347511"/>
                </a:cubicBezTo>
                <a:cubicBezTo>
                  <a:pt x="432762" y="352204"/>
                  <a:pt x="429025" y="355941"/>
                  <a:pt x="424331" y="355941"/>
                </a:cubicBezTo>
                <a:close/>
                <a:moveTo>
                  <a:pt x="427634" y="149265"/>
                </a:moveTo>
                <a:cubicBezTo>
                  <a:pt x="426504" y="149265"/>
                  <a:pt x="425374" y="149005"/>
                  <a:pt x="424245" y="148570"/>
                </a:cubicBezTo>
                <a:cubicBezTo>
                  <a:pt x="420003" y="146668"/>
                  <a:pt x="418069" y="141718"/>
                  <a:pt x="419899" y="137445"/>
                </a:cubicBezTo>
                <a:cubicBezTo>
                  <a:pt x="431632" y="110763"/>
                  <a:pt x="432762" y="87036"/>
                  <a:pt x="423289" y="67047"/>
                </a:cubicBezTo>
                <a:cubicBezTo>
                  <a:pt x="405732" y="30196"/>
                  <a:pt x="357409" y="16725"/>
                  <a:pt x="356888" y="16551"/>
                </a:cubicBezTo>
                <a:cubicBezTo>
                  <a:pt x="352414" y="15352"/>
                  <a:pt x="349759" y="10752"/>
                  <a:pt x="350959" y="6278"/>
                </a:cubicBezTo>
                <a:cubicBezTo>
                  <a:pt x="350965" y="6255"/>
                  <a:pt x="350972" y="6232"/>
                  <a:pt x="350978" y="6209"/>
                </a:cubicBezTo>
                <a:cubicBezTo>
                  <a:pt x="352195" y="1689"/>
                  <a:pt x="356801" y="-918"/>
                  <a:pt x="361320" y="299"/>
                </a:cubicBezTo>
                <a:cubicBezTo>
                  <a:pt x="363580" y="907"/>
                  <a:pt x="417465" y="15856"/>
                  <a:pt x="438498" y="59659"/>
                </a:cubicBezTo>
                <a:cubicBezTo>
                  <a:pt x="450318" y="84255"/>
                  <a:pt x="449275" y="112762"/>
                  <a:pt x="435369" y="144137"/>
                </a:cubicBezTo>
                <a:cubicBezTo>
                  <a:pt x="434086" y="147271"/>
                  <a:pt x="431020" y="149304"/>
                  <a:pt x="427634" y="149265"/>
                </a:cubicBezTo>
                <a:close/>
                <a:moveTo>
                  <a:pt x="18975" y="149265"/>
                </a:moveTo>
                <a:cubicBezTo>
                  <a:pt x="15759" y="149265"/>
                  <a:pt x="12631" y="147353"/>
                  <a:pt x="11240" y="144224"/>
                </a:cubicBezTo>
                <a:cubicBezTo>
                  <a:pt x="-2666" y="112849"/>
                  <a:pt x="-3622" y="84342"/>
                  <a:pt x="8111" y="59746"/>
                </a:cubicBezTo>
                <a:cubicBezTo>
                  <a:pt x="29144" y="15943"/>
                  <a:pt x="83029" y="994"/>
                  <a:pt x="85289" y="385"/>
                </a:cubicBezTo>
                <a:cubicBezTo>
                  <a:pt x="89774" y="-819"/>
                  <a:pt x="94392" y="1820"/>
                  <a:pt x="95631" y="6295"/>
                </a:cubicBezTo>
                <a:cubicBezTo>
                  <a:pt x="96836" y="10781"/>
                  <a:pt x="94197" y="15399"/>
                  <a:pt x="89721" y="16638"/>
                </a:cubicBezTo>
                <a:cubicBezTo>
                  <a:pt x="89200" y="16812"/>
                  <a:pt x="40877" y="30283"/>
                  <a:pt x="23321" y="67134"/>
                </a:cubicBezTo>
                <a:cubicBezTo>
                  <a:pt x="13760" y="87123"/>
                  <a:pt x="14890" y="110763"/>
                  <a:pt x="26710" y="137532"/>
                </a:cubicBezTo>
                <a:cubicBezTo>
                  <a:pt x="28584" y="141800"/>
                  <a:pt x="26643" y="146778"/>
                  <a:pt x="22376" y="148652"/>
                </a:cubicBezTo>
                <a:cubicBezTo>
                  <a:pt x="22372" y="148653"/>
                  <a:pt x="22368" y="148655"/>
                  <a:pt x="22365" y="148657"/>
                </a:cubicBezTo>
                <a:cubicBezTo>
                  <a:pt x="21235" y="149091"/>
                  <a:pt x="20105" y="149265"/>
                  <a:pt x="18975" y="149265"/>
                </a:cubicBezTo>
                <a:close/>
              </a:path>
            </a:pathLst>
          </a:custGeom>
          <a:solidFill>
            <a:schemeClr val="bg1"/>
          </a:solidFill>
          <a:ln w="8632" cap="flat">
            <a:noFill/>
            <a:prstDash val="solid"/>
            <a:miter/>
          </a:ln>
        </p:spPr>
        <p:txBody>
          <a:bodyPr rtlCol="0" anchor="ctr"/>
          <a:lstStyle/>
          <a:p>
            <a:endParaRPr lang="en-US"/>
          </a:p>
        </p:txBody>
      </p:sp>
      <p:sp>
        <p:nvSpPr>
          <p:cNvPr id="361" name="Graphic 22">
            <a:extLst>
              <a:ext uri="{FF2B5EF4-FFF2-40B4-BE49-F238E27FC236}">
                <a16:creationId xmlns:a16="http://schemas.microsoft.com/office/drawing/2014/main" id="{DED47F55-29A1-5462-B2A2-EE8F079C46DA}"/>
              </a:ext>
            </a:extLst>
          </p:cNvPr>
          <p:cNvSpPr/>
          <p:nvPr/>
        </p:nvSpPr>
        <p:spPr>
          <a:xfrm>
            <a:off x="1889191" y="3353451"/>
            <a:ext cx="486716" cy="486812"/>
          </a:xfrm>
          <a:custGeom>
            <a:avLst/>
            <a:gdLst>
              <a:gd name="connsiteX0" fmla="*/ 5990 w 486716"/>
              <a:gd name="connsiteY0" fmla="*/ 106 h 486812"/>
              <a:gd name="connsiteX1" fmla="*/ 11 w 486716"/>
              <a:gd name="connsiteY1" fmla="*/ 8798 h 486812"/>
              <a:gd name="connsiteX2" fmla="*/ 11 w 486716"/>
              <a:gd name="connsiteY2" fmla="*/ 478121 h 486812"/>
              <a:gd name="connsiteX3" fmla="*/ 8702 w 486716"/>
              <a:gd name="connsiteY3" fmla="*/ 486812 h 486812"/>
              <a:gd name="connsiteX4" fmla="*/ 478025 w 486716"/>
              <a:gd name="connsiteY4" fmla="*/ 486812 h 486812"/>
              <a:gd name="connsiteX5" fmla="*/ 486716 w 486716"/>
              <a:gd name="connsiteY5" fmla="*/ 478121 h 486812"/>
              <a:gd name="connsiteX6" fmla="*/ 486716 w 486716"/>
              <a:gd name="connsiteY6" fmla="*/ 8798 h 486812"/>
              <a:gd name="connsiteX7" fmla="*/ 478025 w 486716"/>
              <a:gd name="connsiteY7" fmla="*/ 106 h 486812"/>
              <a:gd name="connsiteX8" fmla="*/ 8702 w 486716"/>
              <a:gd name="connsiteY8" fmla="*/ 106 h 486812"/>
              <a:gd name="connsiteX9" fmla="*/ 5990 w 486716"/>
              <a:gd name="connsiteY9" fmla="*/ 106 h 486812"/>
              <a:gd name="connsiteX10" fmla="*/ 17393 w 486716"/>
              <a:gd name="connsiteY10" fmla="*/ 17489 h 486812"/>
              <a:gd name="connsiteX11" fmla="*/ 469334 w 486716"/>
              <a:gd name="connsiteY11" fmla="*/ 17489 h 486812"/>
              <a:gd name="connsiteX12" fmla="*/ 469334 w 486716"/>
              <a:gd name="connsiteY12" fmla="*/ 69636 h 486812"/>
              <a:gd name="connsiteX13" fmla="*/ 17393 w 486716"/>
              <a:gd name="connsiteY13" fmla="*/ 69636 h 486812"/>
              <a:gd name="connsiteX14" fmla="*/ 17393 w 486716"/>
              <a:gd name="connsiteY14" fmla="*/ 17489 h 486812"/>
              <a:gd name="connsiteX15" fmla="*/ 43467 w 486716"/>
              <a:gd name="connsiteY15" fmla="*/ 34871 h 486812"/>
              <a:gd name="connsiteX16" fmla="*/ 34775 w 486716"/>
              <a:gd name="connsiteY16" fmla="*/ 43562 h 486812"/>
              <a:gd name="connsiteX17" fmla="*/ 43467 w 486716"/>
              <a:gd name="connsiteY17" fmla="*/ 52253 h 486812"/>
              <a:gd name="connsiteX18" fmla="*/ 52158 w 486716"/>
              <a:gd name="connsiteY18" fmla="*/ 43562 h 486812"/>
              <a:gd name="connsiteX19" fmla="*/ 43467 w 486716"/>
              <a:gd name="connsiteY19" fmla="*/ 34871 h 486812"/>
              <a:gd name="connsiteX20" fmla="*/ 78231 w 486716"/>
              <a:gd name="connsiteY20" fmla="*/ 34871 h 486812"/>
              <a:gd name="connsiteX21" fmla="*/ 69540 w 486716"/>
              <a:gd name="connsiteY21" fmla="*/ 43562 h 486812"/>
              <a:gd name="connsiteX22" fmla="*/ 78231 w 486716"/>
              <a:gd name="connsiteY22" fmla="*/ 52253 h 486812"/>
              <a:gd name="connsiteX23" fmla="*/ 86922 w 486716"/>
              <a:gd name="connsiteY23" fmla="*/ 43562 h 486812"/>
              <a:gd name="connsiteX24" fmla="*/ 78231 w 486716"/>
              <a:gd name="connsiteY24" fmla="*/ 34871 h 486812"/>
              <a:gd name="connsiteX25" fmla="*/ 112996 w 486716"/>
              <a:gd name="connsiteY25" fmla="*/ 34871 h 486812"/>
              <a:gd name="connsiteX26" fmla="*/ 104305 w 486716"/>
              <a:gd name="connsiteY26" fmla="*/ 43562 h 486812"/>
              <a:gd name="connsiteX27" fmla="*/ 112996 w 486716"/>
              <a:gd name="connsiteY27" fmla="*/ 52253 h 486812"/>
              <a:gd name="connsiteX28" fmla="*/ 121687 w 486716"/>
              <a:gd name="connsiteY28" fmla="*/ 43562 h 486812"/>
              <a:gd name="connsiteX29" fmla="*/ 112996 w 486716"/>
              <a:gd name="connsiteY29" fmla="*/ 34871 h 486812"/>
              <a:gd name="connsiteX30" fmla="*/ 17393 w 486716"/>
              <a:gd name="connsiteY30" fmla="*/ 87018 h 486812"/>
              <a:gd name="connsiteX31" fmla="*/ 469334 w 486716"/>
              <a:gd name="connsiteY31" fmla="*/ 87018 h 486812"/>
              <a:gd name="connsiteX32" fmla="*/ 469334 w 486716"/>
              <a:gd name="connsiteY32" fmla="*/ 469430 h 486812"/>
              <a:gd name="connsiteX33" fmla="*/ 17393 w 486716"/>
              <a:gd name="connsiteY33" fmla="*/ 469430 h 486812"/>
              <a:gd name="connsiteX34" fmla="*/ 17393 w 486716"/>
              <a:gd name="connsiteY34" fmla="*/ 87018 h 486812"/>
              <a:gd name="connsiteX35" fmla="*/ 303663 w 486716"/>
              <a:gd name="connsiteY35" fmla="*/ 173391 h 486812"/>
              <a:gd name="connsiteX36" fmla="*/ 301490 w 486716"/>
              <a:gd name="connsiteY36" fmla="*/ 173930 h 486812"/>
              <a:gd name="connsiteX37" fmla="*/ 296588 w 486716"/>
              <a:gd name="connsiteY37" fmla="*/ 178275 h 486812"/>
              <a:gd name="connsiteX38" fmla="*/ 174912 w 486716"/>
              <a:gd name="connsiteY38" fmla="*/ 386325 h 486812"/>
              <a:gd name="connsiteX39" fmla="*/ 178180 w 486716"/>
              <a:gd name="connsiteY39" fmla="*/ 398284 h 486812"/>
              <a:gd name="connsiteX40" fmla="*/ 190139 w 486716"/>
              <a:gd name="connsiteY40" fmla="*/ 395016 h 486812"/>
              <a:gd name="connsiteX41" fmla="*/ 311815 w 486716"/>
              <a:gd name="connsiteY41" fmla="*/ 186967 h 486812"/>
              <a:gd name="connsiteX42" fmla="*/ 309613 w 486716"/>
              <a:gd name="connsiteY42" fmla="*/ 174874 h 486812"/>
              <a:gd name="connsiteX43" fmla="*/ 303646 w 486716"/>
              <a:gd name="connsiteY43" fmla="*/ 173391 h 486812"/>
              <a:gd name="connsiteX44" fmla="*/ 147761 w 486716"/>
              <a:gd name="connsiteY44" fmla="*/ 208695 h 486812"/>
              <a:gd name="connsiteX45" fmla="*/ 141781 w 486716"/>
              <a:gd name="connsiteY45" fmla="*/ 211406 h 486812"/>
              <a:gd name="connsiteX46" fmla="*/ 74963 w 486716"/>
              <a:gd name="connsiteY46" fmla="*/ 278763 h 486812"/>
              <a:gd name="connsiteX47" fmla="*/ 72252 w 486716"/>
              <a:gd name="connsiteY47" fmla="*/ 280936 h 486812"/>
              <a:gd name="connsiteX48" fmla="*/ 71991 w 486716"/>
              <a:gd name="connsiteY48" fmla="*/ 292634 h 486812"/>
              <a:gd name="connsiteX49" fmla="*/ 72252 w 486716"/>
              <a:gd name="connsiteY49" fmla="*/ 292895 h 486812"/>
              <a:gd name="connsiteX50" fmla="*/ 74981 w 486716"/>
              <a:gd name="connsiteY50" fmla="*/ 295067 h 486812"/>
              <a:gd name="connsiteX51" fmla="*/ 141781 w 486716"/>
              <a:gd name="connsiteY51" fmla="*/ 362424 h 486812"/>
              <a:gd name="connsiteX52" fmla="*/ 153479 w 486716"/>
              <a:gd name="connsiteY52" fmla="*/ 362685 h 486812"/>
              <a:gd name="connsiteX53" fmla="*/ 153740 w 486716"/>
              <a:gd name="connsiteY53" fmla="*/ 362424 h 486812"/>
              <a:gd name="connsiteX54" fmla="*/ 154001 w 486716"/>
              <a:gd name="connsiteY54" fmla="*/ 350726 h 486812"/>
              <a:gd name="connsiteX55" fmla="*/ 153740 w 486716"/>
              <a:gd name="connsiteY55" fmla="*/ 350465 h 486812"/>
              <a:gd name="connsiteX56" fmla="*/ 90190 w 486716"/>
              <a:gd name="connsiteY56" fmla="*/ 286915 h 486812"/>
              <a:gd name="connsiteX57" fmla="*/ 153740 w 486716"/>
              <a:gd name="connsiteY57" fmla="*/ 223365 h 486812"/>
              <a:gd name="connsiteX58" fmla="*/ 154001 w 486716"/>
              <a:gd name="connsiteY58" fmla="*/ 211667 h 486812"/>
              <a:gd name="connsiteX59" fmla="*/ 153740 w 486716"/>
              <a:gd name="connsiteY59" fmla="*/ 211406 h 486812"/>
              <a:gd name="connsiteX60" fmla="*/ 147761 w 486716"/>
              <a:gd name="connsiteY60" fmla="*/ 208695 h 486812"/>
              <a:gd name="connsiteX61" fmla="*/ 338966 w 486716"/>
              <a:gd name="connsiteY61" fmla="*/ 208695 h 486812"/>
              <a:gd name="connsiteX62" fmla="*/ 332987 w 486716"/>
              <a:gd name="connsiteY62" fmla="*/ 211406 h 486812"/>
              <a:gd name="connsiteX63" fmla="*/ 332726 w 486716"/>
              <a:gd name="connsiteY63" fmla="*/ 223104 h 486812"/>
              <a:gd name="connsiteX64" fmla="*/ 332987 w 486716"/>
              <a:gd name="connsiteY64" fmla="*/ 223365 h 486812"/>
              <a:gd name="connsiteX65" fmla="*/ 396554 w 486716"/>
              <a:gd name="connsiteY65" fmla="*/ 286915 h 486812"/>
              <a:gd name="connsiteX66" fmla="*/ 332987 w 486716"/>
              <a:gd name="connsiteY66" fmla="*/ 350465 h 486812"/>
              <a:gd name="connsiteX67" fmla="*/ 332726 w 486716"/>
              <a:gd name="connsiteY67" fmla="*/ 362163 h 486812"/>
              <a:gd name="connsiteX68" fmla="*/ 332987 w 486716"/>
              <a:gd name="connsiteY68" fmla="*/ 362424 h 486812"/>
              <a:gd name="connsiteX69" fmla="*/ 344685 w 486716"/>
              <a:gd name="connsiteY69" fmla="*/ 362685 h 486812"/>
              <a:gd name="connsiteX70" fmla="*/ 344946 w 486716"/>
              <a:gd name="connsiteY70" fmla="*/ 362424 h 486812"/>
              <a:gd name="connsiteX71" fmla="*/ 411746 w 486716"/>
              <a:gd name="connsiteY71" fmla="*/ 295067 h 486812"/>
              <a:gd name="connsiteX72" fmla="*/ 414475 w 486716"/>
              <a:gd name="connsiteY72" fmla="*/ 292895 h 486812"/>
              <a:gd name="connsiteX73" fmla="*/ 414736 w 486716"/>
              <a:gd name="connsiteY73" fmla="*/ 281196 h 486812"/>
              <a:gd name="connsiteX74" fmla="*/ 414475 w 486716"/>
              <a:gd name="connsiteY74" fmla="*/ 280936 h 486812"/>
              <a:gd name="connsiteX75" fmla="*/ 411746 w 486716"/>
              <a:gd name="connsiteY75" fmla="*/ 278763 h 486812"/>
              <a:gd name="connsiteX76" fmla="*/ 344946 w 486716"/>
              <a:gd name="connsiteY76" fmla="*/ 211406 h 486812"/>
              <a:gd name="connsiteX77" fmla="*/ 338966 w 486716"/>
              <a:gd name="connsiteY77" fmla="*/ 208695 h 486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86716" h="486812">
                <a:moveTo>
                  <a:pt x="5990" y="106"/>
                </a:moveTo>
                <a:cubicBezTo>
                  <a:pt x="2266" y="1324"/>
                  <a:pt x="-183" y="4884"/>
                  <a:pt x="11" y="8798"/>
                </a:cubicBezTo>
                <a:lnTo>
                  <a:pt x="11" y="478121"/>
                </a:lnTo>
                <a:cubicBezTo>
                  <a:pt x="11" y="482920"/>
                  <a:pt x="3902" y="486812"/>
                  <a:pt x="8702" y="486812"/>
                </a:cubicBezTo>
                <a:lnTo>
                  <a:pt x="478025" y="486812"/>
                </a:lnTo>
                <a:cubicBezTo>
                  <a:pt x="482824" y="486812"/>
                  <a:pt x="486716" y="482920"/>
                  <a:pt x="486716" y="478121"/>
                </a:cubicBezTo>
                <a:lnTo>
                  <a:pt x="486716" y="8798"/>
                </a:lnTo>
                <a:cubicBezTo>
                  <a:pt x="486716" y="3998"/>
                  <a:pt x="482824" y="106"/>
                  <a:pt x="478025" y="106"/>
                </a:cubicBezTo>
                <a:lnTo>
                  <a:pt x="8702" y="106"/>
                </a:lnTo>
                <a:cubicBezTo>
                  <a:pt x="7804" y="-35"/>
                  <a:pt x="6889" y="-35"/>
                  <a:pt x="5990" y="106"/>
                </a:cubicBezTo>
                <a:close/>
                <a:moveTo>
                  <a:pt x="17393" y="17489"/>
                </a:moveTo>
                <a:lnTo>
                  <a:pt x="469334" y="17489"/>
                </a:lnTo>
                <a:lnTo>
                  <a:pt x="469334" y="69636"/>
                </a:lnTo>
                <a:lnTo>
                  <a:pt x="17393" y="69636"/>
                </a:lnTo>
                <a:lnTo>
                  <a:pt x="17393" y="17489"/>
                </a:lnTo>
                <a:close/>
                <a:moveTo>
                  <a:pt x="43467" y="34871"/>
                </a:moveTo>
                <a:cubicBezTo>
                  <a:pt x="38667" y="34871"/>
                  <a:pt x="34775" y="38762"/>
                  <a:pt x="34775" y="43562"/>
                </a:cubicBezTo>
                <a:cubicBezTo>
                  <a:pt x="34775" y="48362"/>
                  <a:pt x="38667" y="52253"/>
                  <a:pt x="43467" y="52253"/>
                </a:cubicBezTo>
                <a:cubicBezTo>
                  <a:pt x="48267" y="52253"/>
                  <a:pt x="52158" y="48362"/>
                  <a:pt x="52158" y="43562"/>
                </a:cubicBezTo>
                <a:cubicBezTo>
                  <a:pt x="52158" y="38762"/>
                  <a:pt x="48267" y="34871"/>
                  <a:pt x="43467" y="34871"/>
                </a:cubicBezTo>
                <a:close/>
                <a:moveTo>
                  <a:pt x="78231" y="34871"/>
                </a:moveTo>
                <a:cubicBezTo>
                  <a:pt x="73431" y="34871"/>
                  <a:pt x="69540" y="38762"/>
                  <a:pt x="69540" y="43562"/>
                </a:cubicBezTo>
                <a:cubicBezTo>
                  <a:pt x="69540" y="48362"/>
                  <a:pt x="73431" y="52253"/>
                  <a:pt x="78231" y="52253"/>
                </a:cubicBezTo>
                <a:cubicBezTo>
                  <a:pt x="83031" y="52253"/>
                  <a:pt x="86922" y="48362"/>
                  <a:pt x="86922" y="43562"/>
                </a:cubicBezTo>
                <a:cubicBezTo>
                  <a:pt x="86922" y="38762"/>
                  <a:pt x="83031" y="34871"/>
                  <a:pt x="78231" y="34871"/>
                </a:cubicBezTo>
                <a:close/>
                <a:moveTo>
                  <a:pt x="112996" y="34871"/>
                </a:moveTo>
                <a:cubicBezTo>
                  <a:pt x="108196" y="34871"/>
                  <a:pt x="104305" y="38762"/>
                  <a:pt x="104305" y="43562"/>
                </a:cubicBezTo>
                <a:cubicBezTo>
                  <a:pt x="104305" y="48362"/>
                  <a:pt x="108196" y="52253"/>
                  <a:pt x="112996" y="52253"/>
                </a:cubicBezTo>
                <a:cubicBezTo>
                  <a:pt x="117796" y="52253"/>
                  <a:pt x="121687" y="48362"/>
                  <a:pt x="121687" y="43562"/>
                </a:cubicBezTo>
                <a:cubicBezTo>
                  <a:pt x="121687" y="38762"/>
                  <a:pt x="117796" y="34871"/>
                  <a:pt x="112996" y="34871"/>
                </a:cubicBezTo>
                <a:close/>
                <a:moveTo>
                  <a:pt x="17393" y="87018"/>
                </a:moveTo>
                <a:lnTo>
                  <a:pt x="469334" y="87018"/>
                </a:lnTo>
                <a:lnTo>
                  <a:pt x="469334" y="469430"/>
                </a:lnTo>
                <a:lnTo>
                  <a:pt x="17393" y="469430"/>
                </a:lnTo>
                <a:lnTo>
                  <a:pt x="17393" y="87018"/>
                </a:lnTo>
                <a:close/>
                <a:moveTo>
                  <a:pt x="303663" y="173391"/>
                </a:moveTo>
                <a:cubicBezTo>
                  <a:pt x="302919" y="173476"/>
                  <a:pt x="302189" y="173657"/>
                  <a:pt x="301490" y="173930"/>
                </a:cubicBezTo>
                <a:cubicBezTo>
                  <a:pt x="299352" y="174684"/>
                  <a:pt x="297593" y="176243"/>
                  <a:pt x="296588" y="178275"/>
                </a:cubicBezTo>
                <a:lnTo>
                  <a:pt x="174912" y="386325"/>
                </a:lnTo>
                <a:cubicBezTo>
                  <a:pt x="172511" y="390529"/>
                  <a:pt x="173975" y="395883"/>
                  <a:pt x="178180" y="398284"/>
                </a:cubicBezTo>
                <a:cubicBezTo>
                  <a:pt x="182385" y="400684"/>
                  <a:pt x="187738" y="399221"/>
                  <a:pt x="190139" y="395016"/>
                </a:cubicBezTo>
                <a:lnTo>
                  <a:pt x="311815" y="186967"/>
                </a:lnTo>
                <a:cubicBezTo>
                  <a:pt x="314546" y="183019"/>
                  <a:pt x="313560" y="177604"/>
                  <a:pt x="309613" y="174874"/>
                </a:cubicBezTo>
                <a:cubicBezTo>
                  <a:pt x="307871" y="173669"/>
                  <a:pt x="305749" y="173142"/>
                  <a:pt x="303646" y="173391"/>
                </a:cubicBezTo>
                <a:close/>
                <a:moveTo>
                  <a:pt x="147761" y="208695"/>
                </a:moveTo>
                <a:cubicBezTo>
                  <a:pt x="145484" y="208759"/>
                  <a:pt x="143330" y="209736"/>
                  <a:pt x="141781" y="211406"/>
                </a:cubicBezTo>
                <a:lnTo>
                  <a:pt x="74963" y="278763"/>
                </a:lnTo>
                <a:cubicBezTo>
                  <a:pt x="73920" y="279197"/>
                  <a:pt x="73104" y="280084"/>
                  <a:pt x="72252" y="280936"/>
                </a:cubicBezTo>
                <a:cubicBezTo>
                  <a:pt x="68949" y="284094"/>
                  <a:pt x="68833" y="289331"/>
                  <a:pt x="71991" y="292634"/>
                </a:cubicBezTo>
                <a:cubicBezTo>
                  <a:pt x="72076" y="292723"/>
                  <a:pt x="72163" y="292809"/>
                  <a:pt x="72252" y="292895"/>
                </a:cubicBezTo>
                <a:cubicBezTo>
                  <a:pt x="73121" y="293746"/>
                  <a:pt x="73920" y="294633"/>
                  <a:pt x="74981" y="295067"/>
                </a:cubicBezTo>
                <a:lnTo>
                  <a:pt x="141781" y="362424"/>
                </a:lnTo>
                <a:cubicBezTo>
                  <a:pt x="144940" y="365727"/>
                  <a:pt x="150177" y="365843"/>
                  <a:pt x="153479" y="362685"/>
                </a:cubicBezTo>
                <a:cubicBezTo>
                  <a:pt x="153568" y="362600"/>
                  <a:pt x="153655" y="362513"/>
                  <a:pt x="153740" y="362424"/>
                </a:cubicBezTo>
                <a:cubicBezTo>
                  <a:pt x="157043" y="359266"/>
                  <a:pt x="157159" y="354028"/>
                  <a:pt x="154001" y="350726"/>
                </a:cubicBezTo>
                <a:cubicBezTo>
                  <a:pt x="153916" y="350637"/>
                  <a:pt x="153829" y="350550"/>
                  <a:pt x="153740" y="350465"/>
                </a:cubicBezTo>
                <a:lnTo>
                  <a:pt x="90190" y="286915"/>
                </a:lnTo>
                <a:lnTo>
                  <a:pt x="153740" y="223365"/>
                </a:lnTo>
                <a:cubicBezTo>
                  <a:pt x="157043" y="220207"/>
                  <a:pt x="157159" y="214970"/>
                  <a:pt x="154001" y="211667"/>
                </a:cubicBezTo>
                <a:cubicBezTo>
                  <a:pt x="153916" y="211578"/>
                  <a:pt x="153829" y="211491"/>
                  <a:pt x="153740" y="211406"/>
                </a:cubicBezTo>
                <a:cubicBezTo>
                  <a:pt x="152193" y="209734"/>
                  <a:pt x="150038" y="208757"/>
                  <a:pt x="147761" y="208695"/>
                </a:cubicBezTo>
                <a:close/>
                <a:moveTo>
                  <a:pt x="338966" y="208695"/>
                </a:moveTo>
                <a:cubicBezTo>
                  <a:pt x="336689" y="208759"/>
                  <a:pt x="334536" y="209736"/>
                  <a:pt x="332987" y="211406"/>
                </a:cubicBezTo>
                <a:cubicBezTo>
                  <a:pt x="329684" y="214565"/>
                  <a:pt x="329568" y="219802"/>
                  <a:pt x="332726" y="223104"/>
                </a:cubicBezTo>
                <a:cubicBezTo>
                  <a:pt x="332811" y="223193"/>
                  <a:pt x="332898" y="223280"/>
                  <a:pt x="332987" y="223365"/>
                </a:cubicBezTo>
                <a:lnTo>
                  <a:pt x="396554" y="286915"/>
                </a:lnTo>
                <a:lnTo>
                  <a:pt x="332987" y="350465"/>
                </a:lnTo>
                <a:cubicBezTo>
                  <a:pt x="329684" y="353623"/>
                  <a:pt x="329568" y="358861"/>
                  <a:pt x="332726" y="362163"/>
                </a:cubicBezTo>
                <a:cubicBezTo>
                  <a:pt x="332811" y="362252"/>
                  <a:pt x="332898" y="362339"/>
                  <a:pt x="332987" y="362424"/>
                </a:cubicBezTo>
                <a:cubicBezTo>
                  <a:pt x="336145" y="365727"/>
                  <a:pt x="341383" y="365843"/>
                  <a:pt x="344685" y="362685"/>
                </a:cubicBezTo>
                <a:cubicBezTo>
                  <a:pt x="344774" y="362600"/>
                  <a:pt x="344861" y="362513"/>
                  <a:pt x="344946" y="362424"/>
                </a:cubicBezTo>
                <a:lnTo>
                  <a:pt x="411746" y="295067"/>
                </a:lnTo>
                <a:cubicBezTo>
                  <a:pt x="412789" y="294633"/>
                  <a:pt x="413624" y="293746"/>
                  <a:pt x="414475" y="292895"/>
                </a:cubicBezTo>
                <a:cubicBezTo>
                  <a:pt x="417778" y="289736"/>
                  <a:pt x="417894" y="284499"/>
                  <a:pt x="414736" y="281196"/>
                </a:cubicBezTo>
                <a:cubicBezTo>
                  <a:pt x="414651" y="281108"/>
                  <a:pt x="414564" y="281021"/>
                  <a:pt x="414475" y="280936"/>
                </a:cubicBezTo>
                <a:cubicBezTo>
                  <a:pt x="413606" y="280084"/>
                  <a:pt x="412807" y="279197"/>
                  <a:pt x="411746" y="278763"/>
                </a:cubicBezTo>
                <a:lnTo>
                  <a:pt x="344946" y="211406"/>
                </a:lnTo>
                <a:cubicBezTo>
                  <a:pt x="343397" y="209736"/>
                  <a:pt x="341244" y="208759"/>
                  <a:pt x="338966" y="208695"/>
                </a:cubicBezTo>
                <a:close/>
              </a:path>
            </a:pathLst>
          </a:custGeom>
          <a:solidFill>
            <a:schemeClr val="bg1"/>
          </a:solidFill>
          <a:ln w="17264" cap="flat">
            <a:noFill/>
            <a:prstDash val="solid"/>
            <a:miter/>
          </a:ln>
        </p:spPr>
        <p:txBody>
          <a:bodyPr rtlCol="0" anchor="ctr"/>
          <a:lstStyle/>
          <a:p>
            <a:endParaRPr lang="en-US"/>
          </a:p>
        </p:txBody>
      </p:sp>
      <p:sp>
        <p:nvSpPr>
          <p:cNvPr id="363" name="Freeform 362">
            <a:extLst>
              <a:ext uri="{FF2B5EF4-FFF2-40B4-BE49-F238E27FC236}">
                <a16:creationId xmlns:a16="http://schemas.microsoft.com/office/drawing/2014/main" id="{29E3043C-7CEF-C391-034D-D77E5ADD5553}"/>
              </a:ext>
            </a:extLst>
          </p:cNvPr>
          <p:cNvSpPr/>
          <p:nvPr/>
        </p:nvSpPr>
        <p:spPr>
          <a:xfrm>
            <a:off x="2971466" y="3422930"/>
            <a:ext cx="305992" cy="305991"/>
          </a:xfrm>
          <a:custGeom>
            <a:avLst/>
            <a:gdLst>
              <a:gd name="connsiteX0" fmla="*/ 151894 w 305992"/>
              <a:gd name="connsiteY0" fmla="*/ 305991 h 305991"/>
              <a:gd name="connsiteX1" fmla="*/ 152924 w 305992"/>
              <a:gd name="connsiteY1" fmla="*/ 305991 h 305991"/>
              <a:gd name="connsiteX2" fmla="*/ 305986 w 305992"/>
              <a:gd name="connsiteY2" fmla="*/ 154092 h 305991"/>
              <a:gd name="connsiteX3" fmla="*/ 261861 w 305992"/>
              <a:gd name="connsiteY3" fmla="*/ 45562 h 305991"/>
              <a:gd name="connsiteX4" fmla="*/ 153921 w 305992"/>
              <a:gd name="connsiteY4" fmla="*/ 1 h 305991"/>
              <a:gd name="connsiteX5" fmla="*/ 152866 w 305992"/>
              <a:gd name="connsiteY5" fmla="*/ 1 h 305991"/>
              <a:gd name="connsiteX6" fmla="*/ 45473 w 305992"/>
              <a:gd name="connsiteY6" fmla="*/ 44142 h 305991"/>
              <a:gd name="connsiteX7" fmla="*/ 3 w 305992"/>
              <a:gd name="connsiteY7" fmla="*/ 152074 h 305991"/>
              <a:gd name="connsiteX8" fmla="*/ 151902 w 305992"/>
              <a:gd name="connsiteY8" fmla="*/ 305991 h 305991"/>
              <a:gd name="connsiteX9" fmla="*/ 57142 w 305992"/>
              <a:gd name="connsiteY9" fmla="*/ 55943 h 305991"/>
              <a:gd name="connsiteX10" fmla="*/ 152874 w 305992"/>
              <a:gd name="connsiteY10" fmla="*/ 16611 h 305991"/>
              <a:gd name="connsiteX11" fmla="*/ 153813 w 305992"/>
              <a:gd name="connsiteY11" fmla="*/ 16611 h 305991"/>
              <a:gd name="connsiteX12" fmla="*/ 250043 w 305992"/>
              <a:gd name="connsiteY12" fmla="*/ 57222 h 305991"/>
              <a:gd name="connsiteX13" fmla="*/ 289384 w 305992"/>
              <a:gd name="connsiteY13" fmla="*/ 153984 h 305991"/>
              <a:gd name="connsiteX14" fmla="*/ 248772 w 305992"/>
              <a:gd name="connsiteY14" fmla="*/ 250115 h 305991"/>
              <a:gd name="connsiteX15" fmla="*/ 152932 w 305992"/>
              <a:gd name="connsiteY15" fmla="*/ 289381 h 305991"/>
              <a:gd name="connsiteX16" fmla="*/ 152010 w 305992"/>
              <a:gd name="connsiteY16" fmla="*/ 289381 h 305991"/>
              <a:gd name="connsiteX17" fmla="*/ 16613 w 305992"/>
              <a:gd name="connsiteY17" fmla="*/ 152182 h 305991"/>
              <a:gd name="connsiteX18" fmla="*/ 57142 w 305992"/>
              <a:gd name="connsiteY18" fmla="*/ 55943 h 305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5992" h="305991">
                <a:moveTo>
                  <a:pt x="151894" y="305991"/>
                </a:moveTo>
                <a:lnTo>
                  <a:pt x="152924" y="305991"/>
                </a:lnTo>
                <a:cubicBezTo>
                  <a:pt x="236871" y="305991"/>
                  <a:pt x="305437" y="238064"/>
                  <a:pt x="305986" y="154092"/>
                </a:cubicBezTo>
                <a:cubicBezTo>
                  <a:pt x="306362" y="113474"/>
                  <a:pt x="290473" y="74394"/>
                  <a:pt x="261861" y="45562"/>
                </a:cubicBezTo>
                <a:cubicBezTo>
                  <a:pt x="233411" y="16566"/>
                  <a:pt x="194542" y="159"/>
                  <a:pt x="153921" y="1"/>
                </a:cubicBezTo>
                <a:lnTo>
                  <a:pt x="152866" y="1"/>
                </a:lnTo>
                <a:cubicBezTo>
                  <a:pt x="112632" y="-106"/>
                  <a:pt x="74003" y="15772"/>
                  <a:pt x="45473" y="44142"/>
                </a:cubicBezTo>
                <a:cubicBezTo>
                  <a:pt x="16524" y="72611"/>
                  <a:pt x="153" y="111471"/>
                  <a:pt x="3" y="152074"/>
                </a:cubicBezTo>
                <a:cubicBezTo>
                  <a:pt x="-553" y="236378"/>
                  <a:pt x="67590" y="305426"/>
                  <a:pt x="151902" y="305991"/>
                </a:cubicBezTo>
                <a:close/>
                <a:moveTo>
                  <a:pt x="57142" y="55943"/>
                </a:moveTo>
                <a:cubicBezTo>
                  <a:pt x="82577" y="30659"/>
                  <a:pt x="117011" y="16512"/>
                  <a:pt x="152874" y="16611"/>
                </a:cubicBezTo>
                <a:lnTo>
                  <a:pt x="153813" y="16611"/>
                </a:lnTo>
                <a:cubicBezTo>
                  <a:pt x="190247" y="16860"/>
                  <a:pt x="224430" y="31277"/>
                  <a:pt x="250043" y="57222"/>
                </a:cubicBezTo>
                <a:cubicBezTo>
                  <a:pt x="275656" y="83167"/>
                  <a:pt x="289625" y="117542"/>
                  <a:pt x="289384" y="153984"/>
                </a:cubicBezTo>
                <a:cubicBezTo>
                  <a:pt x="289248" y="190169"/>
                  <a:pt x="274621" y="224792"/>
                  <a:pt x="248772" y="250115"/>
                </a:cubicBezTo>
                <a:cubicBezTo>
                  <a:pt x="223279" y="275369"/>
                  <a:pt x="188816" y="289488"/>
                  <a:pt x="152932" y="289381"/>
                </a:cubicBezTo>
                <a:lnTo>
                  <a:pt x="152010" y="289381"/>
                </a:lnTo>
                <a:cubicBezTo>
                  <a:pt x="76858" y="288883"/>
                  <a:pt x="16123" y="227326"/>
                  <a:pt x="16613" y="152182"/>
                </a:cubicBezTo>
                <a:cubicBezTo>
                  <a:pt x="16746" y="115981"/>
                  <a:pt x="31337" y="81333"/>
                  <a:pt x="57142" y="55943"/>
                </a:cubicBezTo>
                <a:close/>
              </a:path>
            </a:pathLst>
          </a:custGeom>
          <a:solidFill>
            <a:schemeClr val="bg1"/>
          </a:solidFill>
          <a:ln w="8226" cap="flat">
            <a:noFill/>
            <a:prstDash val="solid"/>
            <a:miter/>
          </a:ln>
        </p:spPr>
        <p:txBody>
          <a:bodyPr rtlCol="0" anchor="ctr"/>
          <a:lstStyle/>
          <a:p>
            <a:endParaRPr lang="en-US"/>
          </a:p>
        </p:txBody>
      </p:sp>
      <p:sp>
        <p:nvSpPr>
          <p:cNvPr id="364" name="Freeform 363">
            <a:extLst>
              <a:ext uri="{FF2B5EF4-FFF2-40B4-BE49-F238E27FC236}">
                <a16:creationId xmlns:a16="http://schemas.microsoft.com/office/drawing/2014/main" id="{3AC990A0-7301-5D4B-058E-24AA5CF82198}"/>
              </a:ext>
            </a:extLst>
          </p:cNvPr>
          <p:cNvSpPr/>
          <p:nvPr/>
        </p:nvSpPr>
        <p:spPr>
          <a:xfrm>
            <a:off x="2858704" y="3310165"/>
            <a:ext cx="531530" cy="531521"/>
          </a:xfrm>
          <a:custGeom>
            <a:avLst/>
            <a:gdLst>
              <a:gd name="connsiteX0" fmla="*/ 6544 w 531530"/>
              <a:gd name="connsiteY0" fmla="*/ 316862 h 531521"/>
              <a:gd name="connsiteX1" fmla="*/ 64356 w 531530"/>
              <a:gd name="connsiteY1" fmla="*/ 329386 h 531521"/>
              <a:gd name="connsiteX2" fmla="*/ 78208 w 531530"/>
              <a:gd name="connsiteY2" fmla="*/ 363212 h 531521"/>
              <a:gd name="connsiteX3" fmla="*/ 46284 w 531530"/>
              <a:gd name="connsiteY3" fmla="*/ 413375 h 531521"/>
              <a:gd name="connsiteX4" fmla="*/ 47447 w 531530"/>
              <a:gd name="connsiteY4" fmla="*/ 423731 h 531521"/>
              <a:gd name="connsiteX5" fmla="*/ 108156 w 531530"/>
              <a:gd name="connsiteY5" fmla="*/ 483818 h 531521"/>
              <a:gd name="connsiteX6" fmla="*/ 118446 w 531530"/>
              <a:gd name="connsiteY6" fmla="*/ 484931 h 531521"/>
              <a:gd name="connsiteX7" fmla="*/ 168252 w 531530"/>
              <a:gd name="connsiteY7" fmla="*/ 453338 h 531521"/>
              <a:gd name="connsiteX8" fmla="*/ 202178 w 531530"/>
              <a:gd name="connsiteY8" fmla="*/ 467291 h 531521"/>
              <a:gd name="connsiteX9" fmla="*/ 214967 w 531530"/>
              <a:gd name="connsiteY9" fmla="*/ 525011 h 531521"/>
              <a:gd name="connsiteX10" fmla="*/ 223081 w 531530"/>
              <a:gd name="connsiteY10" fmla="*/ 531522 h 531521"/>
              <a:gd name="connsiteX11" fmla="*/ 308449 w 531530"/>
              <a:gd name="connsiteY11" fmla="*/ 531522 h 531521"/>
              <a:gd name="connsiteX12" fmla="*/ 316555 w 531530"/>
              <a:gd name="connsiteY12" fmla="*/ 525019 h 531521"/>
              <a:gd name="connsiteX13" fmla="*/ 329361 w 531530"/>
              <a:gd name="connsiteY13" fmla="*/ 467258 h 531521"/>
              <a:gd name="connsiteX14" fmla="*/ 363245 w 531530"/>
              <a:gd name="connsiteY14" fmla="*/ 453313 h 531521"/>
              <a:gd name="connsiteX15" fmla="*/ 413084 w 531530"/>
              <a:gd name="connsiteY15" fmla="*/ 484931 h 531521"/>
              <a:gd name="connsiteX16" fmla="*/ 423382 w 531530"/>
              <a:gd name="connsiteY16" fmla="*/ 483801 h 531521"/>
              <a:gd name="connsiteX17" fmla="*/ 484939 w 531530"/>
              <a:gd name="connsiteY17" fmla="*/ 413375 h 531521"/>
              <a:gd name="connsiteX18" fmla="*/ 453073 w 531530"/>
              <a:gd name="connsiteY18" fmla="*/ 363304 h 531521"/>
              <a:gd name="connsiteX19" fmla="*/ 467258 w 531530"/>
              <a:gd name="connsiteY19" fmla="*/ 329369 h 531521"/>
              <a:gd name="connsiteX20" fmla="*/ 524978 w 531530"/>
              <a:gd name="connsiteY20" fmla="*/ 316862 h 531521"/>
              <a:gd name="connsiteX21" fmla="*/ 531530 w 531530"/>
              <a:gd name="connsiteY21" fmla="*/ 308748 h 531521"/>
              <a:gd name="connsiteX22" fmla="*/ 531530 w 531530"/>
              <a:gd name="connsiteY22" fmla="*/ 223073 h 531521"/>
              <a:gd name="connsiteX23" fmla="*/ 525027 w 531530"/>
              <a:gd name="connsiteY23" fmla="*/ 214967 h 531521"/>
              <a:gd name="connsiteX24" fmla="*/ 467249 w 531530"/>
              <a:gd name="connsiteY24" fmla="*/ 202161 h 531521"/>
              <a:gd name="connsiteX25" fmla="*/ 460290 w 531530"/>
              <a:gd name="connsiteY25" fmla="*/ 183134 h 531521"/>
              <a:gd name="connsiteX26" fmla="*/ 453089 w 531530"/>
              <a:gd name="connsiteY26" fmla="*/ 168202 h 531521"/>
              <a:gd name="connsiteX27" fmla="*/ 484922 w 531530"/>
              <a:gd name="connsiteY27" fmla="*/ 118471 h 531521"/>
              <a:gd name="connsiteX28" fmla="*/ 483818 w 531530"/>
              <a:gd name="connsiteY28" fmla="*/ 108132 h 531521"/>
              <a:gd name="connsiteX29" fmla="*/ 423415 w 531530"/>
              <a:gd name="connsiteY29" fmla="*/ 47422 h 531521"/>
              <a:gd name="connsiteX30" fmla="*/ 413067 w 531530"/>
              <a:gd name="connsiteY30" fmla="*/ 46276 h 531521"/>
              <a:gd name="connsiteX31" fmla="*/ 362988 w 531530"/>
              <a:gd name="connsiteY31" fmla="*/ 78150 h 531521"/>
              <a:gd name="connsiteX32" fmla="*/ 344833 w 531530"/>
              <a:gd name="connsiteY32" fmla="*/ 70053 h 531521"/>
              <a:gd name="connsiteX33" fmla="*/ 329361 w 531530"/>
              <a:gd name="connsiteY33" fmla="*/ 64281 h 531521"/>
              <a:gd name="connsiteX34" fmla="*/ 316555 w 531530"/>
              <a:gd name="connsiteY34" fmla="*/ 6495 h 531521"/>
              <a:gd name="connsiteX35" fmla="*/ 308449 w 531530"/>
              <a:gd name="connsiteY35" fmla="*/ 0 h 531521"/>
              <a:gd name="connsiteX36" fmla="*/ 223073 w 531530"/>
              <a:gd name="connsiteY36" fmla="*/ 0 h 531521"/>
              <a:gd name="connsiteX37" fmla="*/ 214967 w 531530"/>
              <a:gd name="connsiteY37" fmla="*/ 6503 h 531521"/>
              <a:gd name="connsiteX38" fmla="*/ 202161 w 531530"/>
              <a:gd name="connsiteY38" fmla="*/ 64289 h 531521"/>
              <a:gd name="connsiteX39" fmla="*/ 187295 w 531530"/>
              <a:gd name="connsiteY39" fmla="*/ 69820 h 531521"/>
              <a:gd name="connsiteX40" fmla="*/ 168268 w 531530"/>
              <a:gd name="connsiteY40" fmla="*/ 78167 h 531521"/>
              <a:gd name="connsiteX41" fmla="*/ 118471 w 531530"/>
              <a:gd name="connsiteY41" fmla="*/ 46292 h 531521"/>
              <a:gd name="connsiteX42" fmla="*/ 108123 w 531530"/>
              <a:gd name="connsiteY42" fmla="*/ 47422 h 531521"/>
              <a:gd name="connsiteX43" fmla="*/ 47413 w 531530"/>
              <a:gd name="connsiteY43" fmla="*/ 108132 h 531521"/>
              <a:gd name="connsiteX44" fmla="*/ 46292 w 531530"/>
              <a:gd name="connsiteY44" fmla="*/ 118480 h 531521"/>
              <a:gd name="connsiteX45" fmla="*/ 78150 w 531530"/>
              <a:gd name="connsiteY45" fmla="*/ 168243 h 531521"/>
              <a:gd name="connsiteX46" fmla="*/ 64555 w 531530"/>
              <a:gd name="connsiteY46" fmla="*/ 201879 h 531521"/>
              <a:gd name="connsiteX47" fmla="*/ 6478 w 531530"/>
              <a:gd name="connsiteY47" fmla="*/ 214992 h 531521"/>
              <a:gd name="connsiteX48" fmla="*/ 0 w 531530"/>
              <a:gd name="connsiteY48" fmla="*/ 223090 h 531521"/>
              <a:gd name="connsiteX49" fmla="*/ 0 w 531530"/>
              <a:gd name="connsiteY49" fmla="*/ 308756 h 531521"/>
              <a:gd name="connsiteX50" fmla="*/ 6544 w 531530"/>
              <a:gd name="connsiteY50" fmla="*/ 316870 h 531521"/>
              <a:gd name="connsiteX51" fmla="*/ 16610 w 531530"/>
              <a:gd name="connsiteY51" fmla="*/ 229725 h 531521"/>
              <a:gd name="connsiteX52" fmla="*/ 73001 w 531530"/>
              <a:gd name="connsiteY52" fmla="*/ 217010 h 531521"/>
              <a:gd name="connsiteX53" fmla="*/ 79164 w 531530"/>
              <a:gd name="connsiteY53" fmla="*/ 211147 h 531521"/>
              <a:gd name="connsiteX54" fmla="*/ 86505 w 531530"/>
              <a:gd name="connsiteY54" fmla="*/ 189679 h 531521"/>
              <a:gd name="connsiteX55" fmla="*/ 94993 w 531530"/>
              <a:gd name="connsiteY55" fmla="*/ 172089 h 531521"/>
              <a:gd name="connsiteX56" fmla="*/ 94802 w 531530"/>
              <a:gd name="connsiteY56" fmla="*/ 163443 h 531521"/>
              <a:gd name="connsiteX57" fmla="*/ 63891 w 531530"/>
              <a:gd name="connsiteY57" fmla="*/ 115149 h 531521"/>
              <a:gd name="connsiteX58" fmla="*/ 115149 w 531530"/>
              <a:gd name="connsiteY58" fmla="*/ 63882 h 531521"/>
              <a:gd name="connsiteX59" fmla="*/ 163451 w 531530"/>
              <a:gd name="connsiteY59" fmla="*/ 94802 h 531521"/>
              <a:gd name="connsiteX60" fmla="*/ 172005 w 531530"/>
              <a:gd name="connsiteY60" fmla="*/ 95026 h 531521"/>
              <a:gd name="connsiteX61" fmla="*/ 193532 w 531530"/>
              <a:gd name="connsiteY61" fmla="*/ 85210 h 531521"/>
              <a:gd name="connsiteX62" fmla="*/ 211488 w 531530"/>
              <a:gd name="connsiteY62" fmla="*/ 78848 h 531521"/>
              <a:gd name="connsiteX63" fmla="*/ 217326 w 531530"/>
              <a:gd name="connsiteY63" fmla="*/ 72661 h 531521"/>
              <a:gd name="connsiteX64" fmla="*/ 229750 w 531530"/>
              <a:gd name="connsiteY64" fmla="*/ 16610 h 531521"/>
              <a:gd name="connsiteX65" fmla="*/ 301772 w 531530"/>
              <a:gd name="connsiteY65" fmla="*/ 16610 h 531521"/>
              <a:gd name="connsiteX66" fmla="*/ 314196 w 531530"/>
              <a:gd name="connsiteY66" fmla="*/ 72661 h 531521"/>
              <a:gd name="connsiteX67" fmla="*/ 320034 w 531530"/>
              <a:gd name="connsiteY67" fmla="*/ 78848 h 531521"/>
              <a:gd name="connsiteX68" fmla="*/ 338596 w 531530"/>
              <a:gd name="connsiteY68" fmla="*/ 85442 h 531521"/>
              <a:gd name="connsiteX69" fmla="*/ 359201 w 531530"/>
              <a:gd name="connsiteY69" fmla="*/ 95026 h 531521"/>
              <a:gd name="connsiteX70" fmla="*/ 367755 w 531530"/>
              <a:gd name="connsiteY70" fmla="*/ 94810 h 531521"/>
              <a:gd name="connsiteX71" fmla="*/ 416339 w 531530"/>
              <a:gd name="connsiteY71" fmla="*/ 63882 h 531521"/>
              <a:gd name="connsiteX72" fmla="*/ 467332 w 531530"/>
              <a:gd name="connsiteY72" fmla="*/ 115133 h 531521"/>
              <a:gd name="connsiteX73" fmla="*/ 436413 w 531530"/>
              <a:gd name="connsiteY73" fmla="*/ 163443 h 531521"/>
              <a:gd name="connsiteX74" fmla="*/ 436213 w 531530"/>
              <a:gd name="connsiteY74" fmla="*/ 172080 h 531521"/>
              <a:gd name="connsiteX75" fmla="*/ 444984 w 531530"/>
              <a:gd name="connsiteY75" fmla="*/ 189604 h 531521"/>
              <a:gd name="connsiteX76" fmla="*/ 452666 w 531530"/>
              <a:gd name="connsiteY76" fmla="*/ 211454 h 531521"/>
              <a:gd name="connsiteX77" fmla="*/ 458861 w 531530"/>
              <a:gd name="connsiteY77" fmla="*/ 217326 h 531521"/>
              <a:gd name="connsiteX78" fmla="*/ 514912 w 531530"/>
              <a:gd name="connsiteY78" fmla="*/ 229750 h 531521"/>
              <a:gd name="connsiteX79" fmla="*/ 514912 w 531530"/>
              <a:gd name="connsiteY79" fmla="*/ 302046 h 531521"/>
              <a:gd name="connsiteX80" fmla="*/ 458903 w 531530"/>
              <a:gd name="connsiteY80" fmla="*/ 314179 h 531521"/>
              <a:gd name="connsiteX81" fmla="*/ 452657 w 531530"/>
              <a:gd name="connsiteY81" fmla="*/ 320084 h 531521"/>
              <a:gd name="connsiteX82" fmla="*/ 436189 w 531530"/>
              <a:gd name="connsiteY82" fmla="*/ 359475 h 531521"/>
              <a:gd name="connsiteX83" fmla="*/ 436396 w 531530"/>
              <a:gd name="connsiteY83" fmla="*/ 368054 h 531521"/>
              <a:gd name="connsiteX84" fmla="*/ 467332 w 531530"/>
              <a:gd name="connsiteY84" fmla="*/ 416655 h 531521"/>
              <a:gd name="connsiteX85" fmla="*/ 416373 w 531530"/>
              <a:gd name="connsiteY85" fmla="*/ 467341 h 531521"/>
              <a:gd name="connsiteX86" fmla="*/ 368037 w 531530"/>
              <a:gd name="connsiteY86" fmla="*/ 436695 h 531521"/>
              <a:gd name="connsiteX87" fmla="*/ 359608 w 531530"/>
              <a:gd name="connsiteY87" fmla="*/ 436429 h 531521"/>
              <a:gd name="connsiteX88" fmla="*/ 320092 w 531530"/>
              <a:gd name="connsiteY88" fmla="*/ 452657 h 531521"/>
              <a:gd name="connsiteX89" fmla="*/ 314196 w 531530"/>
              <a:gd name="connsiteY89" fmla="*/ 458861 h 531521"/>
              <a:gd name="connsiteX90" fmla="*/ 301772 w 531530"/>
              <a:gd name="connsiteY90" fmla="*/ 514912 h 531521"/>
              <a:gd name="connsiteX91" fmla="*/ 229750 w 531530"/>
              <a:gd name="connsiteY91" fmla="*/ 514912 h 531521"/>
              <a:gd name="connsiteX92" fmla="*/ 217326 w 531530"/>
              <a:gd name="connsiteY92" fmla="*/ 458861 h 531521"/>
              <a:gd name="connsiteX93" fmla="*/ 211388 w 531530"/>
              <a:gd name="connsiteY93" fmla="*/ 452649 h 531521"/>
              <a:gd name="connsiteX94" fmla="*/ 171989 w 531530"/>
              <a:gd name="connsiteY94" fmla="*/ 436471 h 531521"/>
              <a:gd name="connsiteX95" fmla="*/ 163485 w 531530"/>
              <a:gd name="connsiteY95" fmla="*/ 436695 h 531521"/>
              <a:gd name="connsiteX96" fmla="*/ 115133 w 531530"/>
              <a:gd name="connsiteY96" fmla="*/ 467349 h 531521"/>
              <a:gd name="connsiteX97" fmla="*/ 63891 w 531530"/>
              <a:gd name="connsiteY97" fmla="*/ 416638 h 531521"/>
              <a:gd name="connsiteX98" fmla="*/ 94819 w 531530"/>
              <a:gd name="connsiteY98" fmla="*/ 368054 h 531521"/>
              <a:gd name="connsiteX99" fmla="*/ 95093 w 531530"/>
              <a:gd name="connsiteY99" fmla="*/ 359608 h 531521"/>
              <a:gd name="connsiteX100" fmla="*/ 78815 w 531530"/>
              <a:gd name="connsiteY100" fmla="*/ 319926 h 531521"/>
              <a:gd name="connsiteX101" fmla="*/ 72619 w 531530"/>
              <a:gd name="connsiteY101" fmla="*/ 314179 h 531521"/>
              <a:gd name="connsiteX102" fmla="*/ 16610 w 531530"/>
              <a:gd name="connsiteY102" fmla="*/ 302054 h 531521"/>
              <a:gd name="connsiteX103" fmla="*/ 16610 w 531530"/>
              <a:gd name="connsiteY103" fmla="*/ 229717 h 53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31530" h="531521">
                <a:moveTo>
                  <a:pt x="6544" y="316862"/>
                </a:moveTo>
                <a:lnTo>
                  <a:pt x="64356" y="329386"/>
                </a:lnTo>
                <a:cubicBezTo>
                  <a:pt x="68029" y="341025"/>
                  <a:pt x="72662" y="352340"/>
                  <a:pt x="78208" y="363212"/>
                </a:cubicBezTo>
                <a:lnTo>
                  <a:pt x="46284" y="413375"/>
                </a:lnTo>
                <a:cubicBezTo>
                  <a:pt x="44188" y="416671"/>
                  <a:pt x="44672" y="420982"/>
                  <a:pt x="47447" y="423731"/>
                </a:cubicBezTo>
                <a:lnTo>
                  <a:pt x="108156" y="483818"/>
                </a:lnTo>
                <a:cubicBezTo>
                  <a:pt x="110904" y="486551"/>
                  <a:pt x="115178" y="487014"/>
                  <a:pt x="118446" y="484931"/>
                </a:cubicBezTo>
                <a:lnTo>
                  <a:pt x="168252" y="453338"/>
                </a:lnTo>
                <a:cubicBezTo>
                  <a:pt x="179083" y="459075"/>
                  <a:pt x="190445" y="463747"/>
                  <a:pt x="202178" y="467291"/>
                </a:cubicBezTo>
                <a:lnTo>
                  <a:pt x="214967" y="525011"/>
                </a:lnTo>
                <a:cubicBezTo>
                  <a:pt x="215810" y="528816"/>
                  <a:pt x="219184" y="531524"/>
                  <a:pt x="223081" y="531522"/>
                </a:cubicBezTo>
                <a:lnTo>
                  <a:pt x="308449" y="531522"/>
                </a:lnTo>
                <a:cubicBezTo>
                  <a:pt x="312341" y="531521"/>
                  <a:pt x="315710" y="528818"/>
                  <a:pt x="316555" y="525019"/>
                </a:cubicBezTo>
                <a:lnTo>
                  <a:pt x="329361" y="467258"/>
                </a:lnTo>
                <a:cubicBezTo>
                  <a:pt x="340739" y="463770"/>
                  <a:pt x="352100" y="459094"/>
                  <a:pt x="363245" y="453313"/>
                </a:cubicBezTo>
                <a:lnTo>
                  <a:pt x="413084" y="484931"/>
                </a:lnTo>
                <a:cubicBezTo>
                  <a:pt x="416359" y="487004"/>
                  <a:pt x="420634" y="486535"/>
                  <a:pt x="423382" y="483801"/>
                </a:cubicBezTo>
                <a:cubicBezTo>
                  <a:pt x="478004" y="426181"/>
                  <a:pt x="491384" y="423507"/>
                  <a:pt x="484939" y="413375"/>
                </a:cubicBezTo>
                <a:lnTo>
                  <a:pt x="453073" y="363304"/>
                </a:lnTo>
                <a:cubicBezTo>
                  <a:pt x="458894" y="352481"/>
                  <a:pt x="463646" y="341116"/>
                  <a:pt x="467258" y="329369"/>
                </a:cubicBezTo>
                <a:lnTo>
                  <a:pt x="524978" y="316862"/>
                </a:lnTo>
                <a:cubicBezTo>
                  <a:pt x="528800" y="316037"/>
                  <a:pt x="531529" y="312658"/>
                  <a:pt x="531530" y="308748"/>
                </a:cubicBezTo>
                <a:lnTo>
                  <a:pt x="531530" y="223073"/>
                </a:lnTo>
                <a:cubicBezTo>
                  <a:pt x="531529" y="219181"/>
                  <a:pt x="528826" y="215812"/>
                  <a:pt x="525027" y="214967"/>
                </a:cubicBezTo>
                <a:lnTo>
                  <a:pt x="467249" y="202161"/>
                </a:lnTo>
                <a:cubicBezTo>
                  <a:pt x="465230" y="195713"/>
                  <a:pt x="462907" y="189364"/>
                  <a:pt x="460290" y="183134"/>
                </a:cubicBezTo>
                <a:cubicBezTo>
                  <a:pt x="458115" y="178051"/>
                  <a:pt x="455713" y="173069"/>
                  <a:pt x="453089" y="168202"/>
                </a:cubicBezTo>
                <a:lnTo>
                  <a:pt x="484922" y="118471"/>
                </a:lnTo>
                <a:cubicBezTo>
                  <a:pt x="487024" y="115192"/>
                  <a:pt x="486565" y="110893"/>
                  <a:pt x="483818" y="108132"/>
                </a:cubicBezTo>
                <a:lnTo>
                  <a:pt x="423415" y="47422"/>
                </a:lnTo>
                <a:cubicBezTo>
                  <a:pt x="420661" y="44663"/>
                  <a:pt x="416359" y="44186"/>
                  <a:pt x="413067" y="46276"/>
                </a:cubicBezTo>
                <a:lnTo>
                  <a:pt x="362988" y="78150"/>
                </a:lnTo>
                <a:cubicBezTo>
                  <a:pt x="357137" y="75023"/>
                  <a:pt x="351069" y="72317"/>
                  <a:pt x="344833" y="70053"/>
                </a:cubicBezTo>
                <a:cubicBezTo>
                  <a:pt x="339798" y="67815"/>
                  <a:pt x="334631" y="65888"/>
                  <a:pt x="329361" y="64281"/>
                </a:cubicBezTo>
                <a:lnTo>
                  <a:pt x="316555" y="6495"/>
                </a:lnTo>
                <a:cubicBezTo>
                  <a:pt x="315707" y="2699"/>
                  <a:pt x="312338" y="0"/>
                  <a:pt x="308449" y="0"/>
                </a:cubicBezTo>
                <a:lnTo>
                  <a:pt x="223073" y="0"/>
                </a:lnTo>
                <a:cubicBezTo>
                  <a:pt x="219181" y="1"/>
                  <a:pt x="215812" y="2704"/>
                  <a:pt x="214967" y="6503"/>
                </a:cubicBezTo>
                <a:lnTo>
                  <a:pt x="202161" y="64289"/>
                </a:lnTo>
                <a:cubicBezTo>
                  <a:pt x="196372" y="66091"/>
                  <a:pt x="191472" y="67919"/>
                  <a:pt x="187295" y="69820"/>
                </a:cubicBezTo>
                <a:cubicBezTo>
                  <a:pt x="180770" y="72166"/>
                  <a:pt x="174413" y="74955"/>
                  <a:pt x="168268" y="78167"/>
                </a:cubicBezTo>
                <a:lnTo>
                  <a:pt x="118471" y="46292"/>
                </a:lnTo>
                <a:cubicBezTo>
                  <a:pt x="115185" y="44192"/>
                  <a:pt x="110880" y="44662"/>
                  <a:pt x="108123" y="47422"/>
                </a:cubicBezTo>
                <a:lnTo>
                  <a:pt x="47413" y="108132"/>
                </a:lnTo>
                <a:cubicBezTo>
                  <a:pt x="44653" y="110888"/>
                  <a:pt x="44187" y="115196"/>
                  <a:pt x="46292" y="118480"/>
                </a:cubicBezTo>
                <a:lnTo>
                  <a:pt x="78150" y="168243"/>
                </a:lnTo>
                <a:cubicBezTo>
                  <a:pt x="72575" y="179004"/>
                  <a:pt x="68023" y="190266"/>
                  <a:pt x="64555" y="201879"/>
                </a:cubicBezTo>
                <a:lnTo>
                  <a:pt x="6478" y="214992"/>
                </a:lnTo>
                <a:cubicBezTo>
                  <a:pt x="2692" y="215846"/>
                  <a:pt x="2" y="219209"/>
                  <a:pt x="0" y="223090"/>
                </a:cubicBezTo>
                <a:lnTo>
                  <a:pt x="0" y="308756"/>
                </a:lnTo>
                <a:cubicBezTo>
                  <a:pt x="1" y="312664"/>
                  <a:pt x="2726" y="316042"/>
                  <a:pt x="6544" y="316870"/>
                </a:cubicBezTo>
                <a:close/>
                <a:moveTo>
                  <a:pt x="16610" y="229725"/>
                </a:moveTo>
                <a:lnTo>
                  <a:pt x="73001" y="217010"/>
                </a:lnTo>
                <a:cubicBezTo>
                  <a:pt x="75976" y="216336"/>
                  <a:pt x="78342" y="214085"/>
                  <a:pt x="79164" y="211147"/>
                </a:cubicBezTo>
                <a:cubicBezTo>
                  <a:pt x="81381" y="203257"/>
                  <a:pt x="83789" y="196206"/>
                  <a:pt x="86505" y="189679"/>
                </a:cubicBezTo>
                <a:cubicBezTo>
                  <a:pt x="88864" y="184189"/>
                  <a:pt x="91654" y="177844"/>
                  <a:pt x="94993" y="172089"/>
                </a:cubicBezTo>
                <a:cubicBezTo>
                  <a:pt x="96553" y="169399"/>
                  <a:pt x="96480" y="166062"/>
                  <a:pt x="94802" y="163443"/>
                </a:cubicBezTo>
                <a:lnTo>
                  <a:pt x="63891" y="115149"/>
                </a:lnTo>
                <a:lnTo>
                  <a:pt x="115149" y="63882"/>
                </a:lnTo>
                <a:lnTo>
                  <a:pt x="163451" y="94802"/>
                </a:lnTo>
                <a:cubicBezTo>
                  <a:pt x="166034" y="96463"/>
                  <a:pt x="169331" y="96538"/>
                  <a:pt x="172005" y="95026"/>
                </a:cubicBezTo>
                <a:cubicBezTo>
                  <a:pt x="178666" y="91272"/>
                  <a:pt x="185692" y="88050"/>
                  <a:pt x="193532" y="85210"/>
                </a:cubicBezTo>
                <a:cubicBezTo>
                  <a:pt x="198648" y="82893"/>
                  <a:pt x="204354" y="80874"/>
                  <a:pt x="211488" y="78848"/>
                </a:cubicBezTo>
                <a:cubicBezTo>
                  <a:pt x="214419" y="78017"/>
                  <a:pt x="216662" y="75634"/>
                  <a:pt x="217326" y="72661"/>
                </a:cubicBezTo>
                <a:lnTo>
                  <a:pt x="229750" y="16610"/>
                </a:lnTo>
                <a:lnTo>
                  <a:pt x="301772" y="16610"/>
                </a:lnTo>
                <a:lnTo>
                  <a:pt x="314196" y="72661"/>
                </a:lnTo>
                <a:cubicBezTo>
                  <a:pt x="314860" y="75634"/>
                  <a:pt x="317103" y="78017"/>
                  <a:pt x="320034" y="78848"/>
                </a:cubicBezTo>
                <a:cubicBezTo>
                  <a:pt x="327168" y="80874"/>
                  <a:pt x="332874" y="82893"/>
                  <a:pt x="338596" y="85442"/>
                </a:cubicBezTo>
                <a:cubicBezTo>
                  <a:pt x="345448" y="87917"/>
                  <a:pt x="352000" y="90957"/>
                  <a:pt x="359201" y="95026"/>
                </a:cubicBezTo>
                <a:cubicBezTo>
                  <a:pt x="361873" y="96543"/>
                  <a:pt x="365164" y="96460"/>
                  <a:pt x="367755" y="94810"/>
                </a:cubicBezTo>
                <a:lnTo>
                  <a:pt x="416339" y="63882"/>
                </a:lnTo>
                <a:lnTo>
                  <a:pt x="467332" y="115133"/>
                </a:lnTo>
                <a:lnTo>
                  <a:pt x="436413" y="163443"/>
                </a:lnTo>
                <a:cubicBezTo>
                  <a:pt x="434734" y="166057"/>
                  <a:pt x="434657" y="169391"/>
                  <a:pt x="436213" y="172080"/>
                </a:cubicBezTo>
                <a:cubicBezTo>
                  <a:pt x="439419" y="177620"/>
                  <a:pt x="442384" y="183541"/>
                  <a:pt x="444984" y="189604"/>
                </a:cubicBezTo>
                <a:cubicBezTo>
                  <a:pt x="448148" y="197195"/>
                  <a:pt x="450731" y="204545"/>
                  <a:pt x="452666" y="211454"/>
                </a:cubicBezTo>
                <a:cubicBezTo>
                  <a:pt x="453496" y="214403"/>
                  <a:pt x="455880" y="216662"/>
                  <a:pt x="458861" y="217326"/>
                </a:cubicBezTo>
                <a:lnTo>
                  <a:pt x="514912" y="229750"/>
                </a:lnTo>
                <a:lnTo>
                  <a:pt x="514912" y="302046"/>
                </a:lnTo>
                <a:lnTo>
                  <a:pt x="458903" y="314179"/>
                </a:lnTo>
                <a:cubicBezTo>
                  <a:pt x="455888" y="314844"/>
                  <a:pt x="453488" y="317111"/>
                  <a:pt x="452657" y="320084"/>
                </a:cubicBezTo>
                <a:cubicBezTo>
                  <a:pt x="448825" y="333847"/>
                  <a:pt x="443293" y="347080"/>
                  <a:pt x="436189" y="359475"/>
                </a:cubicBezTo>
                <a:cubicBezTo>
                  <a:pt x="434660" y="362152"/>
                  <a:pt x="434740" y="365455"/>
                  <a:pt x="436396" y="368054"/>
                </a:cubicBezTo>
                <a:lnTo>
                  <a:pt x="467332" y="416655"/>
                </a:lnTo>
                <a:lnTo>
                  <a:pt x="416373" y="467341"/>
                </a:lnTo>
                <a:lnTo>
                  <a:pt x="368037" y="436695"/>
                </a:lnTo>
                <a:cubicBezTo>
                  <a:pt x="365485" y="435078"/>
                  <a:pt x="362256" y="434977"/>
                  <a:pt x="359608" y="436429"/>
                </a:cubicBezTo>
                <a:cubicBezTo>
                  <a:pt x="347105" y="443342"/>
                  <a:pt x="333846" y="448788"/>
                  <a:pt x="320092" y="452657"/>
                </a:cubicBezTo>
                <a:cubicBezTo>
                  <a:pt x="317136" y="453480"/>
                  <a:pt x="314860" y="455871"/>
                  <a:pt x="314196" y="458861"/>
                </a:cubicBezTo>
                <a:lnTo>
                  <a:pt x="301772" y="514912"/>
                </a:lnTo>
                <a:lnTo>
                  <a:pt x="229750" y="514912"/>
                </a:lnTo>
                <a:lnTo>
                  <a:pt x="217326" y="458861"/>
                </a:lnTo>
                <a:cubicBezTo>
                  <a:pt x="216653" y="455849"/>
                  <a:pt x="214367" y="453457"/>
                  <a:pt x="211388" y="452649"/>
                </a:cubicBezTo>
                <a:cubicBezTo>
                  <a:pt x="197638" y="448901"/>
                  <a:pt x="184405" y="443467"/>
                  <a:pt x="171989" y="436471"/>
                </a:cubicBezTo>
                <a:cubicBezTo>
                  <a:pt x="169326" y="434985"/>
                  <a:pt x="166065" y="435071"/>
                  <a:pt x="163485" y="436695"/>
                </a:cubicBezTo>
                <a:lnTo>
                  <a:pt x="115133" y="467349"/>
                </a:lnTo>
                <a:lnTo>
                  <a:pt x="63891" y="416638"/>
                </a:lnTo>
                <a:lnTo>
                  <a:pt x="94819" y="368054"/>
                </a:lnTo>
                <a:cubicBezTo>
                  <a:pt x="96442" y="365499"/>
                  <a:pt x="96548" y="362263"/>
                  <a:pt x="95093" y="359608"/>
                </a:cubicBezTo>
                <a:cubicBezTo>
                  <a:pt x="88615" y="347798"/>
                  <a:pt x="83150" y="334444"/>
                  <a:pt x="78815" y="319926"/>
                </a:cubicBezTo>
                <a:cubicBezTo>
                  <a:pt x="77953" y="317024"/>
                  <a:pt x="75578" y="314821"/>
                  <a:pt x="72619" y="314179"/>
                </a:cubicBezTo>
                <a:lnTo>
                  <a:pt x="16610" y="302054"/>
                </a:lnTo>
                <a:lnTo>
                  <a:pt x="16610" y="229717"/>
                </a:lnTo>
                <a:close/>
              </a:path>
            </a:pathLst>
          </a:custGeom>
          <a:solidFill>
            <a:schemeClr val="bg1"/>
          </a:solidFill>
          <a:ln w="8226" cap="flat">
            <a:noFill/>
            <a:prstDash val="solid"/>
            <a:miter/>
          </a:ln>
        </p:spPr>
        <p:txBody>
          <a:bodyPr rtlCol="0" anchor="ctr"/>
          <a:lstStyle/>
          <a:p>
            <a:endParaRPr lang="en-US"/>
          </a:p>
        </p:txBody>
      </p:sp>
      <p:sp>
        <p:nvSpPr>
          <p:cNvPr id="365" name="Freeform 364">
            <a:extLst>
              <a:ext uri="{FF2B5EF4-FFF2-40B4-BE49-F238E27FC236}">
                <a16:creationId xmlns:a16="http://schemas.microsoft.com/office/drawing/2014/main" id="{AB3B440B-54A2-EF2F-FF72-217603B35F4F}"/>
              </a:ext>
            </a:extLst>
          </p:cNvPr>
          <p:cNvSpPr/>
          <p:nvPr/>
        </p:nvSpPr>
        <p:spPr>
          <a:xfrm>
            <a:off x="3034410" y="3462696"/>
            <a:ext cx="180126" cy="226447"/>
          </a:xfrm>
          <a:custGeom>
            <a:avLst/>
            <a:gdLst>
              <a:gd name="connsiteX0" fmla="*/ 18332 w 180126"/>
              <a:gd name="connsiteY0" fmla="*/ 160809 h 226447"/>
              <a:gd name="connsiteX1" fmla="*/ 26632 w 180126"/>
              <a:gd name="connsiteY1" fmla="*/ 152499 h 226447"/>
              <a:gd name="connsiteX2" fmla="*/ 25599 w 180126"/>
              <a:gd name="connsiteY2" fmla="*/ 148493 h 226447"/>
              <a:gd name="connsiteX3" fmla="*/ 38015 w 180126"/>
              <a:gd name="connsiteY3" fmla="*/ 61232 h 226447"/>
              <a:gd name="connsiteX4" fmla="*/ 110493 w 180126"/>
              <a:gd name="connsiteY4" fmla="*/ 42537 h 226447"/>
              <a:gd name="connsiteX5" fmla="*/ 92762 w 180126"/>
              <a:gd name="connsiteY5" fmla="*/ 52520 h 226447"/>
              <a:gd name="connsiteX6" fmla="*/ 89606 w 180126"/>
              <a:gd name="connsiteY6" fmla="*/ 63840 h 226447"/>
              <a:gd name="connsiteX7" fmla="*/ 100926 w 180126"/>
              <a:gd name="connsiteY7" fmla="*/ 66995 h 226447"/>
              <a:gd name="connsiteX8" fmla="*/ 133631 w 180126"/>
              <a:gd name="connsiteY8" fmla="*/ 48558 h 226447"/>
              <a:gd name="connsiteX9" fmla="*/ 133889 w 180126"/>
              <a:gd name="connsiteY9" fmla="*/ 48342 h 226447"/>
              <a:gd name="connsiteX10" fmla="*/ 135583 w 180126"/>
              <a:gd name="connsiteY10" fmla="*/ 46881 h 226447"/>
              <a:gd name="connsiteX11" fmla="*/ 136330 w 180126"/>
              <a:gd name="connsiteY11" fmla="*/ 45992 h 226447"/>
              <a:gd name="connsiteX12" fmla="*/ 136829 w 180126"/>
              <a:gd name="connsiteY12" fmla="*/ 45411 h 226447"/>
              <a:gd name="connsiteX13" fmla="*/ 137161 w 180126"/>
              <a:gd name="connsiteY13" fmla="*/ 44356 h 226447"/>
              <a:gd name="connsiteX14" fmla="*/ 137601 w 180126"/>
              <a:gd name="connsiteY14" fmla="*/ 42936 h 226447"/>
              <a:gd name="connsiteX15" fmla="*/ 137734 w 180126"/>
              <a:gd name="connsiteY15" fmla="*/ 41350 h 226447"/>
              <a:gd name="connsiteX16" fmla="*/ 137584 w 180126"/>
              <a:gd name="connsiteY16" fmla="*/ 39697 h 226447"/>
              <a:gd name="connsiteX17" fmla="*/ 137144 w 180126"/>
              <a:gd name="connsiteY17" fmla="*/ 38343 h 226447"/>
              <a:gd name="connsiteX18" fmla="*/ 136795 w 180126"/>
              <a:gd name="connsiteY18" fmla="*/ 37263 h 226447"/>
              <a:gd name="connsiteX19" fmla="*/ 118242 w 180126"/>
              <a:gd name="connsiteY19" fmla="*/ 4243 h 226447"/>
              <a:gd name="connsiteX20" fmla="*/ 106926 w 180126"/>
              <a:gd name="connsiteY20" fmla="*/ 1066 h 226447"/>
              <a:gd name="connsiteX21" fmla="*/ 103750 w 180126"/>
              <a:gd name="connsiteY21" fmla="*/ 12382 h 226447"/>
              <a:gd name="connsiteX22" fmla="*/ 111166 w 180126"/>
              <a:gd name="connsiteY22" fmla="*/ 25570 h 226447"/>
              <a:gd name="connsiteX23" fmla="*/ 26272 w 180126"/>
              <a:gd name="connsiteY23" fmla="*/ 49488 h 226447"/>
              <a:gd name="connsiteX24" fmla="*/ 11049 w 180126"/>
              <a:gd name="connsiteY24" fmla="*/ 156507 h 226447"/>
              <a:gd name="connsiteX25" fmla="*/ 18332 w 180126"/>
              <a:gd name="connsiteY25" fmla="*/ 160809 h 226447"/>
              <a:gd name="connsiteX26" fmla="*/ 69940 w 180126"/>
              <a:gd name="connsiteY26" fmla="*/ 183822 h 226447"/>
              <a:gd name="connsiteX27" fmla="*/ 87497 w 180126"/>
              <a:gd name="connsiteY27" fmla="*/ 173931 h 226447"/>
              <a:gd name="connsiteX28" fmla="*/ 90657 w 180126"/>
              <a:gd name="connsiteY28" fmla="*/ 162615 h 226447"/>
              <a:gd name="connsiteX29" fmla="*/ 79341 w 180126"/>
              <a:gd name="connsiteY29" fmla="*/ 159455 h 226447"/>
              <a:gd name="connsiteX30" fmla="*/ 48397 w 180126"/>
              <a:gd name="connsiteY30" fmla="*/ 176896 h 226447"/>
              <a:gd name="connsiteX31" fmla="*/ 43438 w 180126"/>
              <a:gd name="connsiteY31" fmla="*/ 180866 h 226447"/>
              <a:gd name="connsiteX32" fmla="*/ 42948 w 180126"/>
              <a:gd name="connsiteY32" fmla="*/ 182394 h 226447"/>
              <a:gd name="connsiteX33" fmla="*/ 42674 w 180126"/>
              <a:gd name="connsiteY33" fmla="*/ 183283 h 226447"/>
              <a:gd name="connsiteX34" fmla="*/ 42533 w 180126"/>
              <a:gd name="connsiteY34" fmla="*/ 185010 h 226447"/>
              <a:gd name="connsiteX35" fmla="*/ 42699 w 180126"/>
              <a:gd name="connsiteY35" fmla="*/ 186820 h 226447"/>
              <a:gd name="connsiteX36" fmla="*/ 42948 w 180126"/>
              <a:gd name="connsiteY36" fmla="*/ 187618 h 226447"/>
              <a:gd name="connsiteX37" fmla="*/ 43463 w 180126"/>
              <a:gd name="connsiteY37" fmla="*/ 189196 h 226447"/>
              <a:gd name="connsiteX38" fmla="*/ 62025 w 180126"/>
              <a:gd name="connsiteY38" fmla="*/ 222208 h 226447"/>
              <a:gd name="connsiteX39" fmla="*/ 73337 w 180126"/>
              <a:gd name="connsiteY39" fmla="*/ 225381 h 226447"/>
              <a:gd name="connsiteX40" fmla="*/ 76509 w 180126"/>
              <a:gd name="connsiteY40" fmla="*/ 214069 h 226447"/>
              <a:gd name="connsiteX41" fmla="*/ 68993 w 180126"/>
              <a:gd name="connsiteY41" fmla="*/ 200706 h 226447"/>
              <a:gd name="connsiteX42" fmla="*/ 89888 w 180126"/>
              <a:gd name="connsiteY42" fmla="*/ 203231 h 226447"/>
              <a:gd name="connsiteX43" fmla="*/ 153713 w 180126"/>
              <a:gd name="connsiteY43" fmla="*/ 176937 h 226447"/>
              <a:gd name="connsiteX44" fmla="*/ 169226 w 180126"/>
              <a:gd name="connsiteY44" fmla="*/ 69803 h 226447"/>
              <a:gd name="connsiteX45" fmla="*/ 157860 w 180126"/>
              <a:gd name="connsiteY45" fmla="*/ 66799 h 226447"/>
              <a:gd name="connsiteX46" fmla="*/ 154643 w 180126"/>
              <a:gd name="connsiteY46" fmla="*/ 77775 h 226447"/>
              <a:gd name="connsiteX47" fmla="*/ 141969 w 180126"/>
              <a:gd name="connsiteY47" fmla="*/ 165194 h 226447"/>
              <a:gd name="connsiteX48" fmla="*/ 69940 w 180126"/>
              <a:gd name="connsiteY48" fmla="*/ 183822 h 226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80126" h="226447">
                <a:moveTo>
                  <a:pt x="18332" y="160809"/>
                </a:moveTo>
                <a:cubicBezTo>
                  <a:pt x="22919" y="160807"/>
                  <a:pt x="26635" y="157086"/>
                  <a:pt x="26632" y="152499"/>
                </a:cubicBezTo>
                <a:cubicBezTo>
                  <a:pt x="26632" y="151098"/>
                  <a:pt x="26276" y="149719"/>
                  <a:pt x="25599" y="148493"/>
                </a:cubicBezTo>
                <a:cubicBezTo>
                  <a:pt x="9953" y="120073"/>
                  <a:pt x="15068" y="84187"/>
                  <a:pt x="38015" y="61232"/>
                </a:cubicBezTo>
                <a:cubicBezTo>
                  <a:pt x="57167" y="42089"/>
                  <a:pt x="85221" y="35320"/>
                  <a:pt x="110493" y="42537"/>
                </a:cubicBezTo>
                <a:lnTo>
                  <a:pt x="92762" y="52520"/>
                </a:lnTo>
                <a:cubicBezTo>
                  <a:pt x="88765" y="54774"/>
                  <a:pt x="87352" y="59842"/>
                  <a:pt x="89606" y="63840"/>
                </a:cubicBezTo>
                <a:cubicBezTo>
                  <a:pt x="91860" y="67837"/>
                  <a:pt x="96929" y="69249"/>
                  <a:pt x="100926" y="66995"/>
                </a:cubicBezTo>
                <a:lnTo>
                  <a:pt x="133631" y="48558"/>
                </a:lnTo>
                <a:cubicBezTo>
                  <a:pt x="133739" y="48508"/>
                  <a:pt x="133797" y="48401"/>
                  <a:pt x="133889" y="48342"/>
                </a:cubicBezTo>
                <a:cubicBezTo>
                  <a:pt x="134519" y="47937"/>
                  <a:pt x="135089" y="47445"/>
                  <a:pt x="135583" y="46881"/>
                </a:cubicBezTo>
                <a:cubicBezTo>
                  <a:pt x="135857" y="46590"/>
                  <a:pt x="136114" y="46316"/>
                  <a:pt x="136330" y="45992"/>
                </a:cubicBezTo>
                <a:cubicBezTo>
                  <a:pt x="136480" y="45776"/>
                  <a:pt x="136704" y="45643"/>
                  <a:pt x="136829" y="45411"/>
                </a:cubicBezTo>
                <a:cubicBezTo>
                  <a:pt x="137011" y="45079"/>
                  <a:pt x="137028" y="44705"/>
                  <a:pt x="137161" y="44356"/>
                </a:cubicBezTo>
                <a:cubicBezTo>
                  <a:pt x="137351" y="43898"/>
                  <a:pt x="137498" y="43422"/>
                  <a:pt x="137601" y="42936"/>
                </a:cubicBezTo>
                <a:cubicBezTo>
                  <a:pt x="137698" y="42413"/>
                  <a:pt x="137742" y="41881"/>
                  <a:pt x="137734" y="41350"/>
                </a:cubicBezTo>
                <a:cubicBezTo>
                  <a:pt x="137742" y="40795"/>
                  <a:pt x="137691" y="40241"/>
                  <a:pt x="137584" y="39697"/>
                </a:cubicBezTo>
                <a:cubicBezTo>
                  <a:pt x="137478" y="39233"/>
                  <a:pt x="137330" y="38781"/>
                  <a:pt x="137144" y="38343"/>
                </a:cubicBezTo>
                <a:cubicBezTo>
                  <a:pt x="137003" y="37986"/>
                  <a:pt x="136986" y="37604"/>
                  <a:pt x="136795" y="37263"/>
                </a:cubicBezTo>
                <a:lnTo>
                  <a:pt x="118242" y="4243"/>
                </a:lnTo>
                <a:cubicBezTo>
                  <a:pt x="115995" y="240"/>
                  <a:pt x="110928" y="-1181"/>
                  <a:pt x="106926" y="1066"/>
                </a:cubicBezTo>
                <a:cubicBezTo>
                  <a:pt x="102924" y="3313"/>
                  <a:pt x="101502" y="8379"/>
                  <a:pt x="103750" y="12382"/>
                </a:cubicBezTo>
                <a:lnTo>
                  <a:pt x="111166" y="25570"/>
                </a:lnTo>
                <a:cubicBezTo>
                  <a:pt x="81235" y="18494"/>
                  <a:pt x="48754" y="27023"/>
                  <a:pt x="26272" y="49488"/>
                </a:cubicBezTo>
                <a:cubicBezTo>
                  <a:pt x="-1882" y="77643"/>
                  <a:pt x="-8136" y="121643"/>
                  <a:pt x="11049" y="156507"/>
                </a:cubicBezTo>
                <a:cubicBezTo>
                  <a:pt x="12508" y="159164"/>
                  <a:pt x="15301" y="160813"/>
                  <a:pt x="18332" y="160809"/>
                </a:cubicBezTo>
                <a:close/>
                <a:moveTo>
                  <a:pt x="69940" y="183822"/>
                </a:moveTo>
                <a:lnTo>
                  <a:pt x="87497" y="173931"/>
                </a:lnTo>
                <a:cubicBezTo>
                  <a:pt x="91494" y="171679"/>
                  <a:pt x="92909" y="166613"/>
                  <a:pt x="90657" y="162615"/>
                </a:cubicBezTo>
                <a:cubicBezTo>
                  <a:pt x="88404" y="158618"/>
                  <a:pt x="83338" y="157203"/>
                  <a:pt x="79341" y="159455"/>
                </a:cubicBezTo>
                <a:lnTo>
                  <a:pt x="48397" y="176896"/>
                </a:lnTo>
                <a:cubicBezTo>
                  <a:pt x="46282" y="177507"/>
                  <a:pt x="44497" y="178936"/>
                  <a:pt x="43438" y="180866"/>
                </a:cubicBezTo>
                <a:cubicBezTo>
                  <a:pt x="43164" y="181347"/>
                  <a:pt x="43115" y="181879"/>
                  <a:pt x="42948" y="182394"/>
                </a:cubicBezTo>
                <a:cubicBezTo>
                  <a:pt x="42849" y="182693"/>
                  <a:pt x="42741" y="182975"/>
                  <a:pt x="42674" y="183283"/>
                </a:cubicBezTo>
                <a:cubicBezTo>
                  <a:pt x="42565" y="183851"/>
                  <a:pt x="42517" y="184431"/>
                  <a:pt x="42533" y="185010"/>
                </a:cubicBezTo>
                <a:cubicBezTo>
                  <a:pt x="42519" y="185618"/>
                  <a:pt x="42575" y="186225"/>
                  <a:pt x="42699" y="186820"/>
                </a:cubicBezTo>
                <a:cubicBezTo>
                  <a:pt x="42757" y="187103"/>
                  <a:pt x="42857" y="187352"/>
                  <a:pt x="42948" y="187618"/>
                </a:cubicBezTo>
                <a:cubicBezTo>
                  <a:pt x="43115" y="188149"/>
                  <a:pt x="43181" y="188697"/>
                  <a:pt x="43463" y="189196"/>
                </a:cubicBezTo>
                <a:lnTo>
                  <a:pt x="62025" y="222208"/>
                </a:lnTo>
                <a:cubicBezTo>
                  <a:pt x="64272" y="226208"/>
                  <a:pt x="69337" y="227628"/>
                  <a:pt x="73337" y="225381"/>
                </a:cubicBezTo>
                <a:cubicBezTo>
                  <a:pt x="77336" y="223133"/>
                  <a:pt x="78756" y="218069"/>
                  <a:pt x="76509" y="214069"/>
                </a:cubicBezTo>
                <a:lnTo>
                  <a:pt x="68993" y="200706"/>
                </a:lnTo>
                <a:cubicBezTo>
                  <a:pt x="75878" y="202351"/>
                  <a:pt x="82887" y="203231"/>
                  <a:pt x="89888" y="203231"/>
                </a:cubicBezTo>
                <a:cubicBezTo>
                  <a:pt x="113267" y="203231"/>
                  <a:pt x="136455" y="194195"/>
                  <a:pt x="153713" y="176937"/>
                </a:cubicBezTo>
                <a:cubicBezTo>
                  <a:pt x="181900" y="148750"/>
                  <a:pt x="188270" y="104709"/>
                  <a:pt x="169226" y="69803"/>
                </a:cubicBezTo>
                <a:cubicBezTo>
                  <a:pt x="166917" y="65834"/>
                  <a:pt x="161828" y="64490"/>
                  <a:pt x="157860" y="66799"/>
                </a:cubicBezTo>
                <a:cubicBezTo>
                  <a:pt x="154041" y="69021"/>
                  <a:pt x="152628" y="73843"/>
                  <a:pt x="154643" y="77775"/>
                </a:cubicBezTo>
                <a:cubicBezTo>
                  <a:pt x="170181" y="106237"/>
                  <a:pt x="164974" y="142181"/>
                  <a:pt x="141969" y="165194"/>
                </a:cubicBezTo>
                <a:cubicBezTo>
                  <a:pt x="122934" y="184229"/>
                  <a:pt x="95087" y="190956"/>
                  <a:pt x="69940" y="183822"/>
                </a:cubicBezTo>
                <a:close/>
              </a:path>
            </a:pathLst>
          </a:custGeom>
          <a:solidFill>
            <a:schemeClr val="bg1"/>
          </a:solidFill>
          <a:ln w="8226" cap="flat">
            <a:noFill/>
            <a:prstDash val="solid"/>
            <a:miter/>
          </a:ln>
        </p:spPr>
        <p:txBody>
          <a:bodyPr rtlCol="0" anchor="ctr"/>
          <a:lstStyle/>
          <a:p>
            <a:endParaRPr lang="en-US"/>
          </a:p>
        </p:txBody>
      </p:sp>
      <p:sp>
        <p:nvSpPr>
          <p:cNvPr id="366" name="Graphic 24">
            <a:extLst>
              <a:ext uri="{FF2B5EF4-FFF2-40B4-BE49-F238E27FC236}">
                <a16:creationId xmlns:a16="http://schemas.microsoft.com/office/drawing/2014/main" id="{E65615B9-DA08-84C7-8A9F-16B33B896092}"/>
              </a:ext>
            </a:extLst>
          </p:cNvPr>
          <p:cNvSpPr/>
          <p:nvPr/>
        </p:nvSpPr>
        <p:spPr>
          <a:xfrm>
            <a:off x="5101934" y="3355267"/>
            <a:ext cx="442161" cy="442150"/>
          </a:xfrm>
          <a:custGeom>
            <a:avLst/>
            <a:gdLst>
              <a:gd name="connsiteX0" fmla="*/ 175024 w 442161"/>
              <a:gd name="connsiteY0" fmla="*/ 368460 h 442150"/>
              <a:gd name="connsiteX1" fmla="*/ 175024 w 442161"/>
              <a:gd name="connsiteY1" fmla="*/ 248709 h 442150"/>
              <a:gd name="connsiteX2" fmla="*/ 184235 w 442161"/>
              <a:gd name="connsiteY2" fmla="*/ 239498 h 442150"/>
              <a:gd name="connsiteX3" fmla="*/ 193447 w 442161"/>
              <a:gd name="connsiteY3" fmla="*/ 248709 h 442150"/>
              <a:gd name="connsiteX4" fmla="*/ 193447 w 442161"/>
              <a:gd name="connsiteY4" fmla="*/ 368460 h 442150"/>
              <a:gd name="connsiteX5" fmla="*/ 184235 w 442161"/>
              <a:gd name="connsiteY5" fmla="*/ 377671 h 442150"/>
              <a:gd name="connsiteX6" fmla="*/ 175024 w 442161"/>
              <a:gd name="connsiteY6" fmla="*/ 368460 h 442150"/>
              <a:gd name="connsiteX7" fmla="*/ 432953 w 442161"/>
              <a:gd name="connsiteY7" fmla="*/ 405305 h 442150"/>
              <a:gd name="connsiteX8" fmla="*/ 359257 w 442161"/>
              <a:gd name="connsiteY8" fmla="*/ 405305 h 442150"/>
              <a:gd name="connsiteX9" fmla="*/ 350048 w 442161"/>
              <a:gd name="connsiteY9" fmla="*/ 396108 h 442150"/>
              <a:gd name="connsiteX10" fmla="*/ 340839 w 442161"/>
              <a:gd name="connsiteY10" fmla="*/ 405305 h 442150"/>
              <a:gd name="connsiteX11" fmla="*/ 276352 w 442161"/>
              <a:gd name="connsiteY11" fmla="*/ 405305 h 442150"/>
              <a:gd name="connsiteX12" fmla="*/ 267138 w 442161"/>
              <a:gd name="connsiteY12" fmla="*/ 396108 h 442150"/>
              <a:gd name="connsiteX13" fmla="*/ 257929 w 442161"/>
              <a:gd name="connsiteY13" fmla="*/ 405305 h 442150"/>
              <a:gd name="connsiteX14" fmla="*/ 193447 w 442161"/>
              <a:gd name="connsiteY14" fmla="*/ 405305 h 442150"/>
              <a:gd name="connsiteX15" fmla="*/ 184235 w 442161"/>
              <a:gd name="connsiteY15" fmla="*/ 396094 h 442150"/>
              <a:gd name="connsiteX16" fmla="*/ 175024 w 442161"/>
              <a:gd name="connsiteY16" fmla="*/ 405305 h 442150"/>
              <a:gd name="connsiteX17" fmla="*/ 110542 w 442161"/>
              <a:gd name="connsiteY17" fmla="*/ 405305 h 442150"/>
              <a:gd name="connsiteX18" fmla="*/ 101330 w 442161"/>
              <a:gd name="connsiteY18" fmla="*/ 396094 h 442150"/>
              <a:gd name="connsiteX19" fmla="*/ 92119 w 442161"/>
              <a:gd name="connsiteY19" fmla="*/ 405305 h 442150"/>
              <a:gd name="connsiteX20" fmla="*/ 36851 w 442161"/>
              <a:gd name="connsiteY20" fmla="*/ 405305 h 442150"/>
              <a:gd name="connsiteX21" fmla="*/ 36851 w 442161"/>
              <a:gd name="connsiteY21" fmla="*/ 336224 h 442150"/>
              <a:gd name="connsiteX22" fmla="*/ 45832 w 442161"/>
              <a:gd name="connsiteY22" fmla="*/ 326794 h 442150"/>
              <a:gd name="connsiteX23" fmla="*/ 36851 w 442161"/>
              <a:gd name="connsiteY23" fmla="*/ 317812 h 442150"/>
              <a:gd name="connsiteX24" fmla="*/ 36851 w 442161"/>
              <a:gd name="connsiteY24" fmla="*/ 253319 h 442150"/>
              <a:gd name="connsiteX25" fmla="*/ 45832 w 442161"/>
              <a:gd name="connsiteY25" fmla="*/ 243889 h 442150"/>
              <a:gd name="connsiteX26" fmla="*/ 36851 w 442161"/>
              <a:gd name="connsiteY26" fmla="*/ 234907 h 442150"/>
              <a:gd name="connsiteX27" fmla="*/ 36851 w 442161"/>
              <a:gd name="connsiteY27" fmla="*/ 170414 h 442150"/>
              <a:gd name="connsiteX28" fmla="*/ 45832 w 442161"/>
              <a:gd name="connsiteY28" fmla="*/ 160984 h 442150"/>
              <a:gd name="connsiteX29" fmla="*/ 36851 w 442161"/>
              <a:gd name="connsiteY29" fmla="*/ 152002 h 442150"/>
              <a:gd name="connsiteX30" fmla="*/ 36851 w 442161"/>
              <a:gd name="connsiteY30" fmla="*/ 87509 h 442150"/>
              <a:gd name="connsiteX31" fmla="*/ 46060 w 442161"/>
              <a:gd name="connsiteY31" fmla="*/ 78301 h 442150"/>
              <a:gd name="connsiteX32" fmla="*/ 36851 w 442161"/>
              <a:gd name="connsiteY32" fmla="*/ 69092 h 442150"/>
              <a:gd name="connsiteX33" fmla="*/ 36851 w 442161"/>
              <a:gd name="connsiteY33" fmla="*/ 9214 h 442150"/>
              <a:gd name="connsiteX34" fmla="*/ 27637 w 442161"/>
              <a:gd name="connsiteY34" fmla="*/ 0 h 442150"/>
              <a:gd name="connsiteX35" fmla="*/ 18423 w 442161"/>
              <a:gd name="connsiteY35" fmla="*/ 9214 h 442150"/>
              <a:gd name="connsiteX36" fmla="*/ 18423 w 442161"/>
              <a:gd name="connsiteY36" fmla="*/ 69092 h 442150"/>
              <a:gd name="connsiteX37" fmla="*/ 9214 w 442161"/>
              <a:gd name="connsiteY37" fmla="*/ 78301 h 442150"/>
              <a:gd name="connsiteX38" fmla="*/ 18423 w 442161"/>
              <a:gd name="connsiteY38" fmla="*/ 87509 h 442150"/>
              <a:gd name="connsiteX39" fmla="*/ 18423 w 442161"/>
              <a:gd name="connsiteY39" fmla="*/ 151997 h 442150"/>
              <a:gd name="connsiteX40" fmla="*/ 8992 w 442161"/>
              <a:gd name="connsiteY40" fmla="*/ 160978 h 442150"/>
              <a:gd name="connsiteX41" fmla="*/ 17973 w 442161"/>
              <a:gd name="connsiteY41" fmla="*/ 170409 h 442150"/>
              <a:gd name="connsiteX42" fmla="*/ 18423 w 442161"/>
              <a:gd name="connsiteY42" fmla="*/ 170409 h 442150"/>
              <a:gd name="connsiteX43" fmla="*/ 18423 w 442161"/>
              <a:gd name="connsiteY43" fmla="*/ 234902 h 442150"/>
              <a:gd name="connsiteX44" fmla="*/ 8992 w 442161"/>
              <a:gd name="connsiteY44" fmla="*/ 243883 h 442150"/>
              <a:gd name="connsiteX45" fmla="*/ 17973 w 442161"/>
              <a:gd name="connsiteY45" fmla="*/ 253314 h 442150"/>
              <a:gd name="connsiteX46" fmla="*/ 18423 w 442161"/>
              <a:gd name="connsiteY46" fmla="*/ 253314 h 442150"/>
              <a:gd name="connsiteX47" fmla="*/ 18423 w 442161"/>
              <a:gd name="connsiteY47" fmla="*/ 317801 h 442150"/>
              <a:gd name="connsiteX48" fmla="*/ 8992 w 442161"/>
              <a:gd name="connsiteY48" fmla="*/ 326783 h 442150"/>
              <a:gd name="connsiteX49" fmla="*/ 17973 w 442161"/>
              <a:gd name="connsiteY49" fmla="*/ 336213 h 442150"/>
              <a:gd name="connsiteX50" fmla="*/ 18423 w 442161"/>
              <a:gd name="connsiteY50" fmla="*/ 336213 h 442150"/>
              <a:gd name="connsiteX51" fmla="*/ 18423 w 442161"/>
              <a:gd name="connsiteY51" fmla="*/ 405294 h 442150"/>
              <a:gd name="connsiteX52" fmla="*/ 9214 w 442161"/>
              <a:gd name="connsiteY52" fmla="*/ 405294 h 442150"/>
              <a:gd name="connsiteX53" fmla="*/ 0 w 442161"/>
              <a:gd name="connsiteY53" fmla="*/ 414508 h 442150"/>
              <a:gd name="connsiteX54" fmla="*/ 9214 w 442161"/>
              <a:gd name="connsiteY54" fmla="*/ 423723 h 442150"/>
              <a:gd name="connsiteX55" fmla="*/ 18423 w 442161"/>
              <a:gd name="connsiteY55" fmla="*/ 423723 h 442150"/>
              <a:gd name="connsiteX56" fmla="*/ 18423 w 442161"/>
              <a:gd name="connsiteY56" fmla="*/ 432937 h 442150"/>
              <a:gd name="connsiteX57" fmla="*/ 27637 w 442161"/>
              <a:gd name="connsiteY57" fmla="*/ 442151 h 442150"/>
              <a:gd name="connsiteX58" fmla="*/ 36851 w 442161"/>
              <a:gd name="connsiteY58" fmla="*/ 432937 h 442150"/>
              <a:gd name="connsiteX59" fmla="*/ 36851 w 442161"/>
              <a:gd name="connsiteY59" fmla="*/ 423723 h 442150"/>
              <a:gd name="connsiteX60" fmla="*/ 92119 w 442161"/>
              <a:gd name="connsiteY60" fmla="*/ 423723 h 442150"/>
              <a:gd name="connsiteX61" fmla="*/ 101330 w 442161"/>
              <a:gd name="connsiteY61" fmla="*/ 432934 h 442150"/>
              <a:gd name="connsiteX62" fmla="*/ 110542 w 442161"/>
              <a:gd name="connsiteY62" fmla="*/ 423723 h 442150"/>
              <a:gd name="connsiteX63" fmla="*/ 175024 w 442161"/>
              <a:gd name="connsiteY63" fmla="*/ 423723 h 442150"/>
              <a:gd name="connsiteX64" fmla="*/ 184235 w 442161"/>
              <a:gd name="connsiteY64" fmla="*/ 432934 h 442150"/>
              <a:gd name="connsiteX65" fmla="*/ 193447 w 442161"/>
              <a:gd name="connsiteY65" fmla="*/ 423723 h 442150"/>
              <a:gd name="connsiteX66" fmla="*/ 257929 w 442161"/>
              <a:gd name="connsiteY66" fmla="*/ 423723 h 442150"/>
              <a:gd name="connsiteX67" fmla="*/ 267140 w 442161"/>
              <a:gd name="connsiteY67" fmla="*/ 432934 h 442150"/>
              <a:gd name="connsiteX68" fmla="*/ 276352 w 442161"/>
              <a:gd name="connsiteY68" fmla="*/ 423723 h 442150"/>
              <a:gd name="connsiteX69" fmla="*/ 340834 w 442161"/>
              <a:gd name="connsiteY69" fmla="*/ 423723 h 442150"/>
              <a:gd name="connsiteX70" fmla="*/ 350043 w 442161"/>
              <a:gd name="connsiteY70" fmla="*/ 432931 h 442150"/>
              <a:gd name="connsiteX71" fmla="*/ 359251 w 442161"/>
              <a:gd name="connsiteY71" fmla="*/ 423723 h 442150"/>
              <a:gd name="connsiteX72" fmla="*/ 432948 w 442161"/>
              <a:gd name="connsiteY72" fmla="*/ 423723 h 442150"/>
              <a:gd name="connsiteX73" fmla="*/ 442159 w 442161"/>
              <a:gd name="connsiteY73" fmla="*/ 414517 h 442150"/>
              <a:gd name="connsiteX74" fmla="*/ 432953 w 442161"/>
              <a:gd name="connsiteY74" fmla="*/ 405305 h 442150"/>
              <a:gd name="connsiteX75" fmla="*/ 101333 w 442161"/>
              <a:gd name="connsiteY75" fmla="*/ 377674 h 442150"/>
              <a:gd name="connsiteX76" fmla="*/ 110547 w 442161"/>
              <a:gd name="connsiteY76" fmla="*/ 368471 h 442150"/>
              <a:gd name="connsiteX77" fmla="*/ 110547 w 442161"/>
              <a:gd name="connsiteY77" fmla="*/ 368460 h 442150"/>
              <a:gd name="connsiteX78" fmla="*/ 110547 w 442161"/>
              <a:gd name="connsiteY78" fmla="*/ 156607 h 442150"/>
              <a:gd name="connsiteX79" fmla="*/ 101336 w 442161"/>
              <a:gd name="connsiteY79" fmla="*/ 147395 h 442150"/>
              <a:gd name="connsiteX80" fmla="*/ 92125 w 442161"/>
              <a:gd name="connsiteY80" fmla="*/ 156607 h 442150"/>
              <a:gd name="connsiteX81" fmla="*/ 92125 w 442161"/>
              <a:gd name="connsiteY81" fmla="*/ 368460 h 442150"/>
              <a:gd name="connsiteX82" fmla="*/ 101306 w 442161"/>
              <a:gd name="connsiteY82" fmla="*/ 377674 h 442150"/>
              <a:gd name="connsiteX83" fmla="*/ 101333 w 442161"/>
              <a:gd name="connsiteY83" fmla="*/ 377674 h 442150"/>
              <a:gd name="connsiteX84" fmla="*/ 267143 w 442161"/>
              <a:gd name="connsiteY84" fmla="*/ 377674 h 442150"/>
              <a:gd name="connsiteX85" fmla="*/ 276357 w 442161"/>
              <a:gd name="connsiteY85" fmla="*/ 368471 h 442150"/>
              <a:gd name="connsiteX86" fmla="*/ 276357 w 442161"/>
              <a:gd name="connsiteY86" fmla="*/ 368460 h 442150"/>
              <a:gd name="connsiteX87" fmla="*/ 276357 w 442161"/>
              <a:gd name="connsiteY87" fmla="*/ 285555 h 442150"/>
              <a:gd name="connsiteX88" fmla="*/ 267143 w 442161"/>
              <a:gd name="connsiteY88" fmla="*/ 276357 h 442150"/>
              <a:gd name="connsiteX89" fmla="*/ 257934 w 442161"/>
              <a:gd name="connsiteY89" fmla="*/ 285555 h 442150"/>
              <a:gd name="connsiteX90" fmla="*/ 257934 w 442161"/>
              <a:gd name="connsiteY90" fmla="*/ 368460 h 442150"/>
              <a:gd name="connsiteX91" fmla="*/ 267116 w 442161"/>
              <a:gd name="connsiteY91" fmla="*/ 377674 h 442150"/>
              <a:gd name="connsiteX92" fmla="*/ 267143 w 442161"/>
              <a:gd name="connsiteY92" fmla="*/ 377674 h 442150"/>
              <a:gd name="connsiteX93" fmla="*/ 442162 w 442161"/>
              <a:gd name="connsiteY93" fmla="*/ 303989 h 442150"/>
              <a:gd name="connsiteX94" fmla="*/ 442162 w 442161"/>
              <a:gd name="connsiteY94" fmla="*/ 340834 h 442150"/>
              <a:gd name="connsiteX95" fmla="*/ 441981 w 442161"/>
              <a:gd name="connsiteY95" fmla="*/ 342643 h 442150"/>
              <a:gd name="connsiteX96" fmla="*/ 441740 w 442161"/>
              <a:gd name="connsiteY96" fmla="*/ 343454 h 442150"/>
              <a:gd name="connsiteX97" fmla="*/ 441460 w 442161"/>
              <a:gd name="connsiteY97" fmla="*/ 344353 h 442150"/>
              <a:gd name="connsiteX98" fmla="*/ 440956 w 442161"/>
              <a:gd name="connsiteY98" fmla="*/ 345323 h 442150"/>
              <a:gd name="connsiteX99" fmla="*/ 440616 w 442161"/>
              <a:gd name="connsiteY99" fmla="*/ 345943 h 442150"/>
              <a:gd name="connsiteX100" fmla="*/ 439465 w 442161"/>
              <a:gd name="connsiteY100" fmla="*/ 347357 h 442150"/>
              <a:gd name="connsiteX101" fmla="*/ 438056 w 442161"/>
              <a:gd name="connsiteY101" fmla="*/ 348502 h 442150"/>
              <a:gd name="connsiteX102" fmla="*/ 437442 w 442161"/>
              <a:gd name="connsiteY102" fmla="*/ 348826 h 442150"/>
              <a:gd name="connsiteX103" fmla="*/ 436472 w 442161"/>
              <a:gd name="connsiteY103" fmla="*/ 349341 h 442150"/>
              <a:gd name="connsiteX104" fmla="*/ 435595 w 442161"/>
              <a:gd name="connsiteY104" fmla="*/ 349621 h 442150"/>
              <a:gd name="connsiteX105" fmla="*/ 434751 w 442161"/>
              <a:gd name="connsiteY105" fmla="*/ 349856 h 442150"/>
              <a:gd name="connsiteX106" fmla="*/ 432948 w 442161"/>
              <a:gd name="connsiteY106" fmla="*/ 350048 h 442150"/>
              <a:gd name="connsiteX107" fmla="*/ 396102 w 442161"/>
              <a:gd name="connsiteY107" fmla="*/ 350048 h 442150"/>
              <a:gd name="connsiteX108" fmla="*/ 386888 w 442161"/>
              <a:gd name="connsiteY108" fmla="*/ 340834 h 442150"/>
              <a:gd name="connsiteX109" fmla="*/ 396102 w 442161"/>
              <a:gd name="connsiteY109" fmla="*/ 331620 h 442150"/>
              <a:gd name="connsiteX110" fmla="*/ 410715 w 442161"/>
              <a:gd name="connsiteY110" fmla="*/ 331620 h 442150"/>
              <a:gd name="connsiteX111" fmla="*/ 371135 w 442161"/>
              <a:gd name="connsiteY111" fmla="*/ 292039 h 442150"/>
              <a:gd name="connsiteX112" fmla="*/ 359257 w 442161"/>
              <a:gd name="connsiteY112" fmla="*/ 294780 h 442150"/>
              <a:gd name="connsiteX113" fmla="*/ 331625 w 442161"/>
              <a:gd name="connsiteY113" fmla="*/ 267149 h 442150"/>
              <a:gd name="connsiteX114" fmla="*/ 331680 w 442161"/>
              <a:gd name="connsiteY114" fmla="*/ 266030 h 442150"/>
              <a:gd name="connsiteX115" fmla="*/ 287852 w 442161"/>
              <a:gd name="connsiteY115" fmla="*/ 248496 h 442150"/>
              <a:gd name="connsiteX116" fmla="*/ 267143 w 442161"/>
              <a:gd name="connsiteY116" fmla="*/ 257934 h 442150"/>
              <a:gd name="connsiteX117" fmla="*/ 239506 w 442161"/>
              <a:gd name="connsiteY117" fmla="*/ 230303 h 442150"/>
              <a:gd name="connsiteX118" fmla="*/ 239616 w 442161"/>
              <a:gd name="connsiteY118" fmla="*/ 228138 h 442150"/>
              <a:gd name="connsiteX119" fmla="*/ 204272 w 442161"/>
              <a:gd name="connsiteY119" fmla="*/ 212434 h 442150"/>
              <a:gd name="connsiteX120" fmla="*/ 184238 w 442161"/>
              <a:gd name="connsiteY120" fmla="*/ 221089 h 442150"/>
              <a:gd name="connsiteX121" fmla="*/ 156601 w 442161"/>
              <a:gd name="connsiteY121" fmla="*/ 193458 h 442150"/>
              <a:gd name="connsiteX122" fmla="*/ 160641 w 442161"/>
              <a:gd name="connsiteY122" fmla="*/ 179162 h 442150"/>
              <a:gd name="connsiteX123" fmla="*/ 110673 w 442161"/>
              <a:gd name="connsiteY123" fmla="*/ 118090 h 442150"/>
              <a:gd name="connsiteX124" fmla="*/ 101328 w 442161"/>
              <a:gd name="connsiteY124" fmla="*/ 119756 h 442150"/>
              <a:gd name="connsiteX125" fmla="*/ 73691 w 442161"/>
              <a:gd name="connsiteY125" fmla="*/ 92125 h 442150"/>
              <a:gd name="connsiteX126" fmla="*/ 77895 w 442161"/>
              <a:gd name="connsiteY126" fmla="*/ 77583 h 442150"/>
              <a:gd name="connsiteX127" fmla="*/ 57291 w 442161"/>
              <a:gd name="connsiteY127" fmla="*/ 51820 h 442150"/>
              <a:gd name="connsiteX128" fmla="*/ 58535 w 442161"/>
              <a:gd name="connsiteY128" fmla="*/ 38857 h 442150"/>
              <a:gd name="connsiteX129" fmla="*/ 71498 w 442161"/>
              <a:gd name="connsiteY129" fmla="*/ 40101 h 442150"/>
              <a:gd name="connsiteX130" fmla="*/ 71674 w 442161"/>
              <a:gd name="connsiteY130" fmla="*/ 40321 h 442150"/>
              <a:gd name="connsiteX131" fmla="*/ 92267 w 442161"/>
              <a:gd name="connsiteY131" fmla="*/ 66050 h 442150"/>
              <a:gd name="connsiteX132" fmla="*/ 101328 w 442161"/>
              <a:gd name="connsiteY132" fmla="*/ 64488 h 442150"/>
              <a:gd name="connsiteX133" fmla="*/ 128965 w 442161"/>
              <a:gd name="connsiteY133" fmla="*/ 92119 h 442150"/>
              <a:gd name="connsiteX134" fmla="*/ 124925 w 442161"/>
              <a:gd name="connsiteY134" fmla="*/ 106414 h 442150"/>
              <a:gd name="connsiteX135" fmla="*/ 174898 w 442161"/>
              <a:gd name="connsiteY135" fmla="*/ 167487 h 442150"/>
              <a:gd name="connsiteX136" fmla="*/ 184238 w 442161"/>
              <a:gd name="connsiteY136" fmla="*/ 165810 h 442150"/>
              <a:gd name="connsiteX137" fmla="*/ 211875 w 442161"/>
              <a:gd name="connsiteY137" fmla="*/ 193458 h 442150"/>
              <a:gd name="connsiteX138" fmla="*/ 211765 w 442161"/>
              <a:gd name="connsiteY138" fmla="*/ 195606 h 442150"/>
              <a:gd name="connsiteX139" fmla="*/ 247131 w 442161"/>
              <a:gd name="connsiteY139" fmla="*/ 211327 h 442150"/>
              <a:gd name="connsiteX140" fmla="*/ 267143 w 442161"/>
              <a:gd name="connsiteY140" fmla="*/ 202655 h 442150"/>
              <a:gd name="connsiteX141" fmla="*/ 294780 w 442161"/>
              <a:gd name="connsiteY141" fmla="*/ 230298 h 442150"/>
              <a:gd name="connsiteX142" fmla="*/ 294725 w 442161"/>
              <a:gd name="connsiteY142" fmla="*/ 231416 h 442150"/>
              <a:gd name="connsiteX143" fmla="*/ 338554 w 442161"/>
              <a:gd name="connsiteY143" fmla="*/ 248934 h 442150"/>
              <a:gd name="connsiteX144" fmla="*/ 359262 w 442161"/>
              <a:gd name="connsiteY144" fmla="*/ 239512 h 442150"/>
              <a:gd name="connsiteX145" fmla="*/ 386899 w 442161"/>
              <a:gd name="connsiteY145" fmla="*/ 267143 h 442150"/>
              <a:gd name="connsiteX146" fmla="*/ 384164 w 442161"/>
              <a:gd name="connsiteY146" fmla="*/ 279021 h 442150"/>
              <a:gd name="connsiteX147" fmla="*/ 423744 w 442161"/>
              <a:gd name="connsiteY147" fmla="*/ 318591 h 442150"/>
              <a:gd name="connsiteX148" fmla="*/ 423744 w 442161"/>
              <a:gd name="connsiteY148" fmla="*/ 303989 h 442150"/>
              <a:gd name="connsiteX149" fmla="*/ 432953 w 442161"/>
              <a:gd name="connsiteY149" fmla="*/ 294780 h 442150"/>
              <a:gd name="connsiteX150" fmla="*/ 442162 w 442161"/>
              <a:gd name="connsiteY150" fmla="*/ 303989 h 442150"/>
              <a:gd name="connsiteX151" fmla="*/ 110542 w 442161"/>
              <a:gd name="connsiteY151" fmla="*/ 92119 h 442150"/>
              <a:gd name="connsiteX152" fmla="*/ 101328 w 442161"/>
              <a:gd name="connsiteY152" fmla="*/ 82905 h 442150"/>
              <a:gd name="connsiteX153" fmla="*/ 92119 w 442161"/>
              <a:gd name="connsiteY153" fmla="*/ 92119 h 442150"/>
              <a:gd name="connsiteX154" fmla="*/ 101328 w 442161"/>
              <a:gd name="connsiteY154" fmla="*/ 101333 h 442150"/>
              <a:gd name="connsiteX155" fmla="*/ 110542 w 442161"/>
              <a:gd name="connsiteY155" fmla="*/ 92119 h 442150"/>
              <a:gd name="connsiteX156" fmla="*/ 193447 w 442161"/>
              <a:gd name="connsiteY156" fmla="*/ 193452 h 442150"/>
              <a:gd name="connsiteX157" fmla="*/ 184233 w 442161"/>
              <a:gd name="connsiteY157" fmla="*/ 184238 h 442150"/>
              <a:gd name="connsiteX158" fmla="*/ 175024 w 442161"/>
              <a:gd name="connsiteY158" fmla="*/ 193452 h 442150"/>
              <a:gd name="connsiteX159" fmla="*/ 177441 w 442161"/>
              <a:gd name="connsiteY159" fmla="*/ 199602 h 442150"/>
              <a:gd name="connsiteX160" fmla="*/ 178231 w 442161"/>
              <a:gd name="connsiteY160" fmla="*/ 200370 h 442150"/>
              <a:gd name="connsiteX161" fmla="*/ 178894 w 442161"/>
              <a:gd name="connsiteY161" fmla="*/ 200912 h 442150"/>
              <a:gd name="connsiteX162" fmla="*/ 180056 w 442161"/>
              <a:gd name="connsiteY162" fmla="*/ 201603 h 442150"/>
              <a:gd name="connsiteX163" fmla="*/ 184233 w 442161"/>
              <a:gd name="connsiteY163" fmla="*/ 202650 h 442150"/>
              <a:gd name="connsiteX164" fmla="*/ 193447 w 442161"/>
              <a:gd name="connsiteY164" fmla="*/ 193452 h 442150"/>
              <a:gd name="connsiteX165" fmla="*/ 276352 w 442161"/>
              <a:gd name="connsiteY165" fmla="*/ 230298 h 442150"/>
              <a:gd name="connsiteX166" fmla="*/ 267138 w 442161"/>
              <a:gd name="connsiteY166" fmla="*/ 221084 h 442150"/>
              <a:gd name="connsiteX167" fmla="*/ 257929 w 442161"/>
              <a:gd name="connsiteY167" fmla="*/ 230298 h 442150"/>
              <a:gd name="connsiteX168" fmla="*/ 263558 w 442161"/>
              <a:gd name="connsiteY168" fmla="*/ 238777 h 442150"/>
              <a:gd name="connsiteX169" fmla="*/ 263569 w 442161"/>
              <a:gd name="connsiteY169" fmla="*/ 238777 h 442150"/>
              <a:gd name="connsiteX170" fmla="*/ 267143 w 442161"/>
              <a:gd name="connsiteY170" fmla="*/ 239512 h 442150"/>
              <a:gd name="connsiteX171" fmla="*/ 276352 w 442161"/>
              <a:gd name="connsiteY171" fmla="*/ 230298 h 442150"/>
              <a:gd name="connsiteX172" fmla="*/ 368471 w 442161"/>
              <a:gd name="connsiteY172" fmla="*/ 267143 h 442150"/>
              <a:gd name="connsiteX173" fmla="*/ 364404 w 442161"/>
              <a:gd name="connsiteY173" fmla="*/ 259519 h 442150"/>
              <a:gd name="connsiteX174" fmla="*/ 364398 w 442161"/>
              <a:gd name="connsiteY174" fmla="*/ 259502 h 442150"/>
              <a:gd name="connsiteX175" fmla="*/ 363433 w 442161"/>
              <a:gd name="connsiteY175" fmla="*/ 258987 h 442150"/>
              <a:gd name="connsiteX176" fmla="*/ 362776 w 442161"/>
              <a:gd name="connsiteY176" fmla="*/ 258636 h 442150"/>
              <a:gd name="connsiteX177" fmla="*/ 359262 w 442161"/>
              <a:gd name="connsiteY177" fmla="*/ 257929 h 442150"/>
              <a:gd name="connsiteX178" fmla="*/ 350054 w 442161"/>
              <a:gd name="connsiteY178" fmla="*/ 267143 h 442150"/>
              <a:gd name="connsiteX179" fmla="*/ 359262 w 442161"/>
              <a:gd name="connsiteY179" fmla="*/ 276357 h 442150"/>
              <a:gd name="connsiteX180" fmla="*/ 368471 w 442161"/>
              <a:gd name="connsiteY180" fmla="*/ 267143 h 442150"/>
              <a:gd name="connsiteX181" fmla="*/ 350048 w 442161"/>
              <a:gd name="connsiteY181" fmla="*/ 377674 h 442150"/>
              <a:gd name="connsiteX182" fmla="*/ 359257 w 442161"/>
              <a:gd name="connsiteY182" fmla="*/ 368465 h 442150"/>
              <a:gd name="connsiteX183" fmla="*/ 359257 w 442161"/>
              <a:gd name="connsiteY183" fmla="*/ 368460 h 442150"/>
              <a:gd name="connsiteX184" fmla="*/ 359257 w 442161"/>
              <a:gd name="connsiteY184" fmla="*/ 322400 h 442150"/>
              <a:gd name="connsiteX185" fmla="*/ 350048 w 442161"/>
              <a:gd name="connsiteY185" fmla="*/ 313203 h 442150"/>
              <a:gd name="connsiteX186" fmla="*/ 340839 w 442161"/>
              <a:gd name="connsiteY186" fmla="*/ 322400 h 442150"/>
              <a:gd name="connsiteX187" fmla="*/ 340839 w 442161"/>
              <a:gd name="connsiteY187" fmla="*/ 368460 h 442150"/>
              <a:gd name="connsiteX188" fmla="*/ 350021 w 442161"/>
              <a:gd name="connsiteY188" fmla="*/ 377674 h 442150"/>
              <a:gd name="connsiteX189" fmla="*/ 350048 w 442161"/>
              <a:gd name="connsiteY189" fmla="*/ 377674 h 44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442161" h="442150">
                <a:moveTo>
                  <a:pt x="175024" y="368460"/>
                </a:moveTo>
                <a:lnTo>
                  <a:pt x="175024" y="248709"/>
                </a:lnTo>
                <a:cubicBezTo>
                  <a:pt x="175024" y="243622"/>
                  <a:pt x="179148" y="239498"/>
                  <a:pt x="184235" y="239498"/>
                </a:cubicBezTo>
                <a:cubicBezTo>
                  <a:pt x="189323" y="239498"/>
                  <a:pt x="193447" y="243622"/>
                  <a:pt x="193447" y="248709"/>
                </a:cubicBezTo>
                <a:lnTo>
                  <a:pt x="193447" y="368460"/>
                </a:lnTo>
                <a:cubicBezTo>
                  <a:pt x="193447" y="373547"/>
                  <a:pt x="189323" y="377671"/>
                  <a:pt x="184235" y="377671"/>
                </a:cubicBezTo>
                <a:cubicBezTo>
                  <a:pt x="179148" y="377671"/>
                  <a:pt x="175024" y="373547"/>
                  <a:pt x="175024" y="368460"/>
                </a:cubicBezTo>
                <a:close/>
                <a:moveTo>
                  <a:pt x="432953" y="405305"/>
                </a:moveTo>
                <a:lnTo>
                  <a:pt x="359257" y="405305"/>
                </a:lnTo>
                <a:cubicBezTo>
                  <a:pt x="359257" y="400230"/>
                  <a:pt x="355140" y="396108"/>
                  <a:pt x="350048" y="396108"/>
                </a:cubicBezTo>
                <a:cubicBezTo>
                  <a:pt x="344956" y="396108"/>
                  <a:pt x="340839" y="400230"/>
                  <a:pt x="340839" y="405305"/>
                </a:cubicBezTo>
                <a:lnTo>
                  <a:pt x="276352" y="405305"/>
                </a:lnTo>
                <a:cubicBezTo>
                  <a:pt x="276352" y="400230"/>
                  <a:pt x="272235" y="396108"/>
                  <a:pt x="267138" y="396108"/>
                </a:cubicBezTo>
                <a:cubicBezTo>
                  <a:pt x="262045" y="396108"/>
                  <a:pt x="257929" y="400230"/>
                  <a:pt x="257929" y="405305"/>
                </a:cubicBezTo>
                <a:lnTo>
                  <a:pt x="193447" y="405305"/>
                </a:lnTo>
                <a:cubicBezTo>
                  <a:pt x="193447" y="400218"/>
                  <a:pt x="189323" y="396094"/>
                  <a:pt x="184235" y="396094"/>
                </a:cubicBezTo>
                <a:cubicBezTo>
                  <a:pt x="179148" y="396094"/>
                  <a:pt x="175024" y="400218"/>
                  <a:pt x="175024" y="405305"/>
                </a:cubicBezTo>
                <a:lnTo>
                  <a:pt x="110542" y="405305"/>
                </a:lnTo>
                <a:cubicBezTo>
                  <a:pt x="110542" y="400218"/>
                  <a:pt x="106418" y="396094"/>
                  <a:pt x="101330" y="396094"/>
                </a:cubicBezTo>
                <a:cubicBezTo>
                  <a:pt x="96243" y="396094"/>
                  <a:pt x="92119" y="400218"/>
                  <a:pt x="92119" y="405305"/>
                </a:cubicBezTo>
                <a:lnTo>
                  <a:pt x="36851" y="405305"/>
                </a:lnTo>
                <a:lnTo>
                  <a:pt x="36851" y="336224"/>
                </a:lnTo>
                <a:cubicBezTo>
                  <a:pt x="41935" y="336100"/>
                  <a:pt x="45956" y="331878"/>
                  <a:pt x="45832" y="326794"/>
                </a:cubicBezTo>
                <a:cubicBezTo>
                  <a:pt x="45713" y="321884"/>
                  <a:pt x="41761" y="317932"/>
                  <a:pt x="36851" y="317812"/>
                </a:cubicBezTo>
                <a:lnTo>
                  <a:pt x="36851" y="253319"/>
                </a:lnTo>
                <a:cubicBezTo>
                  <a:pt x="41935" y="253195"/>
                  <a:pt x="45956" y="248973"/>
                  <a:pt x="45832" y="243889"/>
                </a:cubicBezTo>
                <a:cubicBezTo>
                  <a:pt x="45713" y="238979"/>
                  <a:pt x="41761" y="235027"/>
                  <a:pt x="36851" y="234907"/>
                </a:cubicBezTo>
                <a:lnTo>
                  <a:pt x="36851" y="170414"/>
                </a:lnTo>
                <a:cubicBezTo>
                  <a:pt x="41935" y="170290"/>
                  <a:pt x="45956" y="166068"/>
                  <a:pt x="45832" y="160984"/>
                </a:cubicBezTo>
                <a:cubicBezTo>
                  <a:pt x="45713" y="156074"/>
                  <a:pt x="41761" y="152123"/>
                  <a:pt x="36851" y="152002"/>
                </a:cubicBezTo>
                <a:lnTo>
                  <a:pt x="36851" y="87509"/>
                </a:lnTo>
                <a:cubicBezTo>
                  <a:pt x="41936" y="87509"/>
                  <a:pt x="46060" y="83386"/>
                  <a:pt x="46060" y="78301"/>
                </a:cubicBezTo>
                <a:cubicBezTo>
                  <a:pt x="46060" y="73215"/>
                  <a:pt x="41936" y="69092"/>
                  <a:pt x="36851" y="69092"/>
                </a:cubicBezTo>
                <a:lnTo>
                  <a:pt x="36851" y="9214"/>
                </a:lnTo>
                <a:cubicBezTo>
                  <a:pt x="36851" y="4125"/>
                  <a:pt x="32726" y="0"/>
                  <a:pt x="27637" y="0"/>
                </a:cubicBezTo>
                <a:cubicBezTo>
                  <a:pt x="22548" y="0"/>
                  <a:pt x="18423" y="4125"/>
                  <a:pt x="18423" y="9214"/>
                </a:cubicBezTo>
                <a:lnTo>
                  <a:pt x="18423" y="69092"/>
                </a:lnTo>
                <a:cubicBezTo>
                  <a:pt x="13337" y="69092"/>
                  <a:pt x="9214" y="73215"/>
                  <a:pt x="9214" y="78301"/>
                </a:cubicBezTo>
                <a:cubicBezTo>
                  <a:pt x="9214" y="83386"/>
                  <a:pt x="13337" y="87509"/>
                  <a:pt x="18423" y="87509"/>
                </a:cubicBezTo>
                <a:lnTo>
                  <a:pt x="18423" y="151997"/>
                </a:lnTo>
                <a:cubicBezTo>
                  <a:pt x="13338" y="151873"/>
                  <a:pt x="9117" y="155894"/>
                  <a:pt x="8992" y="160978"/>
                </a:cubicBezTo>
                <a:cubicBezTo>
                  <a:pt x="8868" y="166063"/>
                  <a:pt x="12889" y="170285"/>
                  <a:pt x="17973" y="170409"/>
                </a:cubicBezTo>
                <a:cubicBezTo>
                  <a:pt x="18123" y="170413"/>
                  <a:pt x="18273" y="170413"/>
                  <a:pt x="18423" y="170409"/>
                </a:cubicBezTo>
                <a:lnTo>
                  <a:pt x="18423" y="234902"/>
                </a:lnTo>
                <a:cubicBezTo>
                  <a:pt x="13338" y="234778"/>
                  <a:pt x="9117" y="238799"/>
                  <a:pt x="8992" y="243883"/>
                </a:cubicBezTo>
                <a:cubicBezTo>
                  <a:pt x="8868" y="248968"/>
                  <a:pt x="12889" y="253190"/>
                  <a:pt x="17973" y="253314"/>
                </a:cubicBezTo>
                <a:cubicBezTo>
                  <a:pt x="18123" y="253318"/>
                  <a:pt x="18273" y="253318"/>
                  <a:pt x="18423" y="253314"/>
                </a:cubicBezTo>
                <a:lnTo>
                  <a:pt x="18423" y="317801"/>
                </a:lnTo>
                <a:cubicBezTo>
                  <a:pt x="13338" y="317678"/>
                  <a:pt x="9117" y="321698"/>
                  <a:pt x="8992" y="326783"/>
                </a:cubicBezTo>
                <a:cubicBezTo>
                  <a:pt x="8868" y="331867"/>
                  <a:pt x="12889" y="336089"/>
                  <a:pt x="17973" y="336213"/>
                </a:cubicBezTo>
                <a:cubicBezTo>
                  <a:pt x="18123" y="336217"/>
                  <a:pt x="18273" y="336217"/>
                  <a:pt x="18423" y="336213"/>
                </a:cubicBezTo>
                <a:lnTo>
                  <a:pt x="18423" y="405294"/>
                </a:lnTo>
                <a:lnTo>
                  <a:pt x="9214" y="405294"/>
                </a:lnTo>
                <a:cubicBezTo>
                  <a:pt x="4125" y="405294"/>
                  <a:pt x="0" y="409420"/>
                  <a:pt x="0" y="414508"/>
                </a:cubicBezTo>
                <a:cubicBezTo>
                  <a:pt x="0" y="419597"/>
                  <a:pt x="4125" y="423723"/>
                  <a:pt x="9214" y="423723"/>
                </a:cubicBezTo>
                <a:lnTo>
                  <a:pt x="18423" y="423723"/>
                </a:lnTo>
                <a:lnTo>
                  <a:pt x="18423" y="432937"/>
                </a:lnTo>
                <a:cubicBezTo>
                  <a:pt x="18423" y="438012"/>
                  <a:pt x="22550" y="442151"/>
                  <a:pt x="27637" y="442151"/>
                </a:cubicBezTo>
                <a:cubicBezTo>
                  <a:pt x="32723" y="442151"/>
                  <a:pt x="36851" y="438012"/>
                  <a:pt x="36851" y="432937"/>
                </a:cubicBezTo>
                <a:lnTo>
                  <a:pt x="36851" y="423723"/>
                </a:lnTo>
                <a:lnTo>
                  <a:pt x="92119" y="423723"/>
                </a:lnTo>
                <a:cubicBezTo>
                  <a:pt x="92119" y="428810"/>
                  <a:pt x="96243" y="432934"/>
                  <a:pt x="101330" y="432934"/>
                </a:cubicBezTo>
                <a:cubicBezTo>
                  <a:pt x="106418" y="432934"/>
                  <a:pt x="110542" y="428810"/>
                  <a:pt x="110542" y="423723"/>
                </a:cubicBezTo>
                <a:lnTo>
                  <a:pt x="175024" y="423723"/>
                </a:lnTo>
                <a:cubicBezTo>
                  <a:pt x="175024" y="428810"/>
                  <a:pt x="179148" y="432934"/>
                  <a:pt x="184235" y="432934"/>
                </a:cubicBezTo>
                <a:cubicBezTo>
                  <a:pt x="189323" y="432934"/>
                  <a:pt x="193447" y="428810"/>
                  <a:pt x="193447" y="423723"/>
                </a:cubicBezTo>
                <a:lnTo>
                  <a:pt x="257929" y="423723"/>
                </a:lnTo>
                <a:cubicBezTo>
                  <a:pt x="257929" y="428810"/>
                  <a:pt x="262053" y="432934"/>
                  <a:pt x="267140" y="432934"/>
                </a:cubicBezTo>
                <a:cubicBezTo>
                  <a:pt x="272228" y="432934"/>
                  <a:pt x="276352" y="428810"/>
                  <a:pt x="276352" y="423723"/>
                </a:cubicBezTo>
                <a:lnTo>
                  <a:pt x="340834" y="423723"/>
                </a:lnTo>
                <a:cubicBezTo>
                  <a:pt x="340834" y="428808"/>
                  <a:pt x="344957" y="432931"/>
                  <a:pt x="350043" y="432931"/>
                </a:cubicBezTo>
                <a:cubicBezTo>
                  <a:pt x="355128" y="432931"/>
                  <a:pt x="359251" y="428808"/>
                  <a:pt x="359251" y="423723"/>
                </a:cubicBezTo>
                <a:lnTo>
                  <a:pt x="432948" y="423723"/>
                </a:lnTo>
                <a:cubicBezTo>
                  <a:pt x="438033" y="423724"/>
                  <a:pt x="442157" y="419602"/>
                  <a:pt x="442159" y="414517"/>
                </a:cubicBezTo>
                <a:cubicBezTo>
                  <a:pt x="442161" y="409431"/>
                  <a:pt x="438039" y="405307"/>
                  <a:pt x="432953" y="405305"/>
                </a:cubicBezTo>
                <a:close/>
                <a:moveTo>
                  <a:pt x="101333" y="377674"/>
                </a:moveTo>
                <a:cubicBezTo>
                  <a:pt x="106419" y="377677"/>
                  <a:pt x="110544" y="373556"/>
                  <a:pt x="110547" y="368471"/>
                </a:cubicBezTo>
                <a:cubicBezTo>
                  <a:pt x="110547" y="368467"/>
                  <a:pt x="110547" y="368464"/>
                  <a:pt x="110547" y="368460"/>
                </a:cubicBezTo>
                <a:lnTo>
                  <a:pt x="110547" y="156607"/>
                </a:lnTo>
                <a:cubicBezTo>
                  <a:pt x="110547" y="151520"/>
                  <a:pt x="106423" y="147395"/>
                  <a:pt x="101336" y="147395"/>
                </a:cubicBezTo>
                <a:cubicBezTo>
                  <a:pt x="96249" y="147395"/>
                  <a:pt x="92125" y="151520"/>
                  <a:pt x="92125" y="156607"/>
                </a:cubicBezTo>
                <a:lnTo>
                  <a:pt x="92125" y="368460"/>
                </a:lnTo>
                <a:cubicBezTo>
                  <a:pt x="92115" y="373539"/>
                  <a:pt x="96226" y="377665"/>
                  <a:pt x="101306" y="377674"/>
                </a:cubicBezTo>
                <a:cubicBezTo>
                  <a:pt x="101315" y="377674"/>
                  <a:pt x="101324" y="377674"/>
                  <a:pt x="101333" y="377674"/>
                </a:cubicBezTo>
                <a:close/>
                <a:moveTo>
                  <a:pt x="267143" y="377674"/>
                </a:moveTo>
                <a:cubicBezTo>
                  <a:pt x="272229" y="377677"/>
                  <a:pt x="276354" y="373556"/>
                  <a:pt x="276357" y="368471"/>
                </a:cubicBezTo>
                <a:cubicBezTo>
                  <a:pt x="276357" y="368467"/>
                  <a:pt x="276357" y="368464"/>
                  <a:pt x="276357" y="368460"/>
                </a:cubicBezTo>
                <a:lnTo>
                  <a:pt x="276357" y="285555"/>
                </a:lnTo>
                <a:cubicBezTo>
                  <a:pt x="276357" y="280474"/>
                  <a:pt x="272241" y="276357"/>
                  <a:pt x="267143" y="276357"/>
                </a:cubicBezTo>
                <a:cubicBezTo>
                  <a:pt x="262051" y="276357"/>
                  <a:pt x="257934" y="280479"/>
                  <a:pt x="257934" y="285555"/>
                </a:cubicBezTo>
                <a:lnTo>
                  <a:pt x="257934" y="368460"/>
                </a:lnTo>
                <a:cubicBezTo>
                  <a:pt x="257925" y="373539"/>
                  <a:pt x="262036" y="377665"/>
                  <a:pt x="267116" y="377674"/>
                </a:cubicBezTo>
                <a:cubicBezTo>
                  <a:pt x="267125" y="377674"/>
                  <a:pt x="267134" y="377674"/>
                  <a:pt x="267143" y="377674"/>
                </a:cubicBezTo>
                <a:close/>
                <a:moveTo>
                  <a:pt x="442162" y="303989"/>
                </a:moveTo>
                <a:lnTo>
                  <a:pt x="442162" y="340834"/>
                </a:lnTo>
                <a:cubicBezTo>
                  <a:pt x="442162" y="341453"/>
                  <a:pt x="442096" y="342056"/>
                  <a:pt x="441981" y="342643"/>
                </a:cubicBezTo>
                <a:cubicBezTo>
                  <a:pt x="441926" y="342906"/>
                  <a:pt x="441816" y="343175"/>
                  <a:pt x="441740" y="343454"/>
                </a:cubicBezTo>
                <a:cubicBezTo>
                  <a:pt x="441652" y="343761"/>
                  <a:pt x="441581" y="344073"/>
                  <a:pt x="441460" y="344353"/>
                </a:cubicBezTo>
                <a:cubicBezTo>
                  <a:pt x="441323" y="344693"/>
                  <a:pt x="441131" y="345000"/>
                  <a:pt x="440956" y="345323"/>
                </a:cubicBezTo>
                <a:cubicBezTo>
                  <a:pt x="440841" y="345515"/>
                  <a:pt x="440747" y="345734"/>
                  <a:pt x="440616" y="345943"/>
                </a:cubicBezTo>
                <a:cubicBezTo>
                  <a:pt x="440287" y="346441"/>
                  <a:pt x="439903" y="346913"/>
                  <a:pt x="439465" y="347357"/>
                </a:cubicBezTo>
                <a:cubicBezTo>
                  <a:pt x="439031" y="347780"/>
                  <a:pt x="438559" y="348164"/>
                  <a:pt x="438056" y="348502"/>
                </a:cubicBezTo>
                <a:cubicBezTo>
                  <a:pt x="437864" y="348617"/>
                  <a:pt x="437640" y="348722"/>
                  <a:pt x="437442" y="348826"/>
                </a:cubicBezTo>
                <a:cubicBezTo>
                  <a:pt x="437124" y="349018"/>
                  <a:pt x="436806" y="349209"/>
                  <a:pt x="436472" y="349341"/>
                </a:cubicBezTo>
                <a:cubicBezTo>
                  <a:pt x="436193" y="349456"/>
                  <a:pt x="435891" y="349533"/>
                  <a:pt x="435595" y="349621"/>
                </a:cubicBezTo>
                <a:cubicBezTo>
                  <a:pt x="435310" y="349692"/>
                  <a:pt x="435036" y="349812"/>
                  <a:pt x="434751" y="349856"/>
                </a:cubicBezTo>
                <a:cubicBezTo>
                  <a:pt x="434157" y="349979"/>
                  <a:pt x="433554" y="350043"/>
                  <a:pt x="432948" y="350048"/>
                </a:cubicBezTo>
                <a:lnTo>
                  <a:pt x="396102" y="350048"/>
                </a:lnTo>
                <a:cubicBezTo>
                  <a:pt x="391013" y="350048"/>
                  <a:pt x="386888" y="345923"/>
                  <a:pt x="386888" y="340834"/>
                </a:cubicBezTo>
                <a:cubicBezTo>
                  <a:pt x="386888" y="335745"/>
                  <a:pt x="391013" y="331620"/>
                  <a:pt x="396102" y="331620"/>
                </a:cubicBezTo>
                <a:lnTo>
                  <a:pt x="410715" y="331620"/>
                </a:lnTo>
                <a:lnTo>
                  <a:pt x="371135" y="292039"/>
                </a:lnTo>
                <a:cubicBezTo>
                  <a:pt x="367528" y="293777"/>
                  <a:pt x="363510" y="294780"/>
                  <a:pt x="359257" y="294780"/>
                </a:cubicBezTo>
                <a:cubicBezTo>
                  <a:pt x="344014" y="294738"/>
                  <a:pt x="331668" y="282392"/>
                  <a:pt x="331625" y="267149"/>
                </a:cubicBezTo>
                <a:cubicBezTo>
                  <a:pt x="331625" y="266765"/>
                  <a:pt x="331664" y="266414"/>
                  <a:pt x="331680" y="266030"/>
                </a:cubicBezTo>
                <a:lnTo>
                  <a:pt x="287852" y="248496"/>
                </a:lnTo>
                <a:cubicBezTo>
                  <a:pt x="282632" y="254480"/>
                  <a:pt x="275084" y="257920"/>
                  <a:pt x="267143" y="257934"/>
                </a:cubicBezTo>
                <a:cubicBezTo>
                  <a:pt x="251938" y="257934"/>
                  <a:pt x="239506" y="245497"/>
                  <a:pt x="239506" y="230303"/>
                </a:cubicBezTo>
                <a:cubicBezTo>
                  <a:pt x="239506" y="229569"/>
                  <a:pt x="239561" y="228862"/>
                  <a:pt x="239616" y="228138"/>
                </a:cubicBezTo>
                <a:lnTo>
                  <a:pt x="204272" y="212434"/>
                </a:lnTo>
                <a:cubicBezTo>
                  <a:pt x="199073" y="217957"/>
                  <a:pt x="191824" y="221089"/>
                  <a:pt x="184238" y="221089"/>
                </a:cubicBezTo>
                <a:cubicBezTo>
                  <a:pt x="169033" y="221089"/>
                  <a:pt x="156601" y="208652"/>
                  <a:pt x="156601" y="193458"/>
                </a:cubicBezTo>
                <a:cubicBezTo>
                  <a:pt x="156601" y="188234"/>
                  <a:pt x="158098" y="183345"/>
                  <a:pt x="160641" y="179162"/>
                </a:cubicBezTo>
                <a:lnTo>
                  <a:pt x="110673" y="118090"/>
                </a:lnTo>
                <a:cubicBezTo>
                  <a:pt x="107679" y="119184"/>
                  <a:pt x="104516" y="119748"/>
                  <a:pt x="101328" y="119756"/>
                </a:cubicBezTo>
                <a:cubicBezTo>
                  <a:pt x="86082" y="119717"/>
                  <a:pt x="73733" y="107370"/>
                  <a:pt x="73691" y="92125"/>
                </a:cubicBezTo>
                <a:cubicBezTo>
                  <a:pt x="73691" y="86797"/>
                  <a:pt x="75248" y="81803"/>
                  <a:pt x="77895" y="77583"/>
                </a:cubicBezTo>
                <a:lnTo>
                  <a:pt x="57291" y="51820"/>
                </a:lnTo>
                <a:cubicBezTo>
                  <a:pt x="54055" y="47897"/>
                  <a:pt x="54612" y="42093"/>
                  <a:pt x="58535" y="38857"/>
                </a:cubicBezTo>
                <a:cubicBezTo>
                  <a:pt x="62459" y="35621"/>
                  <a:pt x="68262" y="36178"/>
                  <a:pt x="71498" y="40101"/>
                </a:cubicBezTo>
                <a:cubicBezTo>
                  <a:pt x="71558" y="40174"/>
                  <a:pt x="71616" y="40247"/>
                  <a:pt x="71674" y="40321"/>
                </a:cubicBezTo>
                <a:lnTo>
                  <a:pt x="92267" y="66050"/>
                </a:lnTo>
                <a:cubicBezTo>
                  <a:pt x="95177" y="65018"/>
                  <a:pt x="98241" y="64490"/>
                  <a:pt x="101328" y="64488"/>
                </a:cubicBezTo>
                <a:cubicBezTo>
                  <a:pt x="116527" y="64488"/>
                  <a:pt x="128965" y="76914"/>
                  <a:pt x="128965" y="92119"/>
                </a:cubicBezTo>
                <a:cubicBezTo>
                  <a:pt x="128965" y="97343"/>
                  <a:pt x="127468" y="102232"/>
                  <a:pt x="124925" y="106414"/>
                </a:cubicBezTo>
                <a:lnTo>
                  <a:pt x="174898" y="167487"/>
                </a:lnTo>
                <a:cubicBezTo>
                  <a:pt x="177890" y="166389"/>
                  <a:pt x="181051" y="165821"/>
                  <a:pt x="184238" y="165810"/>
                </a:cubicBezTo>
                <a:cubicBezTo>
                  <a:pt x="199438" y="165810"/>
                  <a:pt x="211875" y="178247"/>
                  <a:pt x="211875" y="193458"/>
                </a:cubicBezTo>
                <a:cubicBezTo>
                  <a:pt x="211875" y="194181"/>
                  <a:pt x="211826" y="194899"/>
                  <a:pt x="211765" y="195606"/>
                </a:cubicBezTo>
                <a:lnTo>
                  <a:pt x="247131" y="211327"/>
                </a:lnTo>
                <a:cubicBezTo>
                  <a:pt x="252326" y="205809"/>
                  <a:pt x="259564" y="202672"/>
                  <a:pt x="267143" y="202655"/>
                </a:cubicBezTo>
                <a:cubicBezTo>
                  <a:pt x="282337" y="202655"/>
                  <a:pt x="294780" y="215092"/>
                  <a:pt x="294780" y="230298"/>
                </a:cubicBezTo>
                <a:cubicBezTo>
                  <a:pt x="294780" y="230665"/>
                  <a:pt x="294736" y="231032"/>
                  <a:pt x="294725" y="231416"/>
                </a:cubicBezTo>
                <a:lnTo>
                  <a:pt x="338554" y="248934"/>
                </a:lnTo>
                <a:cubicBezTo>
                  <a:pt x="343779" y="242959"/>
                  <a:pt x="351325" y="239525"/>
                  <a:pt x="359262" y="239512"/>
                </a:cubicBezTo>
                <a:cubicBezTo>
                  <a:pt x="374456" y="239512"/>
                  <a:pt x="386899" y="251938"/>
                  <a:pt x="386899" y="267143"/>
                </a:cubicBezTo>
                <a:cubicBezTo>
                  <a:pt x="386892" y="271258"/>
                  <a:pt x="385957" y="275318"/>
                  <a:pt x="384164" y="279021"/>
                </a:cubicBezTo>
                <a:lnTo>
                  <a:pt x="423744" y="318591"/>
                </a:lnTo>
                <a:lnTo>
                  <a:pt x="423744" y="303989"/>
                </a:lnTo>
                <a:cubicBezTo>
                  <a:pt x="423744" y="298903"/>
                  <a:pt x="427867" y="294780"/>
                  <a:pt x="432953" y="294780"/>
                </a:cubicBezTo>
                <a:cubicBezTo>
                  <a:pt x="438039" y="294780"/>
                  <a:pt x="442162" y="298903"/>
                  <a:pt x="442162" y="303989"/>
                </a:cubicBezTo>
                <a:close/>
                <a:moveTo>
                  <a:pt x="110542" y="92119"/>
                </a:moveTo>
                <a:cubicBezTo>
                  <a:pt x="110542" y="87054"/>
                  <a:pt x="106398" y="82905"/>
                  <a:pt x="101328" y="82905"/>
                </a:cubicBezTo>
                <a:cubicBezTo>
                  <a:pt x="96257" y="82905"/>
                  <a:pt x="92119" y="87054"/>
                  <a:pt x="92119" y="92119"/>
                </a:cubicBezTo>
                <a:cubicBezTo>
                  <a:pt x="92119" y="97184"/>
                  <a:pt x="96263" y="101333"/>
                  <a:pt x="101328" y="101333"/>
                </a:cubicBezTo>
                <a:cubicBezTo>
                  <a:pt x="106398" y="101333"/>
                  <a:pt x="110542" y="97178"/>
                  <a:pt x="110542" y="92119"/>
                </a:cubicBezTo>
                <a:close/>
                <a:moveTo>
                  <a:pt x="193447" y="193452"/>
                </a:moveTo>
                <a:cubicBezTo>
                  <a:pt x="193447" y="188371"/>
                  <a:pt x="189303" y="184238"/>
                  <a:pt x="184233" y="184238"/>
                </a:cubicBezTo>
                <a:cubicBezTo>
                  <a:pt x="179162" y="184238"/>
                  <a:pt x="175024" y="188377"/>
                  <a:pt x="175024" y="193452"/>
                </a:cubicBezTo>
                <a:cubicBezTo>
                  <a:pt x="175024" y="195820"/>
                  <a:pt x="175956" y="197969"/>
                  <a:pt x="177441" y="199602"/>
                </a:cubicBezTo>
                <a:cubicBezTo>
                  <a:pt x="177693" y="199882"/>
                  <a:pt x="177957" y="200118"/>
                  <a:pt x="178231" y="200370"/>
                </a:cubicBezTo>
                <a:cubicBezTo>
                  <a:pt x="178450" y="200562"/>
                  <a:pt x="178658" y="200753"/>
                  <a:pt x="178894" y="200912"/>
                </a:cubicBezTo>
                <a:cubicBezTo>
                  <a:pt x="179261" y="201175"/>
                  <a:pt x="179656" y="201400"/>
                  <a:pt x="180056" y="201603"/>
                </a:cubicBezTo>
                <a:cubicBezTo>
                  <a:pt x="181317" y="202250"/>
                  <a:pt x="182725" y="202650"/>
                  <a:pt x="184233" y="202650"/>
                </a:cubicBezTo>
                <a:cubicBezTo>
                  <a:pt x="189303" y="202650"/>
                  <a:pt x="193447" y="198517"/>
                  <a:pt x="193447" y="193452"/>
                </a:cubicBezTo>
                <a:close/>
                <a:moveTo>
                  <a:pt x="276352" y="230298"/>
                </a:moveTo>
                <a:cubicBezTo>
                  <a:pt x="276352" y="225233"/>
                  <a:pt x="272208" y="221084"/>
                  <a:pt x="267138" y="221084"/>
                </a:cubicBezTo>
                <a:cubicBezTo>
                  <a:pt x="262073" y="221084"/>
                  <a:pt x="257929" y="225233"/>
                  <a:pt x="257929" y="230298"/>
                </a:cubicBezTo>
                <a:cubicBezTo>
                  <a:pt x="257929" y="234096"/>
                  <a:pt x="260259" y="237363"/>
                  <a:pt x="263558" y="238777"/>
                </a:cubicBezTo>
                <a:lnTo>
                  <a:pt x="263569" y="238777"/>
                </a:lnTo>
                <a:cubicBezTo>
                  <a:pt x="264671" y="239249"/>
                  <a:pt x="265877" y="239512"/>
                  <a:pt x="267143" y="239512"/>
                </a:cubicBezTo>
                <a:cubicBezTo>
                  <a:pt x="272208" y="239512"/>
                  <a:pt x="276352" y="235362"/>
                  <a:pt x="276352" y="230298"/>
                </a:cubicBezTo>
                <a:close/>
                <a:moveTo>
                  <a:pt x="368471" y="267143"/>
                </a:moveTo>
                <a:cubicBezTo>
                  <a:pt x="368471" y="263980"/>
                  <a:pt x="366854" y="261168"/>
                  <a:pt x="364404" y="259519"/>
                </a:cubicBezTo>
                <a:lnTo>
                  <a:pt x="364398" y="259502"/>
                </a:lnTo>
                <a:cubicBezTo>
                  <a:pt x="364097" y="259294"/>
                  <a:pt x="363762" y="259151"/>
                  <a:pt x="363433" y="258987"/>
                </a:cubicBezTo>
                <a:cubicBezTo>
                  <a:pt x="363214" y="258872"/>
                  <a:pt x="363006" y="258735"/>
                  <a:pt x="362776" y="258636"/>
                </a:cubicBezTo>
                <a:cubicBezTo>
                  <a:pt x="361664" y="258169"/>
                  <a:pt x="360469" y="257928"/>
                  <a:pt x="359262" y="257929"/>
                </a:cubicBezTo>
                <a:cubicBezTo>
                  <a:pt x="354197" y="257929"/>
                  <a:pt x="350054" y="262067"/>
                  <a:pt x="350054" y="267143"/>
                </a:cubicBezTo>
                <a:cubicBezTo>
                  <a:pt x="350054" y="272208"/>
                  <a:pt x="354197" y="276357"/>
                  <a:pt x="359262" y="276357"/>
                </a:cubicBezTo>
                <a:cubicBezTo>
                  <a:pt x="364321" y="276357"/>
                  <a:pt x="368471" y="272208"/>
                  <a:pt x="368471" y="267143"/>
                </a:cubicBezTo>
                <a:close/>
                <a:moveTo>
                  <a:pt x="350048" y="377674"/>
                </a:moveTo>
                <a:cubicBezTo>
                  <a:pt x="355134" y="377674"/>
                  <a:pt x="359257" y="373551"/>
                  <a:pt x="359257" y="368465"/>
                </a:cubicBezTo>
                <a:cubicBezTo>
                  <a:pt x="359257" y="368464"/>
                  <a:pt x="359257" y="368461"/>
                  <a:pt x="359257" y="368460"/>
                </a:cubicBezTo>
                <a:lnTo>
                  <a:pt x="359257" y="322400"/>
                </a:lnTo>
                <a:cubicBezTo>
                  <a:pt x="359257" y="317325"/>
                  <a:pt x="355140" y="313203"/>
                  <a:pt x="350048" y="313203"/>
                </a:cubicBezTo>
                <a:cubicBezTo>
                  <a:pt x="344956" y="313203"/>
                  <a:pt x="340839" y="317325"/>
                  <a:pt x="340839" y="322400"/>
                </a:cubicBezTo>
                <a:lnTo>
                  <a:pt x="340839" y="368460"/>
                </a:lnTo>
                <a:cubicBezTo>
                  <a:pt x="340830" y="373539"/>
                  <a:pt x="344941" y="377665"/>
                  <a:pt x="350021" y="377674"/>
                </a:cubicBezTo>
                <a:cubicBezTo>
                  <a:pt x="350030" y="377674"/>
                  <a:pt x="350039" y="377674"/>
                  <a:pt x="350048" y="377674"/>
                </a:cubicBezTo>
                <a:close/>
              </a:path>
            </a:pathLst>
          </a:custGeom>
          <a:solidFill>
            <a:schemeClr val="bg1"/>
          </a:solidFill>
          <a:ln w="5429" cap="flat">
            <a:noFill/>
            <a:prstDash val="solid"/>
            <a:miter/>
          </a:ln>
        </p:spPr>
        <p:txBody>
          <a:bodyPr rtlCol="0" anchor="ctr"/>
          <a:lstStyle/>
          <a:p>
            <a:endParaRPr lang="en-US"/>
          </a:p>
        </p:txBody>
      </p:sp>
      <p:sp>
        <p:nvSpPr>
          <p:cNvPr id="368" name="Freeform 367">
            <a:extLst>
              <a:ext uri="{FF2B5EF4-FFF2-40B4-BE49-F238E27FC236}">
                <a16:creationId xmlns:a16="http://schemas.microsoft.com/office/drawing/2014/main" id="{404A9A23-A13B-F166-EE1B-74151E1962C5}"/>
              </a:ext>
            </a:extLst>
          </p:cNvPr>
          <p:cNvSpPr/>
          <p:nvPr/>
        </p:nvSpPr>
        <p:spPr>
          <a:xfrm>
            <a:off x="7276420" y="3687272"/>
            <a:ext cx="154164" cy="154154"/>
          </a:xfrm>
          <a:custGeom>
            <a:avLst/>
            <a:gdLst>
              <a:gd name="connsiteX0" fmla="*/ 55970 w 154164"/>
              <a:gd name="connsiteY0" fmla="*/ 151345 h 154154"/>
              <a:gd name="connsiteX1" fmla="*/ 77039 w 154164"/>
              <a:gd name="connsiteY1" fmla="*/ 154155 h 154154"/>
              <a:gd name="connsiteX2" fmla="*/ 78084 w 154164"/>
              <a:gd name="connsiteY2" fmla="*/ 154146 h 154154"/>
              <a:gd name="connsiteX3" fmla="*/ 98194 w 154164"/>
              <a:gd name="connsiteY3" fmla="*/ 151311 h 154154"/>
              <a:gd name="connsiteX4" fmla="*/ 104540 w 154164"/>
              <a:gd name="connsiteY4" fmla="*/ 143038 h 154154"/>
              <a:gd name="connsiteX5" fmla="*/ 104609 w 154164"/>
              <a:gd name="connsiteY5" fmla="*/ 134482 h 154154"/>
              <a:gd name="connsiteX6" fmla="*/ 114287 w 154164"/>
              <a:gd name="connsiteY6" fmla="*/ 129095 h 154154"/>
              <a:gd name="connsiteX7" fmla="*/ 115143 w 154164"/>
              <a:gd name="connsiteY7" fmla="*/ 129232 h 154154"/>
              <a:gd name="connsiteX8" fmla="*/ 122543 w 154164"/>
              <a:gd name="connsiteY8" fmla="*/ 133360 h 154154"/>
              <a:gd name="connsiteX9" fmla="*/ 132615 w 154164"/>
              <a:gd name="connsiteY9" fmla="*/ 132092 h 154154"/>
              <a:gd name="connsiteX10" fmla="*/ 153872 w 154164"/>
              <a:gd name="connsiteY10" fmla="*/ 96455 h 154154"/>
              <a:gd name="connsiteX11" fmla="*/ 149770 w 154164"/>
              <a:gd name="connsiteY11" fmla="*/ 86760 h 154154"/>
              <a:gd name="connsiteX12" fmla="*/ 142061 w 154164"/>
              <a:gd name="connsiteY12" fmla="*/ 82452 h 154154"/>
              <a:gd name="connsiteX13" fmla="*/ 142318 w 154164"/>
              <a:gd name="connsiteY13" fmla="*/ 77074 h 154154"/>
              <a:gd name="connsiteX14" fmla="*/ 142061 w 154164"/>
              <a:gd name="connsiteY14" fmla="*/ 71695 h 154154"/>
              <a:gd name="connsiteX15" fmla="*/ 149770 w 154164"/>
              <a:gd name="connsiteY15" fmla="*/ 67387 h 154154"/>
              <a:gd name="connsiteX16" fmla="*/ 153872 w 154164"/>
              <a:gd name="connsiteY16" fmla="*/ 57709 h 154154"/>
              <a:gd name="connsiteX17" fmla="*/ 132649 w 154164"/>
              <a:gd name="connsiteY17" fmla="*/ 22029 h 154154"/>
              <a:gd name="connsiteX18" fmla="*/ 122569 w 154164"/>
              <a:gd name="connsiteY18" fmla="*/ 20762 h 154154"/>
              <a:gd name="connsiteX19" fmla="*/ 115126 w 154164"/>
              <a:gd name="connsiteY19" fmla="*/ 24915 h 154154"/>
              <a:gd name="connsiteX20" fmla="*/ 119314 w 154164"/>
              <a:gd name="connsiteY20" fmla="*/ 32392 h 154154"/>
              <a:gd name="connsiteX21" fmla="*/ 114287 w 154164"/>
              <a:gd name="connsiteY21" fmla="*/ 25052 h 154154"/>
              <a:gd name="connsiteX22" fmla="*/ 104540 w 154164"/>
              <a:gd name="connsiteY22" fmla="*/ 19366 h 154154"/>
              <a:gd name="connsiteX23" fmla="*/ 104540 w 154164"/>
              <a:gd name="connsiteY23" fmla="*/ 11075 h 154154"/>
              <a:gd name="connsiteX24" fmla="*/ 98194 w 154164"/>
              <a:gd name="connsiteY24" fmla="*/ 2802 h 154154"/>
              <a:gd name="connsiteX25" fmla="*/ 76072 w 154164"/>
              <a:gd name="connsiteY25" fmla="*/ 1 h 154154"/>
              <a:gd name="connsiteX26" fmla="*/ 55970 w 154164"/>
              <a:gd name="connsiteY26" fmla="*/ 2836 h 154154"/>
              <a:gd name="connsiteX27" fmla="*/ 49624 w 154164"/>
              <a:gd name="connsiteY27" fmla="*/ 11109 h 154154"/>
              <a:gd name="connsiteX28" fmla="*/ 49539 w 154164"/>
              <a:gd name="connsiteY28" fmla="*/ 19665 h 154154"/>
              <a:gd name="connsiteX29" fmla="*/ 39878 w 154164"/>
              <a:gd name="connsiteY29" fmla="*/ 25052 h 154154"/>
              <a:gd name="connsiteX30" fmla="*/ 39021 w 154164"/>
              <a:gd name="connsiteY30" fmla="*/ 24915 h 154154"/>
              <a:gd name="connsiteX31" fmla="*/ 31621 w 154164"/>
              <a:gd name="connsiteY31" fmla="*/ 20787 h 154154"/>
              <a:gd name="connsiteX32" fmla="*/ 21550 w 154164"/>
              <a:gd name="connsiteY32" fmla="*/ 22055 h 154154"/>
              <a:gd name="connsiteX33" fmla="*/ 292 w 154164"/>
              <a:gd name="connsiteY33" fmla="*/ 57692 h 154154"/>
              <a:gd name="connsiteX34" fmla="*/ 4395 w 154164"/>
              <a:gd name="connsiteY34" fmla="*/ 67387 h 154154"/>
              <a:gd name="connsiteX35" fmla="*/ 12103 w 154164"/>
              <a:gd name="connsiteY35" fmla="*/ 71695 h 154154"/>
              <a:gd name="connsiteX36" fmla="*/ 11846 w 154164"/>
              <a:gd name="connsiteY36" fmla="*/ 77074 h 154154"/>
              <a:gd name="connsiteX37" fmla="*/ 12103 w 154164"/>
              <a:gd name="connsiteY37" fmla="*/ 82452 h 154154"/>
              <a:gd name="connsiteX38" fmla="*/ 4395 w 154164"/>
              <a:gd name="connsiteY38" fmla="*/ 86760 h 154154"/>
              <a:gd name="connsiteX39" fmla="*/ 292 w 154164"/>
              <a:gd name="connsiteY39" fmla="*/ 96438 h 154154"/>
              <a:gd name="connsiteX40" fmla="*/ 21507 w 154164"/>
              <a:gd name="connsiteY40" fmla="*/ 132118 h 154154"/>
              <a:gd name="connsiteX41" fmla="*/ 31587 w 154164"/>
              <a:gd name="connsiteY41" fmla="*/ 133386 h 154154"/>
              <a:gd name="connsiteX42" fmla="*/ 39030 w 154164"/>
              <a:gd name="connsiteY42" fmla="*/ 129232 h 154154"/>
              <a:gd name="connsiteX43" fmla="*/ 39886 w 154164"/>
              <a:gd name="connsiteY43" fmla="*/ 129095 h 154154"/>
              <a:gd name="connsiteX44" fmla="*/ 49624 w 154164"/>
              <a:gd name="connsiteY44" fmla="*/ 134782 h 154154"/>
              <a:gd name="connsiteX45" fmla="*/ 49624 w 154164"/>
              <a:gd name="connsiteY45" fmla="*/ 143072 h 154154"/>
              <a:gd name="connsiteX46" fmla="*/ 55970 w 154164"/>
              <a:gd name="connsiteY46" fmla="*/ 151345 h 154154"/>
              <a:gd name="connsiteX47" fmla="*/ 49461 w 154164"/>
              <a:gd name="connsiteY47" fmla="*/ 114895 h 154154"/>
              <a:gd name="connsiteX48" fmla="*/ 30679 w 154164"/>
              <a:gd name="connsiteY48" fmla="*/ 114278 h 154154"/>
              <a:gd name="connsiteX49" fmla="*/ 29043 w 154164"/>
              <a:gd name="connsiteY49" fmla="*/ 115194 h 154154"/>
              <a:gd name="connsiteX50" fmla="*/ 18895 w 154164"/>
              <a:gd name="connsiteY50" fmla="*/ 98279 h 154154"/>
              <a:gd name="connsiteX51" fmla="*/ 25575 w 154164"/>
              <a:gd name="connsiteY51" fmla="*/ 94545 h 154154"/>
              <a:gd name="connsiteX52" fmla="*/ 29806 w 154164"/>
              <a:gd name="connsiteY52" fmla="*/ 85467 h 154154"/>
              <a:gd name="connsiteX53" fmla="*/ 29806 w 154164"/>
              <a:gd name="connsiteY53" fmla="*/ 68680 h 154154"/>
              <a:gd name="connsiteX54" fmla="*/ 25566 w 154164"/>
              <a:gd name="connsiteY54" fmla="*/ 59602 h 154154"/>
              <a:gd name="connsiteX55" fmla="*/ 18895 w 154164"/>
              <a:gd name="connsiteY55" fmla="*/ 55868 h 154154"/>
              <a:gd name="connsiteX56" fmla="*/ 29078 w 154164"/>
              <a:gd name="connsiteY56" fmla="*/ 38978 h 154154"/>
              <a:gd name="connsiteX57" fmla="*/ 30671 w 154164"/>
              <a:gd name="connsiteY57" fmla="*/ 39869 h 154154"/>
              <a:gd name="connsiteX58" fmla="*/ 49427 w 154164"/>
              <a:gd name="connsiteY58" fmla="*/ 39270 h 154154"/>
              <a:gd name="connsiteX59" fmla="*/ 56604 w 154164"/>
              <a:gd name="connsiteY59" fmla="*/ 35270 h 154154"/>
              <a:gd name="connsiteX60" fmla="*/ 66753 w 154164"/>
              <a:gd name="connsiteY60" fmla="*/ 19366 h 154154"/>
              <a:gd name="connsiteX61" fmla="*/ 66753 w 154164"/>
              <a:gd name="connsiteY61" fmla="*/ 17995 h 154154"/>
              <a:gd name="connsiteX62" fmla="*/ 76286 w 154164"/>
              <a:gd name="connsiteY62" fmla="*/ 17130 h 154154"/>
              <a:gd name="connsiteX63" fmla="*/ 87420 w 154164"/>
              <a:gd name="connsiteY63" fmla="*/ 17978 h 154154"/>
              <a:gd name="connsiteX64" fmla="*/ 87420 w 154164"/>
              <a:gd name="connsiteY64" fmla="*/ 19366 h 154154"/>
              <a:gd name="connsiteX65" fmla="*/ 97551 w 154164"/>
              <a:gd name="connsiteY65" fmla="*/ 35270 h 154154"/>
              <a:gd name="connsiteX66" fmla="*/ 104711 w 154164"/>
              <a:gd name="connsiteY66" fmla="*/ 39252 h 154154"/>
              <a:gd name="connsiteX67" fmla="*/ 123493 w 154164"/>
              <a:gd name="connsiteY67" fmla="*/ 39869 h 154154"/>
              <a:gd name="connsiteX68" fmla="*/ 125121 w 154164"/>
              <a:gd name="connsiteY68" fmla="*/ 38961 h 154154"/>
              <a:gd name="connsiteX69" fmla="*/ 135270 w 154164"/>
              <a:gd name="connsiteY69" fmla="*/ 55868 h 154154"/>
              <a:gd name="connsiteX70" fmla="*/ 128589 w 154164"/>
              <a:gd name="connsiteY70" fmla="*/ 59602 h 154154"/>
              <a:gd name="connsiteX71" fmla="*/ 124359 w 154164"/>
              <a:gd name="connsiteY71" fmla="*/ 68680 h 154154"/>
              <a:gd name="connsiteX72" fmla="*/ 124359 w 154164"/>
              <a:gd name="connsiteY72" fmla="*/ 85467 h 154154"/>
              <a:gd name="connsiteX73" fmla="*/ 128598 w 154164"/>
              <a:gd name="connsiteY73" fmla="*/ 94545 h 154154"/>
              <a:gd name="connsiteX74" fmla="*/ 135270 w 154164"/>
              <a:gd name="connsiteY74" fmla="*/ 98279 h 154154"/>
              <a:gd name="connsiteX75" fmla="*/ 125087 w 154164"/>
              <a:gd name="connsiteY75" fmla="*/ 115169 h 154154"/>
              <a:gd name="connsiteX76" fmla="*/ 123493 w 154164"/>
              <a:gd name="connsiteY76" fmla="*/ 114278 h 154154"/>
              <a:gd name="connsiteX77" fmla="*/ 104737 w 154164"/>
              <a:gd name="connsiteY77" fmla="*/ 114878 h 154154"/>
              <a:gd name="connsiteX78" fmla="*/ 97543 w 154164"/>
              <a:gd name="connsiteY78" fmla="*/ 118877 h 154154"/>
              <a:gd name="connsiteX79" fmla="*/ 87411 w 154164"/>
              <a:gd name="connsiteY79" fmla="*/ 134782 h 154154"/>
              <a:gd name="connsiteX80" fmla="*/ 87411 w 154164"/>
              <a:gd name="connsiteY80" fmla="*/ 136152 h 154154"/>
              <a:gd name="connsiteX81" fmla="*/ 77870 w 154164"/>
              <a:gd name="connsiteY81" fmla="*/ 137017 h 154154"/>
              <a:gd name="connsiteX82" fmla="*/ 66753 w 154164"/>
              <a:gd name="connsiteY82" fmla="*/ 136169 h 154154"/>
              <a:gd name="connsiteX83" fmla="*/ 66753 w 154164"/>
              <a:gd name="connsiteY83" fmla="*/ 134782 h 154154"/>
              <a:gd name="connsiteX84" fmla="*/ 56613 w 154164"/>
              <a:gd name="connsiteY84" fmla="*/ 118877 h 154154"/>
              <a:gd name="connsiteX85" fmla="*/ 49453 w 154164"/>
              <a:gd name="connsiteY85" fmla="*/ 114895 h 154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54164" h="154154">
                <a:moveTo>
                  <a:pt x="55970" y="151345"/>
                </a:moveTo>
                <a:cubicBezTo>
                  <a:pt x="62840" y="153199"/>
                  <a:pt x="69924" y="154143"/>
                  <a:pt x="77039" y="154155"/>
                </a:cubicBezTo>
                <a:lnTo>
                  <a:pt x="78084" y="154146"/>
                </a:lnTo>
                <a:cubicBezTo>
                  <a:pt x="84879" y="154039"/>
                  <a:pt x="91634" y="153087"/>
                  <a:pt x="98194" y="151311"/>
                </a:cubicBezTo>
                <a:cubicBezTo>
                  <a:pt x="101937" y="150307"/>
                  <a:pt x="104541" y="146914"/>
                  <a:pt x="104540" y="143038"/>
                </a:cubicBezTo>
                <a:lnTo>
                  <a:pt x="104609" y="134482"/>
                </a:lnTo>
                <a:cubicBezTo>
                  <a:pt x="107978" y="132956"/>
                  <a:pt x="111214" y="131155"/>
                  <a:pt x="114287" y="129095"/>
                </a:cubicBezTo>
                <a:lnTo>
                  <a:pt x="115143" y="129232"/>
                </a:lnTo>
                <a:lnTo>
                  <a:pt x="122543" y="133360"/>
                </a:lnTo>
                <a:cubicBezTo>
                  <a:pt x="125815" y="135190"/>
                  <a:pt x="129898" y="134676"/>
                  <a:pt x="132615" y="132092"/>
                </a:cubicBezTo>
                <a:cubicBezTo>
                  <a:pt x="142847" y="122397"/>
                  <a:pt x="150203" y="110065"/>
                  <a:pt x="153872" y="96455"/>
                </a:cubicBezTo>
                <a:cubicBezTo>
                  <a:pt x="154887" y="92665"/>
                  <a:pt x="153196" y="88671"/>
                  <a:pt x="149770" y="86760"/>
                </a:cubicBezTo>
                <a:lnTo>
                  <a:pt x="142061" y="82452"/>
                </a:lnTo>
                <a:cubicBezTo>
                  <a:pt x="142233" y="80648"/>
                  <a:pt x="142318" y="78855"/>
                  <a:pt x="142318" y="77074"/>
                </a:cubicBezTo>
                <a:cubicBezTo>
                  <a:pt x="142318" y="75292"/>
                  <a:pt x="142233" y="73500"/>
                  <a:pt x="142061" y="71695"/>
                </a:cubicBezTo>
                <a:lnTo>
                  <a:pt x="149770" y="67387"/>
                </a:lnTo>
                <a:cubicBezTo>
                  <a:pt x="153189" y="65478"/>
                  <a:pt x="154877" y="61494"/>
                  <a:pt x="153872" y="57709"/>
                </a:cubicBezTo>
                <a:cubicBezTo>
                  <a:pt x="150223" y="44086"/>
                  <a:pt x="142878" y="31738"/>
                  <a:pt x="132649" y="22029"/>
                </a:cubicBezTo>
                <a:cubicBezTo>
                  <a:pt x="129925" y="19455"/>
                  <a:pt x="125845" y="18942"/>
                  <a:pt x="122569" y="20762"/>
                </a:cubicBezTo>
                <a:lnTo>
                  <a:pt x="115126" y="24915"/>
                </a:lnTo>
                <a:lnTo>
                  <a:pt x="119314" y="32392"/>
                </a:lnTo>
                <a:lnTo>
                  <a:pt x="114287" y="25052"/>
                </a:lnTo>
                <a:cubicBezTo>
                  <a:pt x="111137" y="22992"/>
                  <a:pt x="107884" y="21094"/>
                  <a:pt x="104540" y="19366"/>
                </a:cubicBezTo>
                <a:lnTo>
                  <a:pt x="104540" y="11075"/>
                </a:lnTo>
                <a:cubicBezTo>
                  <a:pt x="104541" y="7199"/>
                  <a:pt x="101937" y="3805"/>
                  <a:pt x="98194" y="2802"/>
                </a:cubicBezTo>
                <a:cubicBezTo>
                  <a:pt x="90974" y="906"/>
                  <a:pt x="83536" y="-37"/>
                  <a:pt x="76072" y="1"/>
                </a:cubicBezTo>
                <a:cubicBezTo>
                  <a:pt x="69280" y="109"/>
                  <a:pt x="62528" y="1061"/>
                  <a:pt x="55970" y="2836"/>
                </a:cubicBezTo>
                <a:cubicBezTo>
                  <a:pt x="52227" y="3840"/>
                  <a:pt x="49623" y="7233"/>
                  <a:pt x="49624" y="11109"/>
                </a:cubicBezTo>
                <a:lnTo>
                  <a:pt x="49539" y="19665"/>
                </a:lnTo>
                <a:cubicBezTo>
                  <a:pt x="46176" y="21192"/>
                  <a:pt x="42945" y="22994"/>
                  <a:pt x="39878" y="25052"/>
                </a:cubicBezTo>
                <a:lnTo>
                  <a:pt x="39021" y="24915"/>
                </a:lnTo>
                <a:lnTo>
                  <a:pt x="31621" y="20787"/>
                </a:lnTo>
                <a:cubicBezTo>
                  <a:pt x="28346" y="18972"/>
                  <a:pt x="24273" y="19485"/>
                  <a:pt x="21550" y="22055"/>
                </a:cubicBezTo>
                <a:cubicBezTo>
                  <a:pt x="11317" y="31750"/>
                  <a:pt x="3961" y="44082"/>
                  <a:pt x="292" y="57692"/>
                </a:cubicBezTo>
                <a:cubicBezTo>
                  <a:pt x="-723" y="61482"/>
                  <a:pt x="968" y="65476"/>
                  <a:pt x="4395" y="67387"/>
                </a:cubicBezTo>
                <a:lnTo>
                  <a:pt x="12103" y="71695"/>
                </a:lnTo>
                <a:cubicBezTo>
                  <a:pt x="11932" y="73505"/>
                  <a:pt x="11846" y="75298"/>
                  <a:pt x="11846" y="77074"/>
                </a:cubicBezTo>
                <a:cubicBezTo>
                  <a:pt x="11846" y="78855"/>
                  <a:pt x="11932" y="80648"/>
                  <a:pt x="12103" y="82452"/>
                </a:cubicBezTo>
                <a:lnTo>
                  <a:pt x="4395" y="86760"/>
                </a:lnTo>
                <a:cubicBezTo>
                  <a:pt x="976" y="88669"/>
                  <a:pt x="-713" y="92653"/>
                  <a:pt x="292" y="96438"/>
                </a:cubicBezTo>
                <a:cubicBezTo>
                  <a:pt x="3937" y="110061"/>
                  <a:pt x="11280" y="122409"/>
                  <a:pt x="21507" y="132118"/>
                </a:cubicBezTo>
                <a:cubicBezTo>
                  <a:pt x="24229" y="134698"/>
                  <a:pt x="28311" y="135212"/>
                  <a:pt x="31587" y="133386"/>
                </a:cubicBezTo>
                <a:lnTo>
                  <a:pt x="39030" y="129232"/>
                </a:lnTo>
                <a:lnTo>
                  <a:pt x="39886" y="129095"/>
                </a:lnTo>
                <a:cubicBezTo>
                  <a:pt x="43032" y="131157"/>
                  <a:pt x="46282" y="133056"/>
                  <a:pt x="49624" y="134782"/>
                </a:cubicBezTo>
                <a:lnTo>
                  <a:pt x="49624" y="143072"/>
                </a:lnTo>
                <a:cubicBezTo>
                  <a:pt x="49623" y="146948"/>
                  <a:pt x="52227" y="150342"/>
                  <a:pt x="55970" y="151345"/>
                </a:cubicBezTo>
                <a:close/>
                <a:moveTo>
                  <a:pt x="49461" y="114895"/>
                </a:moveTo>
                <a:cubicBezTo>
                  <a:pt x="43810" y="111191"/>
                  <a:pt x="36562" y="110952"/>
                  <a:pt x="30679" y="114278"/>
                </a:cubicBezTo>
                <a:lnTo>
                  <a:pt x="29043" y="115194"/>
                </a:lnTo>
                <a:cubicBezTo>
                  <a:pt x="24739" y="110163"/>
                  <a:pt x="21308" y="104445"/>
                  <a:pt x="18895" y="98279"/>
                </a:cubicBezTo>
                <a:lnTo>
                  <a:pt x="25575" y="94545"/>
                </a:lnTo>
                <a:cubicBezTo>
                  <a:pt x="28788" y="92742"/>
                  <a:pt x="30491" y="89087"/>
                  <a:pt x="29806" y="85467"/>
                </a:cubicBezTo>
                <a:cubicBezTo>
                  <a:pt x="28689" y="79927"/>
                  <a:pt x="28689" y="74220"/>
                  <a:pt x="29806" y="68680"/>
                </a:cubicBezTo>
                <a:cubicBezTo>
                  <a:pt x="30489" y="65058"/>
                  <a:pt x="28782" y="61403"/>
                  <a:pt x="25566" y="59602"/>
                </a:cubicBezTo>
                <a:lnTo>
                  <a:pt x="18895" y="55868"/>
                </a:lnTo>
                <a:cubicBezTo>
                  <a:pt x="21323" y="49710"/>
                  <a:pt x="24765" y="44001"/>
                  <a:pt x="29078" y="38978"/>
                </a:cubicBezTo>
                <a:lnTo>
                  <a:pt x="30671" y="39869"/>
                </a:lnTo>
                <a:cubicBezTo>
                  <a:pt x="36543" y="43194"/>
                  <a:pt x="43780" y="42962"/>
                  <a:pt x="49427" y="39270"/>
                </a:cubicBezTo>
                <a:cubicBezTo>
                  <a:pt x="51703" y="37737"/>
                  <a:pt x="54103" y="36399"/>
                  <a:pt x="56604" y="35270"/>
                </a:cubicBezTo>
                <a:cubicBezTo>
                  <a:pt x="62814" y="32418"/>
                  <a:pt x="66782" y="26198"/>
                  <a:pt x="66753" y="19366"/>
                </a:cubicBezTo>
                <a:lnTo>
                  <a:pt x="66753" y="17995"/>
                </a:lnTo>
                <a:cubicBezTo>
                  <a:pt x="69903" y="17458"/>
                  <a:pt x="73090" y="17169"/>
                  <a:pt x="76286" y="17130"/>
                </a:cubicBezTo>
                <a:cubicBezTo>
                  <a:pt x="80015" y="17054"/>
                  <a:pt x="83745" y="17338"/>
                  <a:pt x="87420" y="17978"/>
                </a:cubicBezTo>
                <a:lnTo>
                  <a:pt x="87420" y="19366"/>
                </a:lnTo>
                <a:cubicBezTo>
                  <a:pt x="87394" y="26193"/>
                  <a:pt x="91353" y="32408"/>
                  <a:pt x="97551" y="35270"/>
                </a:cubicBezTo>
                <a:cubicBezTo>
                  <a:pt x="100045" y="36396"/>
                  <a:pt x="102439" y="37729"/>
                  <a:pt x="104711" y="39252"/>
                </a:cubicBezTo>
                <a:cubicBezTo>
                  <a:pt x="110365" y="42953"/>
                  <a:pt x="117610" y="43191"/>
                  <a:pt x="123493" y="39869"/>
                </a:cubicBezTo>
                <a:lnTo>
                  <a:pt x="125121" y="38961"/>
                </a:lnTo>
                <a:cubicBezTo>
                  <a:pt x="129427" y="43989"/>
                  <a:pt x="132858" y="49704"/>
                  <a:pt x="135270" y="55868"/>
                </a:cubicBezTo>
                <a:lnTo>
                  <a:pt x="128589" y="59602"/>
                </a:lnTo>
                <a:cubicBezTo>
                  <a:pt x="125376" y="61406"/>
                  <a:pt x="123673" y="65060"/>
                  <a:pt x="124359" y="68680"/>
                </a:cubicBezTo>
                <a:cubicBezTo>
                  <a:pt x="125475" y="74220"/>
                  <a:pt x="125475" y="79927"/>
                  <a:pt x="124359" y="85467"/>
                </a:cubicBezTo>
                <a:cubicBezTo>
                  <a:pt x="123675" y="89090"/>
                  <a:pt x="125382" y="92744"/>
                  <a:pt x="128598" y="94545"/>
                </a:cubicBezTo>
                <a:lnTo>
                  <a:pt x="135270" y="98279"/>
                </a:lnTo>
                <a:cubicBezTo>
                  <a:pt x="132841" y="104437"/>
                  <a:pt x="129399" y="110146"/>
                  <a:pt x="125087" y="115169"/>
                </a:cubicBezTo>
                <a:lnTo>
                  <a:pt x="123493" y="114278"/>
                </a:lnTo>
                <a:cubicBezTo>
                  <a:pt x="117620" y="110962"/>
                  <a:pt x="110387" y="111193"/>
                  <a:pt x="104737" y="114878"/>
                </a:cubicBezTo>
                <a:cubicBezTo>
                  <a:pt x="102455" y="116409"/>
                  <a:pt x="100048" y="117747"/>
                  <a:pt x="97543" y="118877"/>
                </a:cubicBezTo>
                <a:cubicBezTo>
                  <a:pt x="91345" y="121739"/>
                  <a:pt x="87385" y="127954"/>
                  <a:pt x="87411" y="134782"/>
                </a:cubicBezTo>
                <a:lnTo>
                  <a:pt x="87411" y="136152"/>
                </a:lnTo>
                <a:cubicBezTo>
                  <a:pt x="84258" y="136690"/>
                  <a:pt x="81068" y="136979"/>
                  <a:pt x="77870" y="137017"/>
                </a:cubicBezTo>
                <a:cubicBezTo>
                  <a:pt x="74146" y="137093"/>
                  <a:pt x="70423" y="136810"/>
                  <a:pt x="66753" y="136169"/>
                </a:cubicBezTo>
                <a:lnTo>
                  <a:pt x="66753" y="134782"/>
                </a:lnTo>
                <a:cubicBezTo>
                  <a:pt x="66782" y="127951"/>
                  <a:pt x="62818" y="121734"/>
                  <a:pt x="56613" y="118877"/>
                </a:cubicBezTo>
                <a:cubicBezTo>
                  <a:pt x="54118" y="117754"/>
                  <a:pt x="51722" y="116423"/>
                  <a:pt x="49453" y="114895"/>
                </a:cubicBezTo>
                <a:close/>
              </a:path>
            </a:pathLst>
          </a:custGeom>
          <a:solidFill>
            <a:schemeClr val="bg1"/>
          </a:solidFill>
          <a:ln w="8483" cap="flat">
            <a:noFill/>
            <a:prstDash val="solid"/>
            <a:miter/>
          </a:ln>
        </p:spPr>
        <p:txBody>
          <a:bodyPr rtlCol="0" anchor="ctr"/>
          <a:lstStyle/>
          <a:p>
            <a:endParaRPr lang="en-US"/>
          </a:p>
        </p:txBody>
      </p:sp>
      <p:sp>
        <p:nvSpPr>
          <p:cNvPr id="369" name="Freeform 368">
            <a:extLst>
              <a:ext uri="{FF2B5EF4-FFF2-40B4-BE49-F238E27FC236}">
                <a16:creationId xmlns:a16="http://schemas.microsoft.com/office/drawing/2014/main" id="{125ADD51-7BD0-D00A-8238-22499E295506}"/>
              </a:ext>
            </a:extLst>
          </p:cNvPr>
          <p:cNvSpPr/>
          <p:nvPr/>
        </p:nvSpPr>
        <p:spPr>
          <a:xfrm>
            <a:off x="7088001" y="3370376"/>
            <a:ext cx="299759" cy="428228"/>
          </a:xfrm>
          <a:custGeom>
            <a:avLst/>
            <a:gdLst>
              <a:gd name="connsiteX0" fmla="*/ 299760 w 299759"/>
              <a:gd name="connsiteY0" fmla="*/ 393970 h 428228"/>
              <a:gd name="connsiteX1" fmla="*/ 265501 w 299759"/>
              <a:gd name="connsiteY1" fmla="*/ 359712 h 428228"/>
              <a:gd name="connsiteX2" fmla="*/ 231243 w 299759"/>
              <a:gd name="connsiteY2" fmla="*/ 393970 h 428228"/>
              <a:gd name="connsiteX3" fmla="*/ 265501 w 299759"/>
              <a:gd name="connsiteY3" fmla="*/ 428228 h 428228"/>
              <a:gd name="connsiteX4" fmla="*/ 299760 w 299759"/>
              <a:gd name="connsiteY4" fmla="*/ 393970 h 428228"/>
              <a:gd name="connsiteX5" fmla="*/ 248372 w 299759"/>
              <a:gd name="connsiteY5" fmla="*/ 393970 h 428228"/>
              <a:gd name="connsiteX6" fmla="*/ 265501 w 299759"/>
              <a:gd name="connsiteY6" fmla="*/ 376841 h 428228"/>
              <a:gd name="connsiteX7" fmla="*/ 282631 w 299759"/>
              <a:gd name="connsiteY7" fmla="*/ 393970 h 428228"/>
              <a:gd name="connsiteX8" fmla="*/ 265501 w 299759"/>
              <a:gd name="connsiteY8" fmla="*/ 411099 h 428228"/>
              <a:gd name="connsiteX9" fmla="*/ 248372 w 299759"/>
              <a:gd name="connsiteY9" fmla="*/ 393970 h 428228"/>
              <a:gd name="connsiteX10" fmla="*/ 128468 w 299759"/>
              <a:gd name="connsiteY10" fmla="*/ 256937 h 428228"/>
              <a:gd name="connsiteX11" fmla="*/ 256937 w 299759"/>
              <a:gd name="connsiteY11" fmla="*/ 128468 h 428228"/>
              <a:gd name="connsiteX12" fmla="*/ 128468 w 299759"/>
              <a:gd name="connsiteY12" fmla="*/ 0 h 428228"/>
              <a:gd name="connsiteX13" fmla="*/ 0 w 299759"/>
              <a:gd name="connsiteY13" fmla="*/ 128468 h 428228"/>
              <a:gd name="connsiteX14" fmla="*/ 128468 w 299759"/>
              <a:gd name="connsiteY14" fmla="*/ 256937 h 428228"/>
              <a:gd name="connsiteX15" fmla="*/ 128468 w 299759"/>
              <a:gd name="connsiteY15" fmla="*/ 17129 h 428228"/>
              <a:gd name="connsiteX16" fmla="*/ 239808 w 299759"/>
              <a:gd name="connsiteY16" fmla="*/ 128468 h 428228"/>
              <a:gd name="connsiteX17" fmla="*/ 128468 w 299759"/>
              <a:gd name="connsiteY17" fmla="*/ 239808 h 428228"/>
              <a:gd name="connsiteX18" fmla="*/ 17129 w 299759"/>
              <a:gd name="connsiteY18" fmla="*/ 128468 h 428228"/>
              <a:gd name="connsiteX19" fmla="*/ 128468 w 299759"/>
              <a:gd name="connsiteY19" fmla="*/ 17129 h 428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9759" h="428228">
                <a:moveTo>
                  <a:pt x="299760" y="393970"/>
                </a:moveTo>
                <a:cubicBezTo>
                  <a:pt x="299760" y="375050"/>
                  <a:pt x="284421" y="359712"/>
                  <a:pt x="265501" y="359712"/>
                </a:cubicBezTo>
                <a:cubicBezTo>
                  <a:pt x="246581" y="359712"/>
                  <a:pt x="231243" y="375050"/>
                  <a:pt x="231243" y="393970"/>
                </a:cubicBezTo>
                <a:cubicBezTo>
                  <a:pt x="231243" y="412890"/>
                  <a:pt x="246581" y="428228"/>
                  <a:pt x="265501" y="428228"/>
                </a:cubicBezTo>
                <a:cubicBezTo>
                  <a:pt x="284414" y="428209"/>
                  <a:pt x="299741" y="412882"/>
                  <a:pt x="299760" y="393970"/>
                </a:cubicBezTo>
                <a:close/>
                <a:moveTo>
                  <a:pt x="248372" y="393970"/>
                </a:moveTo>
                <a:cubicBezTo>
                  <a:pt x="248372" y="384509"/>
                  <a:pt x="256041" y="376841"/>
                  <a:pt x="265501" y="376841"/>
                </a:cubicBezTo>
                <a:cubicBezTo>
                  <a:pt x="274962" y="376841"/>
                  <a:pt x="282631" y="384509"/>
                  <a:pt x="282631" y="393970"/>
                </a:cubicBezTo>
                <a:cubicBezTo>
                  <a:pt x="282631" y="403430"/>
                  <a:pt x="274962" y="411099"/>
                  <a:pt x="265501" y="411099"/>
                </a:cubicBezTo>
                <a:cubicBezTo>
                  <a:pt x="256047" y="411084"/>
                  <a:pt x="248387" y="403424"/>
                  <a:pt x="248372" y="393970"/>
                </a:cubicBezTo>
                <a:close/>
                <a:moveTo>
                  <a:pt x="128468" y="256937"/>
                </a:moveTo>
                <a:cubicBezTo>
                  <a:pt x="199420" y="256937"/>
                  <a:pt x="256937" y="199420"/>
                  <a:pt x="256937" y="128468"/>
                </a:cubicBezTo>
                <a:cubicBezTo>
                  <a:pt x="256937" y="57517"/>
                  <a:pt x="199420" y="0"/>
                  <a:pt x="128468" y="0"/>
                </a:cubicBezTo>
                <a:cubicBezTo>
                  <a:pt x="57517" y="0"/>
                  <a:pt x="0" y="57517"/>
                  <a:pt x="0" y="128468"/>
                </a:cubicBezTo>
                <a:cubicBezTo>
                  <a:pt x="75" y="199388"/>
                  <a:pt x="57549" y="256862"/>
                  <a:pt x="128468" y="256937"/>
                </a:cubicBezTo>
                <a:close/>
                <a:moveTo>
                  <a:pt x="128468" y="17129"/>
                </a:moveTo>
                <a:cubicBezTo>
                  <a:pt x="189959" y="17129"/>
                  <a:pt x="239808" y="66977"/>
                  <a:pt x="239808" y="128468"/>
                </a:cubicBezTo>
                <a:cubicBezTo>
                  <a:pt x="239808" y="189959"/>
                  <a:pt x="189959" y="239808"/>
                  <a:pt x="128468" y="239808"/>
                </a:cubicBezTo>
                <a:cubicBezTo>
                  <a:pt x="66977" y="239808"/>
                  <a:pt x="17129" y="189959"/>
                  <a:pt x="17129" y="128468"/>
                </a:cubicBezTo>
                <a:cubicBezTo>
                  <a:pt x="17200" y="67007"/>
                  <a:pt x="67007" y="17200"/>
                  <a:pt x="128468" y="17129"/>
                </a:cubicBezTo>
                <a:close/>
              </a:path>
            </a:pathLst>
          </a:custGeom>
          <a:solidFill>
            <a:schemeClr val="bg1"/>
          </a:solidFill>
          <a:ln w="8483" cap="flat">
            <a:noFill/>
            <a:prstDash val="solid"/>
            <a:miter/>
          </a:ln>
        </p:spPr>
        <p:txBody>
          <a:bodyPr rtlCol="0" anchor="ctr"/>
          <a:lstStyle/>
          <a:p>
            <a:endParaRPr lang="en-US"/>
          </a:p>
        </p:txBody>
      </p:sp>
      <p:sp>
        <p:nvSpPr>
          <p:cNvPr id="370" name="Freeform 369">
            <a:extLst>
              <a:ext uri="{FF2B5EF4-FFF2-40B4-BE49-F238E27FC236}">
                <a16:creationId xmlns:a16="http://schemas.microsoft.com/office/drawing/2014/main" id="{8C65E0FB-4D08-6E6E-3DAE-A478779C9A11}"/>
              </a:ext>
            </a:extLst>
          </p:cNvPr>
          <p:cNvSpPr/>
          <p:nvPr/>
        </p:nvSpPr>
        <p:spPr>
          <a:xfrm>
            <a:off x="7130824" y="3430328"/>
            <a:ext cx="171291" cy="119903"/>
          </a:xfrm>
          <a:custGeom>
            <a:avLst/>
            <a:gdLst>
              <a:gd name="connsiteX0" fmla="*/ 8565 w 171291"/>
              <a:gd name="connsiteY0" fmla="*/ 119904 h 119903"/>
              <a:gd name="connsiteX1" fmla="*/ 42823 w 171291"/>
              <a:gd name="connsiteY1" fmla="*/ 119904 h 119903"/>
              <a:gd name="connsiteX2" fmla="*/ 51387 w 171291"/>
              <a:gd name="connsiteY2" fmla="*/ 111339 h 119903"/>
              <a:gd name="connsiteX3" fmla="*/ 51387 w 171291"/>
              <a:gd name="connsiteY3" fmla="*/ 68517 h 119903"/>
              <a:gd name="connsiteX4" fmla="*/ 42823 w 171291"/>
              <a:gd name="connsiteY4" fmla="*/ 59952 h 119903"/>
              <a:gd name="connsiteX5" fmla="*/ 8565 w 171291"/>
              <a:gd name="connsiteY5" fmla="*/ 59952 h 119903"/>
              <a:gd name="connsiteX6" fmla="*/ 0 w 171291"/>
              <a:gd name="connsiteY6" fmla="*/ 68517 h 119903"/>
              <a:gd name="connsiteX7" fmla="*/ 0 w 171291"/>
              <a:gd name="connsiteY7" fmla="*/ 111339 h 119903"/>
              <a:gd name="connsiteX8" fmla="*/ 8565 w 171291"/>
              <a:gd name="connsiteY8" fmla="*/ 119904 h 119903"/>
              <a:gd name="connsiteX9" fmla="*/ 17129 w 171291"/>
              <a:gd name="connsiteY9" fmla="*/ 77081 h 119903"/>
              <a:gd name="connsiteX10" fmla="*/ 34258 w 171291"/>
              <a:gd name="connsiteY10" fmla="*/ 77081 h 119903"/>
              <a:gd name="connsiteX11" fmla="*/ 34258 w 171291"/>
              <a:gd name="connsiteY11" fmla="*/ 102775 h 119903"/>
              <a:gd name="connsiteX12" fmla="*/ 17129 w 171291"/>
              <a:gd name="connsiteY12" fmla="*/ 102775 h 119903"/>
              <a:gd name="connsiteX13" fmla="*/ 68517 w 171291"/>
              <a:gd name="connsiteY13" fmla="*/ 119904 h 119903"/>
              <a:gd name="connsiteX14" fmla="*/ 102775 w 171291"/>
              <a:gd name="connsiteY14" fmla="*/ 119904 h 119903"/>
              <a:gd name="connsiteX15" fmla="*/ 111339 w 171291"/>
              <a:gd name="connsiteY15" fmla="*/ 111339 h 119903"/>
              <a:gd name="connsiteX16" fmla="*/ 111339 w 171291"/>
              <a:gd name="connsiteY16" fmla="*/ 8565 h 119903"/>
              <a:gd name="connsiteX17" fmla="*/ 102775 w 171291"/>
              <a:gd name="connsiteY17" fmla="*/ 0 h 119903"/>
              <a:gd name="connsiteX18" fmla="*/ 68517 w 171291"/>
              <a:gd name="connsiteY18" fmla="*/ 0 h 119903"/>
              <a:gd name="connsiteX19" fmla="*/ 59952 w 171291"/>
              <a:gd name="connsiteY19" fmla="*/ 8565 h 119903"/>
              <a:gd name="connsiteX20" fmla="*/ 59952 w 171291"/>
              <a:gd name="connsiteY20" fmla="*/ 111339 h 119903"/>
              <a:gd name="connsiteX21" fmla="*/ 68517 w 171291"/>
              <a:gd name="connsiteY21" fmla="*/ 119904 h 119903"/>
              <a:gd name="connsiteX22" fmla="*/ 77081 w 171291"/>
              <a:gd name="connsiteY22" fmla="*/ 17129 h 119903"/>
              <a:gd name="connsiteX23" fmla="*/ 94210 w 171291"/>
              <a:gd name="connsiteY23" fmla="*/ 17129 h 119903"/>
              <a:gd name="connsiteX24" fmla="*/ 94210 w 171291"/>
              <a:gd name="connsiteY24" fmla="*/ 102775 h 119903"/>
              <a:gd name="connsiteX25" fmla="*/ 77081 w 171291"/>
              <a:gd name="connsiteY25" fmla="*/ 102775 h 119903"/>
              <a:gd name="connsiteX26" fmla="*/ 128468 w 171291"/>
              <a:gd name="connsiteY26" fmla="*/ 119904 h 119903"/>
              <a:gd name="connsiteX27" fmla="*/ 162727 w 171291"/>
              <a:gd name="connsiteY27" fmla="*/ 119904 h 119903"/>
              <a:gd name="connsiteX28" fmla="*/ 171291 w 171291"/>
              <a:gd name="connsiteY28" fmla="*/ 111339 h 119903"/>
              <a:gd name="connsiteX29" fmla="*/ 171291 w 171291"/>
              <a:gd name="connsiteY29" fmla="*/ 42823 h 119903"/>
              <a:gd name="connsiteX30" fmla="*/ 162727 w 171291"/>
              <a:gd name="connsiteY30" fmla="*/ 34258 h 119903"/>
              <a:gd name="connsiteX31" fmla="*/ 128468 w 171291"/>
              <a:gd name="connsiteY31" fmla="*/ 34258 h 119903"/>
              <a:gd name="connsiteX32" fmla="*/ 119904 w 171291"/>
              <a:gd name="connsiteY32" fmla="*/ 42823 h 119903"/>
              <a:gd name="connsiteX33" fmla="*/ 119904 w 171291"/>
              <a:gd name="connsiteY33" fmla="*/ 111339 h 119903"/>
              <a:gd name="connsiteX34" fmla="*/ 128468 w 171291"/>
              <a:gd name="connsiteY34" fmla="*/ 119904 h 119903"/>
              <a:gd name="connsiteX35" fmla="*/ 137033 w 171291"/>
              <a:gd name="connsiteY35" fmla="*/ 51387 h 119903"/>
              <a:gd name="connsiteX36" fmla="*/ 154162 w 171291"/>
              <a:gd name="connsiteY36" fmla="*/ 51387 h 119903"/>
              <a:gd name="connsiteX37" fmla="*/ 154162 w 171291"/>
              <a:gd name="connsiteY37" fmla="*/ 102775 h 119903"/>
              <a:gd name="connsiteX38" fmla="*/ 137033 w 171291"/>
              <a:gd name="connsiteY38" fmla="*/ 102775 h 119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1291" h="119903">
                <a:moveTo>
                  <a:pt x="8565" y="119904"/>
                </a:moveTo>
                <a:lnTo>
                  <a:pt x="42823" y="119904"/>
                </a:lnTo>
                <a:cubicBezTo>
                  <a:pt x="47553" y="119904"/>
                  <a:pt x="51387" y="116070"/>
                  <a:pt x="51387" y="111339"/>
                </a:cubicBezTo>
                <a:lnTo>
                  <a:pt x="51387" y="68517"/>
                </a:lnTo>
                <a:cubicBezTo>
                  <a:pt x="51387" y="63786"/>
                  <a:pt x="47553" y="59952"/>
                  <a:pt x="42823" y="59952"/>
                </a:cubicBezTo>
                <a:lnTo>
                  <a:pt x="8565" y="59952"/>
                </a:lnTo>
                <a:cubicBezTo>
                  <a:pt x="3834" y="59952"/>
                  <a:pt x="0" y="63786"/>
                  <a:pt x="0" y="68517"/>
                </a:cubicBezTo>
                <a:lnTo>
                  <a:pt x="0" y="111339"/>
                </a:lnTo>
                <a:cubicBezTo>
                  <a:pt x="0" y="116070"/>
                  <a:pt x="3834" y="119904"/>
                  <a:pt x="8565" y="119904"/>
                </a:cubicBezTo>
                <a:close/>
                <a:moveTo>
                  <a:pt x="17129" y="77081"/>
                </a:moveTo>
                <a:lnTo>
                  <a:pt x="34258" y="77081"/>
                </a:lnTo>
                <a:lnTo>
                  <a:pt x="34258" y="102775"/>
                </a:lnTo>
                <a:lnTo>
                  <a:pt x="17129" y="102775"/>
                </a:lnTo>
                <a:close/>
                <a:moveTo>
                  <a:pt x="68517" y="119904"/>
                </a:moveTo>
                <a:lnTo>
                  <a:pt x="102775" y="119904"/>
                </a:lnTo>
                <a:cubicBezTo>
                  <a:pt x="107505" y="119904"/>
                  <a:pt x="111339" y="116070"/>
                  <a:pt x="111339" y="111339"/>
                </a:cubicBezTo>
                <a:lnTo>
                  <a:pt x="111339" y="8565"/>
                </a:lnTo>
                <a:cubicBezTo>
                  <a:pt x="111339" y="3834"/>
                  <a:pt x="107505" y="0"/>
                  <a:pt x="102775" y="0"/>
                </a:cubicBezTo>
                <a:lnTo>
                  <a:pt x="68517" y="0"/>
                </a:lnTo>
                <a:cubicBezTo>
                  <a:pt x="63786" y="0"/>
                  <a:pt x="59952" y="3834"/>
                  <a:pt x="59952" y="8565"/>
                </a:cubicBezTo>
                <a:lnTo>
                  <a:pt x="59952" y="111339"/>
                </a:lnTo>
                <a:cubicBezTo>
                  <a:pt x="59952" y="116070"/>
                  <a:pt x="63786" y="119904"/>
                  <a:pt x="68517" y="119904"/>
                </a:cubicBezTo>
                <a:close/>
                <a:moveTo>
                  <a:pt x="77081" y="17129"/>
                </a:moveTo>
                <a:lnTo>
                  <a:pt x="94210" y="17129"/>
                </a:lnTo>
                <a:lnTo>
                  <a:pt x="94210" y="102775"/>
                </a:lnTo>
                <a:lnTo>
                  <a:pt x="77081" y="102775"/>
                </a:lnTo>
                <a:close/>
                <a:moveTo>
                  <a:pt x="128468" y="119904"/>
                </a:moveTo>
                <a:lnTo>
                  <a:pt x="162727" y="119904"/>
                </a:lnTo>
                <a:cubicBezTo>
                  <a:pt x="167457" y="119904"/>
                  <a:pt x="171291" y="116070"/>
                  <a:pt x="171291" y="111339"/>
                </a:cubicBezTo>
                <a:lnTo>
                  <a:pt x="171291" y="42823"/>
                </a:lnTo>
                <a:cubicBezTo>
                  <a:pt x="171291" y="38093"/>
                  <a:pt x="167457" y="34258"/>
                  <a:pt x="162727" y="34258"/>
                </a:cubicBezTo>
                <a:lnTo>
                  <a:pt x="128468" y="34258"/>
                </a:lnTo>
                <a:cubicBezTo>
                  <a:pt x="123738" y="34258"/>
                  <a:pt x="119904" y="38093"/>
                  <a:pt x="119904" y="42823"/>
                </a:cubicBezTo>
                <a:lnTo>
                  <a:pt x="119904" y="111339"/>
                </a:lnTo>
                <a:cubicBezTo>
                  <a:pt x="119904" y="116070"/>
                  <a:pt x="123738" y="119904"/>
                  <a:pt x="128468" y="119904"/>
                </a:cubicBezTo>
                <a:close/>
                <a:moveTo>
                  <a:pt x="137033" y="51387"/>
                </a:moveTo>
                <a:lnTo>
                  <a:pt x="154162" y="51387"/>
                </a:lnTo>
                <a:lnTo>
                  <a:pt x="154162" y="102775"/>
                </a:lnTo>
                <a:lnTo>
                  <a:pt x="137033" y="102775"/>
                </a:lnTo>
                <a:close/>
              </a:path>
            </a:pathLst>
          </a:custGeom>
          <a:solidFill>
            <a:schemeClr val="bg1"/>
          </a:solidFill>
          <a:ln w="8483" cap="flat">
            <a:noFill/>
            <a:prstDash val="solid"/>
            <a:miter/>
          </a:ln>
        </p:spPr>
        <p:txBody>
          <a:bodyPr rtlCol="0" anchor="ctr"/>
          <a:lstStyle/>
          <a:p>
            <a:endParaRPr lang="en-US"/>
          </a:p>
        </p:txBody>
      </p:sp>
      <p:sp>
        <p:nvSpPr>
          <p:cNvPr id="371" name="Freeform 370">
            <a:extLst>
              <a:ext uri="{FF2B5EF4-FFF2-40B4-BE49-F238E27FC236}">
                <a16:creationId xmlns:a16="http://schemas.microsoft.com/office/drawing/2014/main" id="{88B1A1BF-858C-C5BC-2AE0-D101BB5012DF}"/>
              </a:ext>
            </a:extLst>
          </p:cNvPr>
          <p:cNvSpPr/>
          <p:nvPr/>
        </p:nvSpPr>
        <p:spPr>
          <a:xfrm>
            <a:off x="6950968" y="3310313"/>
            <a:ext cx="526874" cy="513984"/>
          </a:xfrm>
          <a:custGeom>
            <a:avLst/>
            <a:gdLst>
              <a:gd name="connsiteX0" fmla="*/ 25694 w 526874"/>
              <a:gd name="connsiteY0" fmla="*/ 94321 h 513984"/>
              <a:gd name="connsiteX1" fmla="*/ 51387 w 526874"/>
              <a:gd name="connsiteY1" fmla="*/ 68833 h 513984"/>
              <a:gd name="connsiteX2" fmla="*/ 50891 w 526874"/>
              <a:gd name="connsiteY2" fmla="*/ 63711 h 513984"/>
              <a:gd name="connsiteX3" fmla="*/ 86408 w 526874"/>
              <a:gd name="connsiteY3" fmla="*/ 45443 h 513984"/>
              <a:gd name="connsiteX4" fmla="*/ 117489 w 526874"/>
              <a:gd name="connsiteY4" fmla="*/ 46813 h 513984"/>
              <a:gd name="connsiteX5" fmla="*/ 152406 w 526874"/>
              <a:gd name="connsiteY5" fmla="*/ 71779 h 513984"/>
              <a:gd name="connsiteX6" fmla="*/ 148313 w 526874"/>
              <a:gd name="connsiteY6" fmla="*/ 301388 h 513984"/>
              <a:gd name="connsiteX7" fmla="*/ 239808 w 526874"/>
              <a:gd name="connsiteY7" fmla="*/ 349022 h 513984"/>
              <a:gd name="connsiteX8" fmla="*/ 239808 w 526874"/>
              <a:gd name="connsiteY8" fmla="*/ 376951 h 513984"/>
              <a:gd name="connsiteX9" fmla="*/ 238095 w 526874"/>
              <a:gd name="connsiteY9" fmla="*/ 376951 h 513984"/>
              <a:gd name="connsiteX10" fmla="*/ 222679 w 526874"/>
              <a:gd name="connsiteY10" fmla="*/ 392368 h 513984"/>
              <a:gd name="connsiteX11" fmla="*/ 222679 w 526874"/>
              <a:gd name="connsiteY11" fmla="*/ 496855 h 513984"/>
              <a:gd name="connsiteX12" fmla="*/ 239808 w 526874"/>
              <a:gd name="connsiteY12" fmla="*/ 513984 h 513984"/>
              <a:gd name="connsiteX13" fmla="*/ 291195 w 526874"/>
              <a:gd name="connsiteY13" fmla="*/ 513984 h 513984"/>
              <a:gd name="connsiteX14" fmla="*/ 308324 w 526874"/>
              <a:gd name="connsiteY14" fmla="*/ 496855 h 513984"/>
              <a:gd name="connsiteX15" fmla="*/ 308324 w 526874"/>
              <a:gd name="connsiteY15" fmla="*/ 392368 h 513984"/>
              <a:gd name="connsiteX16" fmla="*/ 292908 w 526874"/>
              <a:gd name="connsiteY16" fmla="*/ 376951 h 513984"/>
              <a:gd name="connsiteX17" fmla="*/ 291195 w 526874"/>
              <a:gd name="connsiteY17" fmla="*/ 376951 h 513984"/>
              <a:gd name="connsiteX18" fmla="*/ 291195 w 526874"/>
              <a:gd name="connsiteY18" fmla="*/ 349031 h 513984"/>
              <a:gd name="connsiteX19" fmla="*/ 426275 w 526874"/>
              <a:gd name="connsiteY19" fmla="*/ 163719 h 513984"/>
              <a:gd name="connsiteX20" fmla="*/ 411056 w 526874"/>
              <a:gd name="connsiteY20" fmla="*/ 116203 h 513984"/>
              <a:gd name="connsiteX21" fmla="*/ 454958 w 526874"/>
              <a:gd name="connsiteY21" fmla="*/ 88497 h 513984"/>
              <a:gd name="connsiteX22" fmla="*/ 484908 w 526874"/>
              <a:gd name="connsiteY22" fmla="*/ 90193 h 513984"/>
              <a:gd name="connsiteX23" fmla="*/ 518002 w 526874"/>
              <a:gd name="connsiteY23" fmla="*/ 110208 h 513984"/>
              <a:gd name="connsiteX24" fmla="*/ 526875 w 526874"/>
              <a:gd name="connsiteY24" fmla="*/ 95563 h 513984"/>
              <a:gd name="connsiteX25" fmla="*/ 495374 w 526874"/>
              <a:gd name="connsiteY25" fmla="*/ 76507 h 513984"/>
              <a:gd name="connsiteX26" fmla="*/ 496745 w 526874"/>
              <a:gd name="connsiteY26" fmla="*/ 68627 h 513984"/>
              <a:gd name="connsiteX27" fmla="*/ 471101 w 526874"/>
              <a:gd name="connsiteY27" fmla="*/ 42884 h 513984"/>
              <a:gd name="connsiteX28" fmla="*/ 445357 w 526874"/>
              <a:gd name="connsiteY28" fmla="*/ 68528 h 513984"/>
              <a:gd name="connsiteX29" fmla="*/ 445923 w 526874"/>
              <a:gd name="connsiteY29" fmla="*/ 73937 h 513984"/>
              <a:gd name="connsiteX30" fmla="*/ 402620 w 526874"/>
              <a:gd name="connsiteY30" fmla="*/ 101258 h 513984"/>
              <a:gd name="connsiteX31" fmla="*/ 179026 w 526874"/>
              <a:gd name="connsiteY31" fmla="*/ 50887 h 513984"/>
              <a:gd name="connsiteX32" fmla="*/ 165741 w 526874"/>
              <a:gd name="connsiteY32" fmla="*/ 60251 h 513984"/>
              <a:gd name="connsiteX33" fmla="*/ 127372 w 526874"/>
              <a:gd name="connsiteY33" fmla="*/ 32819 h 513984"/>
              <a:gd name="connsiteX34" fmla="*/ 128468 w 526874"/>
              <a:gd name="connsiteY34" fmla="*/ 25804 h 513984"/>
              <a:gd name="connsiteX35" fmla="*/ 102885 w 526874"/>
              <a:gd name="connsiteY35" fmla="*/ 0 h 513984"/>
              <a:gd name="connsiteX36" fmla="*/ 77082 w 526874"/>
              <a:gd name="connsiteY36" fmla="*/ 25583 h 513984"/>
              <a:gd name="connsiteX37" fmla="*/ 77578 w 526874"/>
              <a:gd name="connsiteY37" fmla="*/ 30720 h 513984"/>
              <a:gd name="connsiteX38" fmla="*/ 42061 w 526874"/>
              <a:gd name="connsiteY38" fmla="*/ 48989 h 513984"/>
              <a:gd name="connsiteX39" fmla="*/ 25694 w 526874"/>
              <a:gd name="connsiteY39" fmla="*/ 42933 h 513984"/>
              <a:gd name="connsiteX40" fmla="*/ 0 w 526874"/>
              <a:gd name="connsiteY40" fmla="*/ 68627 h 513984"/>
              <a:gd name="connsiteX41" fmla="*/ 25694 w 526874"/>
              <a:gd name="connsiteY41" fmla="*/ 94321 h 513984"/>
              <a:gd name="connsiteX42" fmla="*/ 471051 w 526874"/>
              <a:gd name="connsiteY42" fmla="*/ 60063 h 513984"/>
              <a:gd name="connsiteX43" fmla="*/ 479616 w 526874"/>
              <a:gd name="connsiteY43" fmla="*/ 68627 h 513984"/>
              <a:gd name="connsiteX44" fmla="*/ 471051 w 526874"/>
              <a:gd name="connsiteY44" fmla="*/ 77192 h 513984"/>
              <a:gd name="connsiteX45" fmla="*/ 462486 w 526874"/>
              <a:gd name="connsiteY45" fmla="*/ 68627 h 513984"/>
              <a:gd name="connsiteX46" fmla="*/ 471051 w 526874"/>
              <a:gd name="connsiteY46" fmla="*/ 60063 h 513984"/>
              <a:gd name="connsiteX47" fmla="*/ 291212 w 526874"/>
              <a:gd name="connsiteY47" fmla="*/ 496855 h 513984"/>
              <a:gd name="connsiteX48" fmla="*/ 239808 w 526874"/>
              <a:gd name="connsiteY48" fmla="*/ 496855 h 513984"/>
              <a:gd name="connsiteX49" fmla="*/ 239808 w 526874"/>
              <a:gd name="connsiteY49" fmla="*/ 394081 h 513984"/>
              <a:gd name="connsiteX50" fmla="*/ 291195 w 526874"/>
              <a:gd name="connsiteY50" fmla="*/ 394081 h 513984"/>
              <a:gd name="connsiteX51" fmla="*/ 256937 w 526874"/>
              <a:gd name="connsiteY51" fmla="*/ 376951 h 513984"/>
              <a:gd name="connsiteX52" fmla="*/ 256937 w 526874"/>
              <a:gd name="connsiteY52" fmla="*/ 350829 h 513984"/>
              <a:gd name="connsiteX53" fmla="*/ 265501 w 526874"/>
              <a:gd name="connsiteY53" fmla="*/ 351258 h 513984"/>
              <a:gd name="connsiteX54" fmla="*/ 274066 w 526874"/>
              <a:gd name="connsiteY54" fmla="*/ 350829 h 513984"/>
              <a:gd name="connsiteX55" fmla="*/ 274066 w 526874"/>
              <a:gd name="connsiteY55" fmla="*/ 376951 h 513984"/>
              <a:gd name="connsiteX56" fmla="*/ 265501 w 526874"/>
              <a:gd name="connsiteY56" fmla="*/ 42933 h 513984"/>
              <a:gd name="connsiteX57" fmla="*/ 411099 w 526874"/>
              <a:gd name="connsiteY57" fmla="*/ 188531 h 513984"/>
              <a:gd name="connsiteX58" fmla="*/ 265501 w 526874"/>
              <a:gd name="connsiteY58" fmla="*/ 334129 h 513984"/>
              <a:gd name="connsiteX59" fmla="*/ 119904 w 526874"/>
              <a:gd name="connsiteY59" fmla="*/ 188531 h 513984"/>
              <a:gd name="connsiteX60" fmla="*/ 265501 w 526874"/>
              <a:gd name="connsiteY60" fmla="*/ 42933 h 513984"/>
              <a:gd name="connsiteX61" fmla="*/ 102775 w 526874"/>
              <a:gd name="connsiteY61" fmla="*/ 17240 h 513984"/>
              <a:gd name="connsiteX62" fmla="*/ 111339 w 526874"/>
              <a:gd name="connsiteY62" fmla="*/ 25804 h 513984"/>
              <a:gd name="connsiteX63" fmla="*/ 102775 w 526874"/>
              <a:gd name="connsiteY63" fmla="*/ 34369 h 513984"/>
              <a:gd name="connsiteX64" fmla="*/ 94210 w 526874"/>
              <a:gd name="connsiteY64" fmla="*/ 25804 h 513984"/>
              <a:gd name="connsiteX65" fmla="*/ 102775 w 526874"/>
              <a:gd name="connsiteY65" fmla="*/ 17240 h 513984"/>
              <a:gd name="connsiteX66" fmla="*/ 25694 w 526874"/>
              <a:gd name="connsiteY66" fmla="*/ 60063 h 513984"/>
              <a:gd name="connsiteX67" fmla="*/ 34258 w 526874"/>
              <a:gd name="connsiteY67" fmla="*/ 68627 h 513984"/>
              <a:gd name="connsiteX68" fmla="*/ 25694 w 526874"/>
              <a:gd name="connsiteY68" fmla="*/ 77192 h 513984"/>
              <a:gd name="connsiteX69" fmla="*/ 17129 w 526874"/>
              <a:gd name="connsiteY69" fmla="*/ 68627 h 513984"/>
              <a:gd name="connsiteX70" fmla="*/ 25694 w 526874"/>
              <a:gd name="connsiteY70" fmla="*/ 60063 h 513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26874" h="513984">
                <a:moveTo>
                  <a:pt x="25694" y="94321"/>
                </a:moveTo>
                <a:cubicBezTo>
                  <a:pt x="39827" y="94377"/>
                  <a:pt x="51331" y="82967"/>
                  <a:pt x="51387" y="68833"/>
                </a:cubicBezTo>
                <a:cubicBezTo>
                  <a:pt x="51394" y="67113"/>
                  <a:pt x="51228" y="65397"/>
                  <a:pt x="50891" y="63711"/>
                </a:cubicBezTo>
                <a:lnTo>
                  <a:pt x="86408" y="45443"/>
                </a:lnTo>
                <a:cubicBezTo>
                  <a:pt x="95228" y="52974"/>
                  <a:pt x="108040" y="53539"/>
                  <a:pt x="117489" y="46813"/>
                </a:cubicBezTo>
                <a:lnTo>
                  <a:pt x="152406" y="71779"/>
                </a:lnTo>
                <a:cubicBezTo>
                  <a:pt x="87872" y="134054"/>
                  <a:pt x="86039" y="236853"/>
                  <a:pt x="148313" y="301388"/>
                </a:cubicBezTo>
                <a:cubicBezTo>
                  <a:pt x="172823" y="326789"/>
                  <a:pt x="204943" y="343510"/>
                  <a:pt x="239808" y="349022"/>
                </a:cubicBezTo>
                <a:lnTo>
                  <a:pt x="239808" y="376951"/>
                </a:lnTo>
                <a:lnTo>
                  <a:pt x="238095" y="376951"/>
                </a:lnTo>
                <a:cubicBezTo>
                  <a:pt x="229584" y="376961"/>
                  <a:pt x="222688" y="383857"/>
                  <a:pt x="222679" y="392368"/>
                </a:cubicBezTo>
                <a:lnTo>
                  <a:pt x="222679" y="496855"/>
                </a:lnTo>
                <a:cubicBezTo>
                  <a:pt x="222693" y="506310"/>
                  <a:pt x="230353" y="513970"/>
                  <a:pt x="239808" y="513984"/>
                </a:cubicBezTo>
                <a:lnTo>
                  <a:pt x="291195" y="513984"/>
                </a:lnTo>
                <a:cubicBezTo>
                  <a:pt x="300650" y="513970"/>
                  <a:pt x="308310" y="506310"/>
                  <a:pt x="308324" y="496855"/>
                </a:cubicBezTo>
                <a:lnTo>
                  <a:pt x="308324" y="392368"/>
                </a:lnTo>
                <a:cubicBezTo>
                  <a:pt x="308315" y="383857"/>
                  <a:pt x="301419" y="376961"/>
                  <a:pt x="292908" y="376951"/>
                </a:cubicBezTo>
                <a:lnTo>
                  <a:pt x="291195" y="376951"/>
                </a:lnTo>
                <a:lnTo>
                  <a:pt x="291195" y="349031"/>
                </a:lnTo>
                <a:cubicBezTo>
                  <a:pt x="379669" y="335160"/>
                  <a:pt x="440147" y="252193"/>
                  <a:pt x="426275" y="163719"/>
                </a:cubicBezTo>
                <a:cubicBezTo>
                  <a:pt x="423685" y="147191"/>
                  <a:pt x="418550" y="131162"/>
                  <a:pt x="411056" y="116203"/>
                </a:cubicBezTo>
                <a:lnTo>
                  <a:pt x="454958" y="88497"/>
                </a:lnTo>
                <a:cubicBezTo>
                  <a:pt x="463485" y="95580"/>
                  <a:pt x="475636" y="96268"/>
                  <a:pt x="484908" y="90193"/>
                </a:cubicBezTo>
                <a:lnTo>
                  <a:pt x="518002" y="110208"/>
                </a:lnTo>
                <a:lnTo>
                  <a:pt x="526875" y="95563"/>
                </a:lnTo>
                <a:lnTo>
                  <a:pt x="495374" y="76507"/>
                </a:lnTo>
                <a:cubicBezTo>
                  <a:pt x="496245" y="73969"/>
                  <a:pt x="496708" y="71310"/>
                  <a:pt x="496745" y="68627"/>
                </a:cubicBezTo>
                <a:cubicBezTo>
                  <a:pt x="496772" y="54437"/>
                  <a:pt x="485290" y="42911"/>
                  <a:pt x="471101" y="42884"/>
                </a:cubicBezTo>
                <a:cubicBezTo>
                  <a:pt x="456910" y="42857"/>
                  <a:pt x="445385" y="54338"/>
                  <a:pt x="445357" y="68528"/>
                </a:cubicBezTo>
                <a:cubicBezTo>
                  <a:pt x="445354" y="70346"/>
                  <a:pt x="445543" y="72159"/>
                  <a:pt x="445923" y="73937"/>
                </a:cubicBezTo>
                <a:lnTo>
                  <a:pt x="402620" y="101258"/>
                </a:lnTo>
                <a:cubicBezTo>
                  <a:pt x="354786" y="25605"/>
                  <a:pt x="254679" y="3053"/>
                  <a:pt x="179026" y="50887"/>
                </a:cubicBezTo>
                <a:cubicBezTo>
                  <a:pt x="174444" y="53784"/>
                  <a:pt x="170010" y="56910"/>
                  <a:pt x="165741" y="60251"/>
                </a:cubicBezTo>
                <a:lnTo>
                  <a:pt x="127372" y="32819"/>
                </a:lnTo>
                <a:cubicBezTo>
                  <a:pt x="128065" y="30544"/>
                  <a:pt x="128434" y="28182"/>
                  <a:pt x="128468" y="25804"/>
                </a:cubicBezTo>
                <a:cubicBezTo>
                  <a:pt x="128529" y="11614"/>
                  <a:pt x="117076" y="61"/>
                  <a:pt x="102885" y="0"/>
                </a:cubicBezTo>
                <a:cubicBezTo>
                  <a:pt x="88695" y="-61"/>
                  <a:pt x="77143" y="11393"/>
                  <a:pt x="77082" y="25583"/>
                </a:cubicBezTo>
                <a:cubicBezTo>
                  <a:pt x="77074" y="27308"/>
                  <a:pt x="77240" y="29029"/>
                  <a:pt x="77578" y="30720"/>
                </a:cubicBezTo>
                <a:lnTo>
                  <a:pt x="42061" y="48989"/>
                </a:lnTo>
                <a:cubicBezTo>
                  <a:pt x="37489" y="45104"/>
                  <a:pt x="31692" y="42959"/>
                  <a:pt x="25694" y="42933"/>
                </a:cubicBezTo>
                <a:cubicBezTo>
                  <a:pt x="11503" y="42933"/>
                  <a:pt x="0" y="54437"/>
                  <a:pt x="0" y="68627"/>
                </a:cubicBezTo>
                <a:cubicBezTo>
                  <a:pt x="0" y="82818"/>
                  <a:pt x="11503" y="94321"/>
                  <a:pt x="25694" y="94321"/>
                </a:cubicBezTo>
                <a:close/>
                <a:moveTo>
                  <a:pt x="471051" y="60063"/>
                </a:moveTo>
                <a:cubicBezTo>
                  <a:pt x="475781" y="60063"/>
                  <a:pt x="479616" y="63897"/>
                  <a:pt x="479616" y="68627"/>
                </a:cubicBezTo>
                <a:cubicBezTo>
                  <a:pt x="479616" y="73357"/>
                  <a:pt x="475781" y="77192"/>
                  <a:pt x="471051" y="77192"/>
                </a:cubicBezTo>
                <a:cubicBezTo>
                  <a:pt x="466321" y="77192"/>
                  <a:pt x="462486" y="73357"/>
                  <a:pt x="462486" y="68627"/>
                </a:cubicBezTo>
                <a:cubicBezTo>
                  <a:pt x="462486" y="63897"/>
                  <a:pt x="466321" y="60063"/>
                  <a:pt x="471051" y="60063"/>
                </a:cubicBezTo>
                <a:close/>
                <a:moveTo>
                  <a:pt x="291212" y="496855"/>
                </a:moveTo>
                <a:lnTo>
                  <a:pt x="239808" y="496855"/>
                </a:lnTo>
                <a:lnTo>
                  <a:pt x="239808" y="394081"/>
                </a:lnTo>
                <a:lnTo>
                  <a:pt x="291195" y="394081"/>
                </a:lnTo>
                <a:close/>
                <a:moveTo>
                  <a:pt x="256937" y="376951"/>
                </a:moveTo>
                <a:lnTo>
                  <a:pt x="256937" y="350829"/>
                </a:lnTo>
                <a:cubicBezTo>
                  <a:pt x="259789" y="350975"/>
                  <a:pt x="262607" y="351258"/>
                  <a:pt x="265501" y="351258"/>
                </a:cubicBezTo>
                <a:cubicBezTo>
                  <a:pt x="268396" y="351258"/>
                  <a:pt x="271214" y="350975"/>
                  <a:pt x="274066" y="350829"/>
                </a:cubicBezTo>
                <a:lnTo>
                  <a:pt x="274066" y="376951"/>
                </a:lnTo>
                <a:close/>
                <a:moveTo>
                  <a:pt x="265501" y="42933"/>
                </a:moveTo>
                <a:cubicBezTo>
                  <a:pt x="345912" y="42933"/>
                  <a:pt x="411099" y="108120"/>
                  <a:pt x="411099" y="188531"/>
                </a:cubicBezTo>
                <a:cubicBezTo>
                  <a:pt x="411099" y="268942"/>
                  <a:pt x="345912" y="334129"/>
                  <a:pt x="265501" y="334129"/>
                </a:cubicBezTo>
                <a:cubicBezTo>
                  <a:pt x="185090" y="334129"/>
                  <a:pt x="119904" y="268942"/>
                  <a:pt x="119904" y="188531"/>
                </a:cubicBezTo>
                <a:cubicBezTo>
                  <a:pt x="119994" y="108157"/>
                  <a:pt x="185127" y="43023"/>
                  <a:pt x="265501" y="42933"/>
                </a:cubicBezTo>
                <a:close/>
                <a:moveTo>
                  <a:pt x="102775" y="17240"/>
                </a:moveTo>
                <a:cubicBezTo>
                  <a:pt x="107505" y="17240"/>
                  <a:pt x="111339" y="21074"/>
                  <a:pt x="111339" y="25804"/>
                </a:cubicBezTo>
                <a:cubicBezTo>
                  <a:pt x="111339" y="30534"/>
                  <a:pt x="107505" y="34369"/>
                  <a:pt x="102775" y="34369"/>
                </a:cubicBezTo>
                <a:cubicBezTo>
                  <a:pt x="98045" y="34369"/>
                  <a:pt x="94210" y="30534"/>
                  <a:pt x="94210" y="25804"/>
                </a:cubicBezTo>
                <a:cubicBezTo>
                  <a:pt x="94210" y="21074"/>
                  <a:pt x="98045" y="17240"/>
                  <a:pt x="102775" y="17240"/>
                </a:cubicBezTo>
                <a:close/>
                <a:moveTo>
                  <a:pt x="25694" y="60063"/>
                </a:moveTo>
                <a:cubicBezTo>
                  <a:pt x="30424" y="60063"/>
                  <a:pt x="34258" y="63897"/>
                  <a:pt x="34258" y="68627"/>
                </a:cubicBezTo>
                <a:cubicBezTo>
                  <a:pt x="34258" y="73357"/>
                  <a:pt x="30424" y="77192"/>
                  <a:pt x="25694" y="77192"/>
                </a:cubicBezTo>
                <a:cubicBezTo>
                  <a:pt x="20964" y="77192"/>
                  <a:pt x="17129" y="73357"/>
                  <a:pt x="17129" y="68627"/>
                </a:cubicBezTo>
                <a:cubicBezTo>
                  <a:pt x="17129" y="63897"/>
                  <a:pt x="20964" y="60063"/>
                  <a:pt x="25694" y="60063"/>
                </a:cubicBezTo>
                <a:close/>
              </a:path>
            </a:pathLst>
          </a:custGeom>
          <a:solidFill>
            <a:schemeClr val="bg1"/>
          </a:solidFill>
          <a:ln w="8483" cap="flat">
            <a:noFill/>
            <a:prstDash val="solid"/>
            <a:miter/>
          </a:ln>
        </p:spPr>
        <p:txBody>
          <a:bodyPr rtlCol="0" anchor="ctr"/>
          <a:lstStyle/>
          <a:p>
            <a:endParaRPr lang="en-US"/>
          </a:p>
        </p:txBody>
      </p:sp>
      <p:sp>
        <p:nvSpPr>
          <p:cNvPr id="373" name="Freeform 372">
            <a:extLst>
              <a:ext uri="{FF2B5EF4-FFF2-40B4-BE49-F238E27FC236}">
                <a16:creationId xmlns:a16="http://schemas.microsoft.com/office/drawing/2014/main" id="{9AF909D2-64A7-C898-B91A-F51787E43868}"/>
              </a:ext>
            </a:extLst>
          </p:cNvPr>
          <p:cNvSpPr/>
          <p:nvPr/>
        </p:nvSpPr>
        <p:spPr>
          <a:xfrm>
            <a:off x="3973305" y="3315978"/>
            <a:ext cx="531650" cy="520517"/>
          </a:xfrm>
          <a:custGeom>
            <a:avLst/>
            <a:gdLst>
              <a:gd name="connsiteX0" fmla="*/ 0 w 531650"/>
              <a:gd name="connsiteY0" fmla="*/ 8305 h 520517"/>
              <a:gd name="connsiteX1" fmla="*/ 0 w 531650"/>
              <a:gd name="connsiteY1" fmla="*/ 116270 h 520517"/>
              <a:gd name="connsiteX2" fmla="*/ 8305 w 531650"/>
              <a:gd name="connsiteY2" fmla="*/ 124575 h 520517"/>
              <a:gd name="connsiteX3" fmla="*/ 39034 w 531650"/>
              <a:gd name="connsiteY3" fmla="*/ 124575 h 520517"/>
              <a:gd name="connsiteX4" fmla="*/ 39034 w 531650"/>
              <a:gd name="connsiteY4" fmla="*/ 156135 h 520517"/>
              <a:gd name="connsiteX5" fmla="*/ 8305 w 531650"/>
              <a:gd name="connsiteY5" fmla="*/ 156135 h 520517"/>
              <a:gd name="connsiteX6" fmla="*/ 0 w 531650"/>
              <a:gd name="connsiteY6" fmla="*/ 164440 h 520517"/>
              <a:gd name="connsiteX7" fmla="*/ 0 w 531650"/>
              <a:gd name="connsiteY7" fmla="*/ 272405 h 520517"/>
              <a:gd name="connsiteX8" fmla="*/ 8305 w 531650"/>
              <a:gd name="connsiteY8" fmla="*/ 280710 h 520517"/>
              <a:gd name="connsiteX9" fmla="*/ 39034 w 531650"/>
              <a:gd name="connsiteY9" fmla="*/ 280710 h 520517"/>
              <a:gd name="connsiteX10" fmla="*/ 39034 w 531650"/>
              <a:gd name="connsiteY10" fmla="*/ 312269 h 520517"/>
              <a:gd name="connsiteX11" fmla="*/ 8305 w 531650"/>
              <a:gd name="connsiteY11" fmla="*/ 312269 h 520517"/>
              <a:gd name="connsiteX12" fmla="*/ 0 w 531650"/>
              <a:gd name="connsiteY12" fmla="*/ 320574 h 520517"/>
              <a:gd name="connsiteX13" fmla="*/ 0 w 531650"/>
              <a:gd name="connsiteY13" fmla="*/ 428540 h 520517"/>
              <a:gd name="connsiteX14" fmla="*/ 8305 w 531650"/>
              <a:gd name="connsiteY14" fmla="*/ 436845 h 520517"/>
              <a:gd name="connsiteX15" fmla="*/ 67271 w 531650"/>
              <a:gd name="connsiteY15" fmla="*/ 436845 h 520517"/>
              <a:gd name="connsiteX16" fmla="*/ 67271 w 531650"/>
              <a:gd name="connsiteY16" fmla="*/ 504115 h 520517"/>
              <a:gd name="connsiteX17" fmla="*/ 75576 w 531650"/>
              <a:gd name="connsiteY17" fmla="*/ 512420 h 520517"/>
              <a:gd name="connsiteX18" fmla="*/ 305625 w 531650"/>
              <a:gd name="connsiteY18" fmla="*/ 512420 h 520517"/>
              <a:gd name="connsiteX19" fmla="*/ 313930 w 531650"/>
              <a:gd name="connsiteY19" fmla="*/ 504115 h 520517"/>
              <a:gd name="connsiteX20" fmla="*/ 313930 w 531650"/>
              <a:gd name="connsiteY20" fmla="*/ 455946 h 520517"/>
              <a:gd name="connsiteX21" fmla="*/ 391167 w 531650"/>
              <a:gd name="connsiteY21" fmla="*/ 519895 h 520517"/>
              <a:gd name="connsiteX22" fmla="*/ 397811 w 531650"/>
              <a:gd name="connsiteY22" fmla="*/ 519895 h 520517"/>
              <a:gd name="connsiteX23" fmla="*/ 531522 w 531650"/>
              <a:gd name="connsiteY23" fmla="*/ 305625 h 520517"/>
              <a:gd name="connsiteX24" fmla="*/ 524878 w 531650"/>
              <a:gd name="connsiteY24" fmla="*/ 296490 h 520517"/>
              <a:gd name="connsiteX25" fmla="*/ 393658 w 531650"/>
              <a:gd name="connsiteY25" fmla="*/ 235032 h 520517"/>
              <a:gd name="connsiteX26" fmla="*/ 385353 w 531650"/>
              <a:gd name="connsiteY26" fmla="*/ 235032 h 520517"/>
              <a:gd name="connsiteX27" fmla="*/ 382862 w 531650"/>
              <a:gd name="connsiteY27" fmla="*/ 236693 h 520517"/>
              <a:gd name="connsiteX28" fmla="*/ 381201 w 531650"/>
              <a:gd name="connsiteY28" fmla="*/ 237524 h 520517"/>
              <a:gd name="connsiteX29" fmla="*/ 381201 w 531650"/>
              <a:gd name="connsiteY29" fmla="*/ 164440 h 520517"/>
              <a:gd name="connsiteX30" fmla="*/ 372896 w 531650"/>
              <a:gd name="connsiteY30" fmla="*/ 156135 h 520517"/>
              <a:gd name="connsiteX31" fmla="*/ 342167 w 531650"/>
              <a:gd name="connsiteY31" fmla="*/ 156135 h 520517"/>
              <a:gd name="connsiteX32" fmla="*/ 342167 w 531650"/>
              <a:gd name="connsiteY32" fmla="*/ 124575 h 520517"/>
              <a:gd name="connsiteX33" fmla="*/ 372896 w 531650"/>
              <a:gd name="connsiteY33" fmla="*/ 124575 h 520517"/>
              <a:gd name="connsiteX34" fmla="*/ 381201 w 531650"/>
              <a:gd name="connsiteY34" fmla="*/ 116270 h 520517"/>
              <a:gd name="connsiteX35" fmla="*/ 381201 w 531650"/>
              <a:gd name="connsiteY35" fmla="*/ 8305 h 520517"/>
              <a:gd name="connsiteX36" fmla="*/ 372896 w 531650"/>
              <a:gd name="connsiteY36" fmla="*/ 0 h 520517"/>
              <a:gd name="connsiteX37" fmla="*/ 8305 w 531650"/>
              <a:gd name="connsiteY37" fmla="*/ 0 h 520517"/>
              <a:gd name="connsiteX38" fmla="*/ 0 w 531650"/>
              <a:gd name="connsiteY38" fmla="*/ 8305 h 520517"/>
              <a:gd name="connsiteX39" fmla="*/ 55644 w 531650"/>
              <a:gd name="connsiteY39" fmla="*/ 279880 h 520517"/>
              <a:gd name="connsiteX40" fmla="*/ 308947 w 531650"/>
              <a:gd name="connsiteY40" fmla="*/ 279880 h 520517"/>
              <a:gd name="connsiteX41" fmla="*/ 263269 w 531650"/>
              <a:gd name="connsiteY41" fmla="*/ 295659 h 520517"/>
              <a:gd name="connsiteX42" fmla="*/ 256625 w 531650"/>
              <a:gd name="connsiteY42" fmla="*/ 304795 h 520517"/>
              <a:gd name="connsiteX43" fmla="*/ 257456 w 531650"/>
              <a:gd name="connsiteY43" fmla="*/ 311439 h 520517"/>
              <a:gd name="connsiteX44" fmla="*/ 55644 w 531650"/>
              <a:gd name="connsiteY44" fmla="*/ 311439 h 520517"/>
              <a:gd name="connsiteX45" fmla="*/ 55644 w 531650"/>
              <a:gd name="connsiteY45" fmla="*/ 279880 h 520517"/>
              <a:gd name="connsiteX46" fmla="*/ 16610 w 531650"/>
              <a:gd name="connsiteY46" fmla="*/ 328049 h 520517"/>
              <a:gd name="connsiteX47" fmla="*/ 261608 w 531650"/>
              <a:gd name="connsiteY47" fmla="*/ 328049 h 520517"/>
              <a:gd name="connsiteX48" fmla="*/ 269083 w 531650"/>
              <a:gd name="connsiteY48" fmla="*/ 359608 h 520517"/>
              <a:gd name="connsiteX49" fmla="*/ 292337 w 531650"/>
              <a:gd name="connsiteY49" fmla="*/ 419404 h 520517"/>
              <a:gd name="connsiteX50" fmla="*/ 16610 w 531650"/>
              <a:gd name="connsiteY50" fmla="*/ 419404 h 520517"/>
              <a:gd name="connsiteX51" fmla="*/ 16610 w 531650"/>
              <a:gd name="connsiteY51" fmla="*/ 328049 h 520517"/>
              <a:gd name="connsiteX52" fmla="*/ 83881 w 531650"/>
              <a:gd name="connsiteY52" fmla="*/ 494149 h 520517"/>
              <a:gd name="connsiteX53" fmla="*/ 83881 w 531650"/>
              <a:gd name="connsiteY53" fmla="*/ 435184 h 520517"/>
              <a:gd name="connsiteX54" fmla="*/ 297320 w 531650"/>
              <a:gd name="connsiteY54" fmla="*/ 435184 h 520517"/>
              <a:gd name="connsiteX55" fmla="*/ 297320 w 531650"/>
              <a:gd name="connsiteY55" fmla="*/ 494149 h 520517"/>
              <a:gd name="connsiteX56" fmla="*/ 83881 w 531650"/>
              <a:gd name="connsiteY56" fmla="*/ 494149 h 520517"/>
              <a:gd name="connsiteX57" fmla="*/ 389506 w 531650"/>
              <a:gd name="connsiteY57" fmla="*/ 251642 h 520517"/>
              <a:gd name="connsiteX58" fmla="*/ 514081 w 531650"/>
              <a:gd name="connsiteY58" fmla="*/ 309778 h 520517"/>
              <a:gd name="connsiteX59" fmla="*/ 394489 w 531650"/>
              <a:gd name="connsiteY59" fmla="*/ 501624 h 520517"/>
              <a:gd name="connsiteX60" fmla="*/ 285693 w 531650"/>
              <a:gd name="connsiteY60" fmla="*/ 353794 h 520517"/>
              <a:gd name="connsiteX61" fmla="*/ 275727 w 531650"/>
              <a:gd name="connsiteY61" fmla="*/ 309778 h 520517"/>
              <a:gd name="connsiteX62" fmla="*/ 389506 w 531650"/>
              <a:gd name="connsiteY62" fmla="*/ 251642 h 520517"/>
              <a:gd name="connsiteX63" fmla="*/ 364591 w 531650"/>
              <a:gd name="connsiteY63" fmla="*/ 248320 h 520517"/>
              <a:gd name="connsiteX64" fmla="*/ 340506 w 531650"/>
              <a:gd name="connsiteY64" fmla="*/ 263269 h 520517"/>
              <a:gd name="connsiteX65" fmla="*/ 15780 w 531650"/>
              <a:gd name="connsiteY65" fmla="*/ 263269 h 520517"/>
              <a:gd name="connsiteX66" fmla="*/ 15780 w 531650"/>
              <a:gd name="connsiteY66" fmla="*/ 171914 h 520517"/>
              <a:gd name="connsiteX67" fmla="*/ 363760 w 531650"/>
              <a:gd name="connsiteY67" fmla="*/ 171914 h 520517"/>
              <a:gd name="connsiteX68" fmla="*/ 363760 w 531650"/>
              <a:gd name="connsiteY68" fmla="*/ 248320 h 520517"/>
              <a:gd name="connsiteX69" fmla="*/ 325557 w 531650"/>
              <a:gd name="connsiteY69" fmla="*/ 155304 h 520517"/>
              <a:gd name="connsiteX70" fmla="*/ 55644 w 531650"/>
              <a:gd name="connsiteY70" fmla="*/ 155304 h 520517"/>
              <a:gd name="connsiteX71" fmla="*/ 55644 w 531650"/>
              <a:gd name="connsiteY71" fmla="*/ 123745 h 520517"/>
              <a:gd name="connsiteX72" fmla="*/ 324727 w 531650"/>
              <a:gd name="connsiteY72" fmla="*/ 123745 h 520517"/>
              <a:gd name="connsiteX73" fmla="*/ 324727 w 531650"/>
              <a:gd name="connsiteY73" fmla="*/ 155304 h 520517"/>
              <a:gd name="connsiteX74" fmla="*/ 16610 w 531650"/>
              <a:gd name="connsiteY74" fmla="*/ 16610 h 520517"/>
              <a:gd name="connsiteX75" fmla="*/ 364591 w 531650"/>
              <a:gd name="connsiteY75" fmla="*/ 16610 h 520517"/>
              <a:gd name="connsiteX76" fmla="*/ 364591 w 531650"/>
              <a:gd name="connsiteY76" fmla="*/ 107965 h 520517"/>
              <a:gd name="connsiteX77" fmla="*/ 16610 w 531650"/>
              <a:gd name="connsiteY77" fmla="*/ 107965 h 520517"/>
              <a:gd name="connsiteX78" fmla="*/ 16610 w 531650"/>
              <a:gd name="connsiteY78" fmla="*/ 16610 h 520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31650" h="520517">
                <a:moveTo>
                  <a:pt x="0" y="8305"/>
                </a:moveTo>
                <a:lnTo>
                  <a:pt x="0" y="116270"/>
                </a:lnTo>
                <a:cubicBezTo>
                  <a:pt x="0" y="121253"/>
                  <a:pt x="3322" y="124575"/>
                  <a:pt x="8305" y="124575"/>
                </a:cubicBezTo>
                <a:lnTo>
                  <a:pt x="39034" y="124575"/>
                </a:lnTo>
                <a:lnTo>
                  <a:pt x="39034" y="156135"/>
                </a:lnTo>
                <a:lnTo>
                  <a:pt x="8305" y="156135"/>
                </a:lnTo>
                <a:cubicBezTo>
                  <a:pt x="3322" y="156135"/>
                  <a:pt x="0" y="159457"/>
                  <a:pt x="0" y="164440"/>
                </a:cubicBezTo>
                <a:lnTo>
                  <a:pt x="0" y="272405"/>
                </a:lnTo>
                <a:cubicBezTo>
                  <a:pt x="0" y="277388"/>
                  <a:pt x="3322" y="280710"/>
                  <a:pt x="8305" y="280710"/>
                </a:cubicBezTo>
                <a:lnTo>
                  <a:pt x="39034" y="280710"/>
                </a:lnTo>
                <a:lnTo>
                  <a:pt x="39034" y="312269"/>
                </a:lnTo>
                <a:lnTo>
                  <a:pt x="8305" y="312269"/>
                </a:lnTo>
                <a:cubicBezTo>
                  <a:pt x="3322" y="312269"/>
                  <a:pt x="0" y="315591"/>
                  <a:pt x="0" y="320574"/>
                </a:cubicBezTo>
                <a:lnTo>
                  <a:pt x="0" y="428540"/>
                </a:lnTo>
                <a:cubicBezTo>
                  <a:pt x="0" y="433523"/>
                  <a:pt x="3322" y="436845"/>
                  <a:pt x="8305" y="436845"/>
                </a:cubicBezTo>
                <a:lnTo>
                  <a:pt x="67271" y="436845"/>
                </a:lnTo>
                <a:lnTo>
                  <a:pt x="67271" y="504115"/>
                </a:lnTo>
                <a:cubicBezTo>
                  <a:pt x="67271" y="509098"/>
                  <a:pt x="70593" y="512420"/>
                  <a:pt x="75576" y="512420"/>
                </a:cubicBezTo>
                <a:lnTo>
                  <a:pt x="305625" y="512420"/>
                </a:lnTo>
                <a:cubicBezTo>
                  <a:pt x="310608" y="512420"/>
                  <a:pt x="313930" y="509098"/>
                  <a:pt x="313930" y="504115"/>
                </a:cubicBezTo>
                <a:lnTo>
                  <a:pt x="313930" y="455946"/>
                </a:lnTo>
                <a:cubicBezTo>
                  <a:pt x="333032" y="482522"/>
                  <a:pt x="357947" y="506607"/>
                  <a:pt x="391167" y="519895"/>
                </a:cubicBezTo>
                <a:cubicBezTo>
                  <a:pt x="392828" y="520725"/>
                  <a:pt x="395319" y="520725"/>
                  <a:pt x="397811" y="519895"/>
                </a:cubicBezTo>
                <a:cubicBezTo>
                  <a:pt x="510759" y="472556"/>
                  <a:pt x="530691" y="312269"/>
                  <a:pt x="531522" y="305625"/>
                </a:cubicBezTo>
                <a:cubicBezTo>
                  <a:pt x="532352" y="301473"/>
                  <a:pt x="529030" y="297320"/>
                  <a:pt x="524878" y="296490"/>
                </a:cubicBezTo>
                <a:cubicBezTo>
                  <a:pt x="467573" y="283202"/>
                  <a:pt x="393658" y="235032"/>
                  <a:pt x="393658" y="235032"/>
                </a:cubicBezTo>
                <a:cubicBezTo>
                  <a:pt x="391167" y="233371"/>
                  <a:pt x="387845" y="233371"/>
                  <a:pt x="385353" y="235032"/>
                </a:cubicBezTo>
                <a:cubicBezTo>
                  <a:pt x="385353" y="235032"/>
                  <a:pt x="384523" y="235863"/>
                  <a:pt x="382862" y="236693"/>
                </a:cubicBezTo>
                <a:cubicBezTo>
                  <a:pt x="382862" y="236693"/>
                  <a:pt x="382031" y="237524"/>
                  <a:pt x="381201" y="237524"/>
                </a:cubicBezTo>
                <a:lnTo>
                  <a:pt x="381201" y="164440"/>
                </a:lnTo>
                <a:cubicBezTo>
                  <a:pt x="381201" y="159457"/>
                  <a:pt x="377879" y="156135"/>
                  <a:pt x="372896" y="156135"/>
                </a:cubicBezTo>
                <a:lnTo>
                  <a:pt x="342167" y="156135"/>
                </a:lnTo>
                <a:lnTo>
                  <a:pt x="342167" y="124575"/>
                </a:lnTo>
                <a:lnTo>
                  <a:pt x="372896" y="124575"/>
                </a:lnTo>
                <a:cubicBezTo>
                  <a:pt x="377879" y="124575"/>
                  <a:pt x="381201" y="121253"/>
                  <a:pt x="381201" y="116270"/>
                </a:cubicBezTo>
                <a:lnTo>
                  <a:pt x="381201" y="8305"/>
                </a:lnTo>
                <a:cubicBezTo>
                  <a:pt x="381201" y="3322"/>
                  <a:pt x="377879" y="0"/>
                  <a:pt x="372896" y="0"/>
                </a:cubicBezTo>
                <a:lnTo>
                  <a:pt x="8305" y="0"/>
                </a:lnTo>
                <a:cubicBezTo>
                  <a:pt x="3322" y="0"/>
                  <a:pt x="0" y="4153"/>
                  <a:pt x="0" y="8305"/>
                </a:cubicBezTo>
                <a:close/>
                <a:moveTo>
                  <a:pt x="55644" y="279880"/>
                </a:moveTo>
                <a:lnTo>
                  <a:pt x="308947" y="279880"/>
                </a:lnTo>
                <a:cubicBezTo>
                  <a:pt x="293998" y="286524"/>
                  <a:pt x="279049" y="292337"/>
                  <a:pt x="263269" y="295659"/>
                </a:cubicBezTo>
                <a:cubicBezTo>
                  <a:pt x="259117" y="296490"/>
                  <a:pt x="256625" y="300642"/>
                  <a:pt x="256625" y="304795"/>
                </a:cubicBezTo>
                <a:cubicBezTo>
                  <a:pt x="256625" y="304795"/>
                  <a:pt x="256625" y="307286"/>
                  <a:pt x="257456" y="311439"/>
                </a:cubicBezTo>
                <a:lnTo>
                  <a:pt x="55644" y="311439"/>
                </a:lnTo>
                <a:lnTo>
                  <a:pt x="55644" y="279880"/>
                </a:lnTo>
                <a:close/>
                <a:moveTo>
                  <a:pt x="16610" y="328049"/>
                </a:moveTo>
                <a:lnTo>
                  <a:pt x="261608" y="328049"/>
                </a:lnTo>
                <a:cubicBezTo>
                  <a:pt x="263269" y="336354"/>
                  <a:pt x="265761" y="347150"/>
                  <a:pt x="269083" y="359608"/>
                </a:cubicBezTo>
                <a:cubicBezTo>
                  <a:pt x="274897" y="378709"/>
                  <a:pt x="282371" y="398641"/>
                  <a:pt x="292337" y="419404"/>
                </a:cubicBezTo>
                <a:lnTo>
                  <a:pt x="16610" y="419404"/>
                </a:lnTo>
                <a:lnTo>
                  <a:pt x="16610" y="328049"/>
                </a:lnTo>
                <a:close/>
                <a:moveTo>
                  <a:pt x="83881" y="494149"/>
                </a:moveTo>
                <a:lnTo>
                  <a:pt x="83881" y="435184"/>
                </a:lnTo>
                <a:lnTo>
                  <a:pt x="297320" y="435184"/>
                </a:lnTo>
                <a:lnTo>
                  <a:pt x="297320" y="494149"/>
                </a:lnTo>
                <a:lnTo>
                  <a:pt x="83881" y="494149"/>
                </a:lnTo>
                <a:close/>
                <a:moveTo>
                  <a:pt x="389506" y="251642"/>
                </a:moveTo>
                <a:cubicBezTo>
                  <a:pt x="406116" y="262439"/>
                  <a:pt x="464251" y="296490"/>
                  <a:pt x="514081" y="309778"/>
                </a:cubicBezTo>
                <a:cubicBezTo>
                  <a:pt x="509098" y="340506"/>
                  <a:pt x="483353" y="461760"/>
                  <a:pt x="394489" y="501624"/>
                </a:cubicBezTo>
                <a:cubicBezTo>
                  <a:pt x="337184" y="475878"/>
                  <a:pt x="303134" y="414421"/>
                  <a:pt x="285693" y="353794"/>
                </a:cubicBezTo>
                <a:cubicBezTo>
                  <a:pt x="279880" y="334693"/>
                  <a:pt x="276558" y="318083"/>
                  <a:pt x="275727" y="309778"/>
                </a:cubicBezTo>
                <a:cubicBezTo>
                  <a:pt x="320574" y="298151"/>
                  <a:pt x="367082" y="267422"/>
                  <a:pt x="389506" y="251642"/>
                </a:cubicBezTo>
                <a:close/>
                <a:moveTo>
                  <a:pt x="364591" y="248320"/>
                </a:moveTo>
                <a:cubicBezTo>
                  <a:pt x="357947" y="253303"/>
                  <a:pt x="349642" y="258286"/>
                  <a:pt x="340506" y="263269"/>
                </a:cubicBezTo>
                <a:lnTo>
                  <a:pt x="15780" y="263269"/>
                </a:lnTo>
                <a:lnTo>
                  <a:pt x="15780" y="171914"/>
                </a:lnTo>
                <a:lnTo>
                  <a:pt x="363760" y="171914"/>
                </a:lnTo>
                <a:lnTo>
                  <a:pt x="363760" y="248320"/>
                </a:lnTo>
                <a:close/>
                <a:moveTo>
                  <a:pt x="325557" y="155304"/>
                </a:moveTo>
                <a:lnTo>
                  <a:pt x="55644" y="155304"/>
                </a:lnTo>
                <a:lnTo>
                  <a:pt x="55644" y="123745"/>
                </a:lnTo>
                <a:lnTo>
                  <a:pt x="324727" y="123745"/>
                </a:lnTo>
                <a:lnTo>
                  <a:pt x="324727" y="155304"/>
                </a:lnTo>
                <a:close/>
                <a:moveTo>
                  <a:pt x="16610" y="16610"/>
                </a:moveTo>
                <a:lnTo>
                  <a:pt x="364591" y="16610"/>
                </a:lnTo>
                <a:lnTo>
                  <a:pt x="364591" y="107965"/>
                </a:lnTo>
                <a:lnTo>
                  <a:pt x="16610" y="107965"/>
                </a:lnTo>
                <a:lnTo>
                  <a:pt x="16610" y="16610"/>
                </a:lnTo>
                <a:close/>
              </a:path>
            </a:pathLst>
          </a:custGeom>
          <a:solidFill>
            <a:schemeClr val="bg1"/>
          </a:solidFill>
          <a:ln w="8226" cap="flat">
            <a:noFill/>
            <a:prstDash val="solid"/>
            <a:miter/>
          </a:ln>
        </p:spPr>
        <p:txBody>
          <a:bodyPr rtlCol="0" anchor="ctr"/>
          <a:lstStyle/>
          <a:p>
            <a:endParaRPr lang="en-US"/>
          </a:p>
        </p:txBody>
      </p:sp>
      <p:sp>
        <p:nvSpPr>
          <p:cNvPr id="374" name="Freeform 373">
            <a:extLst>
              <a:ext uri="{FF2B5EF4-FFF2-40B4-BE49-F238E27FC236}">
                <a16:creationId xmlns:a16="http://schemas.microsoft.com/office/drawing/2014/main" id="{9FEB3F8C-2460-38CE-B47B-B9884940118F}"/>
              </a:ext>
            </a:extLst>
          </p:cNvPr>
          <p:cNvSpPr/>
          <p:nvPr/>
        </p:nvSpPr>
        <p:spPr>
          <a:xfrm>
            <a:off x="4024796" y="3350859"/>
            <a:ext cx="420022" cy="385141"/>
          </a:xfrm>
          <a:custGeom>
            <a:avLst/>
            <a:gdLst>
              <a:gd name="connsiteX0" fmla="*/ 8305 w 420022"/>
              <a:gd name="connsiteY0" fmla="*/ 54813 h 385141"/>
              <a:gd name="connsiteX1" fmla="*/ 16610 w 420022"/>
              <a:gd name="connsiteY1" fmla="*/ 46508 h 385141"/>
              <a:gd name="connsiteX2" fmla="*/ 16610 w 420022"/>
              <a:gd name="connsiteY2" fmla="*/ 8305 h 385141"/>
              <a:gd name="connsiteX3" fmla="*/ 8305 w 420022"/>
              <a:gd name="connsiteY3" fmla="*/ 0 h 385141"/>
              <a:gd name="connsiteX4" fmla="*/ 0 w 420022"/>
              <a:gd name="connsiteY4" fmla="*/ 8305 h 385141"/>
              <a:gd name="connsiteX5" fmla="*/ 0 w 420022"/>
              <a:gd name="connsiteY5" fmla="*/ 47339 h 385141"/>
              <a:gd name="connsiteX6" fmla="*/ 8305 w 420022"/>
              <a:gd name="connsiteY6" fmla="*/ 54813 h 385141"/>
              <a:gd name="connsiteX7" fmla="*/ 51491 w 420022"/>
              <a:gd name="connsiteY7" fmla="*/ 54813 h 385141"/>
              <a:gd name="connsiteX8" fmla="*/ 59796 w 420022"/>
              <a:gd name="connsiteY8" fmla="*/ 46508 h 385141"/>
              <a:gd name="connsiteX9" fmla="*/ 59796 w 420022"/>
              <a:gd name="connsiteY9" fmla="*/ 8305 h 385141"/>
              <a:gd name="connsiteX10" fmla="*/ 51491 w 420022"/>
              <a:gd name="connsiteY10" fmla="*/ 0 h 385141"/>
              <a:gd name="connsiteX11" fmla="*/ 43186 w 420022"/>
              <a:gd name="connsiteY11" fmla="*/ 8305 h 385141"/>
              <a:gd name="connsiteX12" fmla="*/ 43186 w 420022"/>
              <a:gd name="connsiteY12" fmla="*/ 47339 h 385141"/>
              <a:gd name="connsiteX13" fmla="*/ 51491 w 420022"/>
              <a:gd name="connsiteY13" fmla="*/ 54813 h 385141"/>
              <a:gd name="connsiteX14" fmla="*/ 95508 w 420022"/>
              <a:gd name="connsiteY14" fmla="*/ 54813 h 385141"/>
              <a:gd name="connsiteX15" fmla="*/ 103813 w 420022"/>
              <a:gd name="connsiteY15" fmla="*/ 46508 h 385141"/>
              <a:gd name="connsiteX16" fmla="*/ 103813 w 420022"/>
              <a:gd name="connsiteY16" fmla="*/ 8305 h 385141"/>
              <a:gd name="connsiteX17" fmla="*/ 95508 w 420022"/>
              <a:gd name="connsiteY17" fmla="*/ 0 h 385141"/>
              <a:gd name="connsiteX18" fmla="*/ 87203 w 420022"/>
              <a:gd name="connsiteY18" fmla="*/ 8305 h 385141"/>
              <a:gd name="connsiteX19" fmla="*/ 87203 w 420022"/>
              <a:gd name="connsiteY19" fmla="*/ 47339 h 385141"/>
              <a:gd name="connsiteX20" fmla="*/ 95508 w 420022"/>
              <a:gd name="connsiteY20" fmla="*/ 54813 h 385141"/>
              <a:gd name="connsiteX21" fmla="*/ 192677 w 420022"/>
              <a:gd name="connsiteY21" fmla="*/ 33220 h 385141"/>
              <a:gd name="connsiteX22" fmla="*/ 192677 w 420022"/>
              <a:gd name="connsiteY22" fmla="*/ 21593 h 385141"/>
              <a:gd name="connsiteX23" fmla="*/ 181050 w 420022"/>
              <a:gd name="connsiteY23" fmla="*/ 21593 h 385141"/>
              <a:gd name="connsiteX24" fmla="*/ 181050 w 420022"/>
              <a:gd name="connsiteY24" fmla="*/ 33220 h 385141"/>
              <a:gd name="connsiteX25" fmla="*/ 192677 w 420022"/>
              <a:gd name="connsiteY25" fmla="*/ 33220 h 385141"/>
              <a:gd name="connsiteX26" fmla="*/ 229219 w 420022"/>
              <a:gd name="connsiteY26" fmla="*/ 33220 h 385141"/>
              <a:gd name="connsiteX27" fmla="*/ 229219 w 420022"/>
              <a:gd name="connsiteY27" fmla="*/ 21593 h 385141"/>
              <a:gd name="connsiteX28" fmla="*/ 217592 w 420022"/>
              <a:gd name="connsiteY28" fmla="*/ 21593 h 385141"/>
              <a:gd name="connsiteX29" fmla="*/ 217592 w 420022"/>
              <a:gd name="connsiteY29" fmla="*/ 33220 h 385141"/>
              <a:gd name="connsiteX30" fmla="*/ 229219 w 420022"/>
              <a:gd name="connsiteY30" fmla="*/ 33220 h 385141"/>
              <a:gd name="connsiteX31" fmla="*/ 265761 w 420022"/>
              <a:gd name="connsiteY31" fmla="*/ 33220 h 385141"/>
              <a:gd name="connsiteX32" fmla="*/ 265761 w 420022"/>
              <a:gd name="connsiteY32" fmla="*/ 21593 h 385141"/>
              <a:gd name="connsiteX33" fmla="*/ 254134 w 420022"/>
              <a:gd name="connsiteY33" fmla="*/ 21593 h 385141"/>
              <a:gd name="connsiteX34" fmla="*/ 254134 w 420022"/>
              <a:gd name="connsiteY34" fmla="*/ 33220 h 385141"/>
              <a:gd name="connsiteX35" fmla="*/ 265761 w 420022"/>
              <a:gd name="connsiteY35" fmla="*/ 33220 h 385141"/>
              <a:gd name="connsiteX36" fmla="*/ 8305 w 420022"/>
              <a:gd name="connsiteY36" fmla="*/ 155304 h 385141"/>
              <a:gd name="connsiteX37" fmla="*/ 0 w 420022"/>
              <a:gd name="connsiteY37" fmla="*/ 163609 h 385141"/>
              <a:gd name="connsiteX38" fmla="*/ 0 w 420022"/>
              <a:gd name="connsiteY38" fmla="*/ 202643 h 385141"/>
              <a:gd name="connsiteX39" fmla="*/ 8305 w 420022"/>
              <a:gd name="connsiteY39" fmla="*/ 210948 h 385141"/>
              <a:gd name="connsiteX40" fmla="*/ 16610 w 420022"/>
              <a:gd name="connsiteY40" fmla="*/ 202643 h 385141"/>
              <a:gd name="connsiteX41" fmla="*/ 16610 w 420022"/>
              <a:gd name="connsiteY41" fmla="*/ 163609 h 385141"/>
              <a:gd name="connsiteX42" fmla="*/ 8305 w 420022"/>
              <a:gd name="connsiteY42" fmla="*/ 155304 h 385141"/>
              <a:gd name="connsiteX43" fmla="*/ 51491 w 420022"/>
              <a:gd name="connsiteY43" fmla="*/ 155304 h 385141"/>
              <a:gd name="connsiteX44" fmla="*/ 43186 w 420022"/>
              <a:gd name="connsiteY44" fmla="*/ 163609 h 385141"/>
              <a:gd name="connsiteX45" fmla="*/ 43186 w 420022"/>
              <a:gd name="connsiteY45" fmla="*/ 202643 h 385141"/>
              <a:gd name="connsiteX46" fmla="*/ 51491 w 420022"/>
              <a:gd name="connsiteY46" fmla="*/ 210948 h 385141"/>
              <a:gd name="connsiteX47" fmla="*/ 59796 w 420022"/>
              <a:gd name="connsiteY47" fmla="*/ 202643 h 385141"/>
              <a:gd name="connsiteX48" fmla="*/ 59796 w 420022"/>
              <a:gd name="connsiteY48" fmla="*/ 163609 h 385141"/>
              <a:gd name="connsiteX49" fmla="*/ 51491 w 420022"/>
              <a:gd name="connsiteY49" fmla="*/ 155304 h 385141"/>
              <a:gd name="connsiteX50" fmla="*/ 95508 w 420022"/>
              <a:gd name="connsiteY50" fmla="*/ 155304 h 385141"/>
              <a:gd name="connsiteX51" fmla="*/ 87203 w 420022"/>
              <a:gd name="connsiteY51" fmla="*/ 163609 h 385141"/>
              <a:gd name="connsiteX52" fmla="*/ 87203 w 420022"/>
              <a:gd name="connsiteY52" fmla="*/ 202643 h 385141"/>
              <a:gd name="connsiteX53" fmla="*/ 95508 w 420022"/>
              <a:gd name="connsiteY53" fmla="*/ 210948 h 385141"/>
              <a:gd name="connsiteX54" fmla="*/ 103813 w 420022"/>
              <a:gd name="connsiteY54" fmla="*/ 202643 h 385141"/>
              <a:gd name="connsiteX55" fmla="*/ 103813 w 420022"/>
              <a:gd name="connsiteY55" fmla="*/ 163609 h 385141"/>
              <a:gd name="connsiteX56" fmla="*/ 95508 w 420022"/>
              <a:gd name="connsiteY56" fmla="*/ 155304 h 385141"/>
              <a:gd name="connsiteX57" fmla="*/ 191016 w 420022"/>
              <a:gd name="connsiteY57" fmla="*/ 176897 h 385141"/>
              <a:gd name="connsiteX58" fmla="*/ 191016 w 420022"/>
              <a:gd name="connsiteY58" fmla="*/ 188524 h 385141"/>
              <a:gd name="connsiteX59" fmla="*/ 202643 w 420022"/>
              <a:gd name="connsiteY59" fmla="*/ 188524 h 385141"/>
              <a:gd name="connsiteX60" fmla="*/ 202643 w 420022"/>
              <a:gd name="connsiteY60" fmla="*/ 176897 h 385141"/>
              <a:gd name="connsiteX61" fmla="*/ 191016 w 420022"/>
              <a:gd name="connsiteY61" fmla="*/ 176897 h 385141"/>
              <a:gd name="connsiteX62" fmla="*/ 226727 w 420022"/>
              <a:gd name="connsiteY62" fmla="*/ 176897 h 385141"/>
              <a:gd name="connsiteX63" fmla="*/ 226727 w 420022"/>
              <a:gd name="connsiteY63" fmla="*/ 188524 h 385141"/>
              <a:gd name="connsiteX64" fmla="*/ 238354 w 420022"/>
              <a:gd name="connsiteY64" fmla="*/ 188524 h 385141"/>
              <a:gd name="connsiteX65" fmla="*/ 238354 w 420022"/>
              <a:gd name="connsiteY65" fmla="*/ 176897 h 385141"/>
              <a:gd name="connsiteX66" fmla="*/ 226727 w 420022"/>
              <a:gd name="connsiteY66" fmla="*/ 176897 h 385141"/>
              <a:gd name="connsiteX67" fmla="*/ 263269 w 420022"/>
              <a:gd name="connsiteY67" fmla="*/ 176897 h 385141"/>
              <a:gd name="connsiteX68" fmla="*/ 263269 w 420022"/>
              <a:gd name="connsiteY68" fmla="*/ 188524 h 385141"/>
              <a:gd name="connsiteX69" fmla="*/ 274897 w 420022"/>
              <a:gd name="connsiteY69" fmla="*/ 188524 h 385141"/>
              <a:gd name="connsiteX70" fmla="*/ 274897 w 420022"/>
              <a:gd name="connsiteY70" fmla="*/ 176897 h 385141"/>
              <a:gd name="connsiteX71" fmla="*/ 263269 w 420022"/>
              <a:gd name="connsiteY71" fmla="*/ 176897 h 385141"/>
              <a:gd name="connsiteX72" fmla="*/ 8305 w 420022"/>
              <a:gd name="connsiteY72" fmla="*/ 310608 h 385141"/>
              <a:gd name="connsiteX73" fmla="*/ 0 w 420022"/>
              <a:gd name="connsiteY73" fmla="*/ 318913 h 385141"/>
              <a:gd name="connsiteX74" fmla="*/ 0 w 420022"/>
              <a:gd name="connsiteY74" fmla="*/ 357947 h 385141"/>
              <a:gd name="connsiteX75" fmla="*/ 8305 w 420022"/>
              <a:gd name="connsiteY75" fmla="*/ 366252 h 385141"/>
              <a:gd name="connsiteX76" fmla="*/ 16610 w 420022"/>
              <a:gd name="connsiteY76" fmla="*/ 357947 h 385141"/>
              <a:gd name="connsiteX77" fmla="*/ 16610 w 420022"/>
              <a:gd name="connsiteY77" fmla="*/ 318913 h 385141"/>
              <a:gd name="connsiteX78" fmla="*/ 8305 w 420022"/>
              <a:gd name="connsiteY78" fmla="*/ 310608 h 385141"/>
              <a:gd name="connsiteX79" fmla="*/ 51491 w 420022"/>
              <a:gd name="connsiteY79" fmla="*/ 366252 h 385141"/>
              <a:gd name="connsiteX80" fmla="*/ 59796 w 420022"/>
              <a:gd name="connsiteY80" fmla="*/ 357947 h 385141"/>
              <a:gd name="connsiteX81" fmla="*/ 59796 w 420022"/>
              <a:gd name="connsiteY81" fmla="*/ 318913 h 385141"/>
              <a:gd name="connsiteX82" fmla="*/ 51491 w 420022"/>
              <a:gd name="connsiteY82" fmla="*/ 310608 h 385141"/>
              <a:gd name="connsiteX83" fmla="*/ 43186 w 420022"/>
              <a:gd name="connsiteY83" fmla="*/ 318913 h 385141"/>
              <a:gd name="connsiteX84" fmla="*/ 43186 w 420022"/>
              <a:gd name="connsiteY84" fmla="*/ 357947 h 385141"/>
              <a:gd name="connsiteX85" fmla="*/ 51491 w 420022"/>
              <a:gd name="connsiteY85" fmla="*/ 366252 h 385141"/>
              <a:gd name="connsiteX86" fmla="*/ 95508 w 420022"/>
              <a:gd name="connsiteY86" fmla="*/ 366252 h 385141"/>
              <a:gd name="connsiteX87" fmla="*/ 103813 w 420022"/>
              <a:gd name="connsiteY87" fmla="*/ 357947 h 385141"/>
              <a:gd name="connsiteX88" fmla="*/ 103813 w 420022"/>
              <a:gd name="connsiteY88" fmla="*/ 318913 h 385141"/>
              <a:gd name="connsiteX89" fmla="*/ 95508 w 420022"/>
              <a:gd name="connsiteY89" fmla="*/ 310608 h 385141"/>
              <a:gd name="connsiteX90" fmla="*/ 87203 w 420022"/>
              <a:gd name="connsiteY90" fmla="*/ 318913 h 385141"/>
              <a:gd name="connsiteX91" fmla="*/ 87203 w 420022"/>
              <a:gd name="connsiteY91" fmla="*/ 357947 h 385141"/>
              <a:gd name="connsiteX92" fmla="*/ 95508 w 420022"/>
              <a:gd name="connsiteY92" fmla="*/ 366252 h 385141"/>
              <a:gd name="connsiteX93" fmla="*/ 202643 w 420022"/>
              <a:gd name="connsiteY93" fmla="*/ 343828 h 385141"/>
              <a:gd name="connsiteX94" fmla="*/ 202643 w 420022"/>
              <a:gd name="connsiteY94" fmla="*/ 332201 h 385141"/>
              <a:gd name="connsiteX95" fmla="*/ 191016 w 420022"/>
              <a:gd name="connsiteY95" fmla="*/ 332201 h 385141"/>
              <a:gd name="connsiteX96" fmla="*/ 191016 w 420022"/>
              <a:gd name="connsiteY96" fmla="*/ 343828 h 385141"/>
              <a:gd name="connsiteX97" fmla="*/ 202643 w 420022"/>
              <a:gd name="connsiteY97" fmla="*/ 343828 h 385141"/>
              <a:gd name="connsiteX98" fmla="*/ 303964 w 420022"/>
              <a:gd name="connsiteY98" fmla="*/ 382031 h 385141"/>
              <a:gd name="connsiteX99" fmla="*/ 315591 w 420022"/>
              <a:gd name="connsiteY99" fmla="*/ 383692 h 385141"/>
              <a:gd name="connsiteX100" fmla="*/ 416913 w 420022"/>
              <a:gd name="connsiteY100" fmla="*/ 307286 h 385141"/>
              <a:gd name="connsiteX101" fmla="*/ 418574 w 420022"/>
              <a:gd name="connsiteY101" fmla="*/ 295659 h 385141"/>
              <a:gd name="connsiteX102" fmla="*/ 406947 w 420022"/>
              <a:gd name="connsiteY102" fmla="*/ 293998 h 385141"/>
              <a:gd name="connsiteX103" fmla="*/ 312269 w 420022"/>
              <a:gd name="connsiteY103" fmla="*/ 365421 h 385141"/>
              <a:gd name="connsiteX104" fmla="*/ 289015 w 420022"/>
              <a:gd name="connsiteY104" fmla="*/ 335523 h 385141"/>
              <a:gd name="connsiteX105" fmla="*/ 277388 w 420022"/>
              <a:gd name="connsiteY105" fmla="*/ 333862 h 385141"/>
              <a:gd name="connsiteX106" fmla="*/ 275727 w 420022"/>
              <a:gd name="connsiteY106" fmla="*/ 345489 h 385141"/>
              <a:gd name="connsiteX107" fmla="*/ 303964 w 420022"/>
              <a:gd name="connsiteY107" fmla="*/ 382031 h 385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20022" h="385141">
                <a:moveTo>
                  <a:pt x="8305" y="54813"/>
                </a:moveTo>
                <a:cubicBezTo>
                  <a:pt x="13288" y="54813"/>
                  <a:pt x="16610" y="51491"/>
                  <a:pt x="16610" y="46508"/>
                </a:cubicBezTo>
                <a:lnTo>
                  <a:pt x="16610" y="8305"/>
                </a:lnTo>
                <a:cubicBezTo>
                  <a:pt x="16610" y="3322"/>
                  <a:pt x="13288" y="0"/>
                  <a:pt x="8305" y="0"/>
                </a:cubicBezTo>
                <a:cubicBezTo>
                  <a:pt x="3322" y="0"/>
                  <a:pt x="0" y="3322"/>
                  <a:pt x="0" y="8305"/>
                </a:cubicBezTo>
                <a:lnTo>
                  <a:pt x="0" y="47339"/>
                </a:lnTo>
                <a:cubicBezTo>
                  <a:pt x="0" y="51491"/>
                  <a:pt x="3322" y="54813"/>
                  <a:pt x="8305" y="54813"/>
                </a:cubicBezTo>
                <a:close/>
                <a:moveTo>
                  <a:pt x="51491" y="54813"/>
                </a:moveTo>
                <a:cubicBezTo>
                  <a:pt x="56474" y="54813"/>
                  <a:pt x="59796" y="51491"/>
                  <a:pt x="59796" y="46508"/>
                </a:cubicBezTo>
                <a:lnTo>
                  <a:pt x="59796" y="8305"/>
                </a:lnTo>
                <a:cubicBezTo>
                  <a:pt x="59796" y="3322"/>
                  <a:pt x="56474" y="0"/>
                  <a:pt x="51491" y="0"/>
                </a:cubicBezTo>
                <a:cubicBezTo>
                  <a:pt x="46508" y="0"/>
                  <a:pt x="43186" y="3322"/>
                  <a:pt x="43186" y="8305"/>
                </a:cubicBezTo>
                <a:lnTo>
                  <a:pt x="43186" y="47339"/>
                </a:lnTo>
                <a:cubicBezTo>
                  <a:pt x="43186" y="51491"/>
                  <a:pt x="47339" y="54813"/>
                  <a:pt x="51491" y="54813"/>
                </a:cubicBezTo>
                <a:close/>
                <a:moveTo>
                  <a:pt x="95508" y="54813"/>
                </a:moveTo>
                <a:cubicBezTo>
                  <a:pt x="100491" y="54813"/>
                  <a:pt x="103813" y="51491"/>
                  <a:pt x="103813" y="46508"/>
                </a:cubicBezTo>
                <a:lnTo>
                  <a:pt x="103813" y="8305"/>
                </a:lnTo>
                <a:cubicBezTo>
                  <a:pt x="103813" y="3322"/>
                  <a:pt x="100491" y="0"/>
                  <a:pt x="95508" y="0"/>
                </a:cubicBezTo>
                <a:cubicBezTo>
                  <a:pt x="90525" y="0"/>
                  <a:pt x="87203" y="3322"/>
                  <a:pt x="87203" y="8305"/>
                </a:cubicBezTo>
                <a:lnTo>
                  <a:pt x="87203" y="47339"/>
                </a:lnTo>
                <a:cubicBezTo>
                  <a:pt x="87203" y="51491"/>
                  <a:pt x="90525" y="54813"/>
                  <a:pt x="95508" y="54813"/>
                </a:cubicBezTo>
                <a:close/>
                <a:moveTo>
                  <a:pt x="192677" y="33220"/>
                </a:moveTo>
                <a:cubicBezTo>
                  <a:pt x="195999" y="29898"/>
                  <a:pt x="195999" y="24915"/>
                  <a:pt x="192677" y="21593"/>
                </a:cubicBezTo>
                <a:cubicBezTo>
                  <a:pt x="189355" y="18271"/>
                  <a:pt x="184372" y="18271"/>
                  <a:pt x="181050" y="21593"/>
                </a:cubicBezTo>
                <a:cubicBezTo>
                  <a:pt x="177728" y="24915"/>
                  <a:pt x="177728" y="29898"/>
                  <a:pt x="181050" y="33220"/>
                </a:cubicBezTo>
                <a:cubicBezTo>
                  <a:pt x="184372" y="36542"/>
                  <a:pt x="189355" y="36542"/>
                  <a:pt x="192677" y="33220"/>
                </a:cubicBezTo>
                <a:close/>
                <a:moveTo>
                  <a:pt x="229219" y="33220"/>
                </a:moveTo>
                <a:cubicBezTo>
                  <a:pt x="232541" y="29898"/>
                  <a:pt x="232541" y="24915"/>
                  <a:pt x="229219" y="21593"/>
                </a:cubicBezTo>
                <a:cubicBezTo>
                  <a:pt x="225897" y="18271"/>
                  <a:pt x="220083" y="18271"/>
                  <a:pt x="217592" y="21593"/>
                </a:cubicBezTo>
                <a:cubicBezTo>
                  <a:pt x="214270" y="24915"/>
                  <a:pt x="214270" y="29898"/>
                  <a:pt x="217592" y="33220"/>
                </a:cubicBezTo>
                <a:cubicBezTo>
                  <a:pt x="220914" y="36542"/>
                  <a:pt x="225897" y="36542"/>
                  <a:pt x="229219" y="33220"/>
                </a:cubicBezTo>
                <a:close/>
                <a:moveTo>
                  <a:pt x="265761" y="33220"/>
                </a:moveTo>
                <a:cubicBezTo>
                  <a:pt x="269083" y="29898"/>
                  <a:pt x="269083" y="24915"/>
                  <a:pt x="265761" y="21593"/>
                </a:cubicBezTo>
                <a:cubicBezTo>
                  <a:pt x="262439" y="18271"/>
                  <a:pt x="256625" y="18271"/>
                  <a:pt x="254134" y="21593"/>
                </a:cubicBezTo>
                <a:cubicBezTo>
                  <a:pt x="250812" y="24915"/>
                  <a:pt x="250812" y="29898"/>
                  <a:pt x="254134" y="33220"/>
                </a:cubicBezTo>
                <a:cubicBezTo>
                  <a:pt x="256625" y="36542"/>
                  <a:pt x="262439" y="36542"/>
                  <a:pt x="265761" y="33220"/>
                </a:cubicBezTo>
                <a:close/>
                <a:moveTo>
                  <a:pt x="8305" y="155304"/>
                </a:moveTo>
                <a:cubicBezTo>
                  <a:pt x="3322" y="155304"/>
                  <a:pt x="0" y="158626"/>
                  <a:pt x="0" y="163609"/>
                </a:cubicBezTo>
                <a:lnTo>
                  <a:pt x="0" y="202643"/>
                </a:lnTo>
                <a:cubicBezTo>
                  <a:pt x="0" y="207626"/>
                  <a:pt x="3322" y="210948"/>
                  <a:pt x="8305" y="210948"/>
                </a:cubicBezTo>
                <a:cubicBezTo>
                  <a:pt x="13288" y="210948"/>
                  <a:pt x="16610" y="207626"/>
                  <a:pt x="16610" y="202643"/>
                </a:cubicBezTo>
                <a:lnTo>
                  <a:pt x="16610" y="163609"/>
                </a:lnTo>
                <a:cubicBezTo>
                  <a:pt x="16610" y="158626"/>
                  <a:pt x="12458" y="155304"/>
                  <a:pt x="8305" y="155304"/>
                </a:cubicBezTo>
                <a:close/>
                <a:moveTo>
                  <a:pt x="51491" y="155304"/>
                </a:moveTo>
                <a:cubicBezTo>
                  <a:pt x="46508" y="155304"/>
                  <a:pt x="43186" y="158626"/>
                  <a:pt x="43186" y="163609"/>
                </a:cubicBezTo>
                <a:lnTo>
                  <a:pt x="43186" y="202643"/>
                </a:lnTo>
                <a:cubicBezTo>
                  <a:pt x="43186" y="207626"/>
                  <a:pt x="46508" y="210948"/>
                  <a:pt x="51491" y="210948"/>
                </a:cubicBezTo>
                <a:cubicBezTo>
                  <a:pt x="56474" y="210948"/>
                  <a:pt x="59796" y="207626"/>
                  <a:pt x="59796" y="202643"/>
                </a:cubicBezTo>
                <a:lnTo>
                  <a:pt x="59796" y="163609"/>
                </a:lnTo>
                <a:cubicBezTo>
                  <a:pt x="59796" y="158626"/>
                  <a:pt x="56474" y="155304"/>
                  <a:pt x="51491" y="155304"/>
                </a:cubicBezTo>
                <a:close/>
                <a:moveTo>
                  <a:pt x="95508" y="155304"/>
                </a:moveTo>
                <a:cubicBezTo>
                  <a:pt x="90525" y="155304"/>
                  <a:pt x="87203" y="158626"/>
                  <a:pt x="87203" y="163609"/>
                </a:cubicBezTo>
                <a:lnTo>
                  <a:pt x="87203" y="202643"/>
                </a:lnTo>
                <a:cubicBezTo>
                  <a:pt x="87203" y="207626"/>
                  <a:pt x="90525" y="210948"/>
                  <a:pt x="95508" y="210948"/>
                </a:cubicBezTo>
                <a:cubicBezTo>
                  <a:pt x="100491" y="210948"/>
                  <a:pt x="103813" y="207626"/>
                  <a:pt x="103813" y="202643"/>
                </a:cubicBezTo>
                <a:lnTo>
                  <a:pt x="103813" y="163609"/>
                </a:lnTo>
                <a:cubicBezTo>
                  <a:pt x="103813" y="158626"/>
                  <a:pt x="99660" y="155304"/>
                  <a:pt x="95508" y="155304"/>
                </a:cubicBezTo>
                <a:close/>
                <a:moveTo>
                  <a:pt x="191016" y="176897"/>
                </a:moveTo>
                <a:cubicBezTo>
                  <a:pt x="187694" y="180219"/>
                  <a:pt x="187694" y="185202"/>
                  <a:pt x="191016" y="188524"/>
                </a:cubicBezTo>
                <a:cubicBezTo>
                  <a:pt x="194338" y="191846"/>
                  <a:pt x="199321" y="191846"/>
                  <a:pt x="202643" y="188524"/>
                </a:cubicBezTo>
                <a:cubicBezTo>
                  <a:pt x="205965" y="185202"/>
                  <a:pt x="205965" y="180219"/>
                  <a:pt x="202643" y="176897"/>
                </a:cubicBezTo>
                <a:cubicBezTo>
                  <a:pt x="199321" y="173575"/>
                  <a:pt x="193507" y="173575"/>
                  <a:pt x="191016" y="176897"/>
                </a:cubicBezTo>
                <a:close/>
                <a:moveTo>
                  <a:pt x="226727" y="176897"/>
                </a:moveTo>
                <a:cubicBezTo>
                  <a:pt x="223405" y="180219"/>
                  <a:pt x="223405" y="185202"/>
                  <a:pt x="226727" y="188524"/>
                </a:cubicBezTo>
                <a:cubicBezTo>
                  <a:pt x="230049" y="191846"/>
                  <a:pt x="235032" y="191846"/>
                  <a:pt x="238354" y="188524"/>
                </a:cubicBezTo>
                <a:cubicBezTo>
                  <a:pt x="241676" y="185202"/>
                  <a:pt x="241676" y="180219"/>
                  <a:pt x="238354" y="176897"/>
                </a:cubicBezTo>
                <a:cubicBezTo>
                  <a:pt x="235863" y="173575"/>
                  <a:pt x="230049" y="173575"/>
                  <a:pt x="226727" y="176897"/>
                </a:cubicBezTo>
                <a:close/>
                <a:moveTo>
                  <a:pt x="263269" y="176897"/>
                </a:moveTo>
                <a:cubicBezTo>
                  <a:pt x="259947" y="180219"/>
                  <a:pt x="259947" y="185202"/>
                  <a:pt x="263269" y="188524"/>
                </a:cubicBezTo>
                <a:cubicBezTo>
                  <a:pt x="266591" y="191846"/>
                  <a:pt x="271575" y="191846"/>
                  <a:pt x="274897" y="188524"/>
                </a:cubicBezTo>
                <a:cubicBezTo>
                  <a:pt x="278219" y="185202"/>
                  <a:pt x="278219" y="180219"/>
                  <a:pt x="274897" y="176897"/>
                </a:cubicBezTo>
                <a:cubicBezTo>
                  <a:pt x="271575" y="173575"/>
                  <a:pt x="265761" y="173575"/>
                  <a:pt x="263269" y="176897"/>
                </a:cubicBezTo>
                <a:close/>
                <a:moveTo>
                  <a:pt x="8305" y="310608"/>
                </a:moveTo>
                <a:cubicBezTo>
                  <a:pt x="3322" y="310608"/>
                  <a:pt x="0" y="313930"/>
                  <a:pt x="0" y="318913"/>
                </a:cubicBezTo>
                <a:lnTo>
                  <a:pt x="0" y="357947"/>
                </a:lnTo>
                <a:cubicBezTo>
                  <a:pt x="0" y="362930"/>
                  <a:pt x="3322" y="366252"/>
                  <a:pt x="8305" y="366252"/>
                </a:cubicBezTo>
                <a:cubicBezTo>
                  <a:pt x="13288" y="366252"/>
                  <a:pt x="16610" y="362930"/>
                  <a:pt x="16610" y="357947"/>
                </a:cubicBezTo>
                <a:lnTo>
                  <a:pt x="16610" y="318913"/>
                </a:lnTo>
                <a:cubicBezTo>
                  <a:pt x="16610" y="314761"/>
                  <a:pt x="12458" y="310608"/>
                  <a:pt x="8305" y="310608"/>
                </a:cubicBezTo>
                <a:close/>
                <a:moveTo>
                  <a:pt x="51491" y="366252"/>
                </a:moveTo>
                <a:cubicBezTo>
                  <a:pt x="56474" y="366252"/>
                  <a:pt x="59796" y="362930"/>
                  <a:pt x="59796" y="357947"/>
                </a:cubicBezTo>
                <a:lnTo>
                  <a:pt x="59796" y="318913"/>
                </a:lnTo>
                <a:cubicBezTo>
                  <a:pt x="59796" y="313930"/>
                  <a:pt x="56474" y="310608"/>
                  <a:pt x="51491" y="310608"/>
                </a:cubicBezTo>
                <a:cubicBezTo>
                  <a:pt x="46508" y="310608"/>
                  <a:pt x="43186" y="313930"/>
                  <a:pt x="43186" y="318913"/>
                </a:cubicBezTo>
                <a:lnTo>
                  <a:pt x="43186" y="357947"/>
                </a:lnTo>
                <a:cubicBezTo>
                  <a:pt x="43186" y="362099"/>
                  <a:pt x="47339" y="366252"/>
                  <a:pt x="51491" y="366252"/>
                </a:cubicBezTo>
                <a:close/>
                <a:moveTo>
                  <a:pt x="95508" y="366252"/>
                </a:moveTo>
                <a:cubicBezTo>
                  <a:pt x="100491" y="366252"/>
                  <a:pt x="103813" y="362930"/>
                  <a:pt x="103813" y="357947"/>
                </a:cubicBezTo>
                <a:lnTo>
                  <a:pt x="103813" y="318913"/>
                </a:lnTo>
                <a:cubicBezTo>
                  <a:pt x="103813" y="313930"/>
                  <a:pt x="100491" y="310608"/>
                  <a:pt x="95508" y="310608"/>
                </a:cubicBezTo>
                <a:cubicBezTo>
                  <a:pt x="90525" y="310608"/>
                  <a:pt x="87203" y="313930"/>
                  <a:pt x="87203" y="318913"/>
                </a:cubicBezTo>
                <a:lnTo>
                  <a:pt x="87203" y="357947"/>
                </a:lnTo>
                <a:cubicBezTo>
                  <a:pt x="87203" y="362099"/>
                  <a:pt x="90525" y="366252"/>
                  <a:pt x="95508" y="366252"/>
                </a:cubicBezTo>
                <a:close/>
                <a:moveTo>
                  <a:pt x="202643" y="343828"/>
                </a:moveTo>
                <a:cubicBezTo>
                  <a:pt x="205965" y="340506"/>
                  <a:pt x="205965" y="335523"/>
                  <a:pt x="202643" y="332201"/>
                </a:cubicBezTo>
                <a:cubicBezTo>
                  <a:pt x="199321" y="328879"/>
                  <a:pt x="194338" y="328879"/>
                  <a:pt x="191016" y="332201"/>
                </a:cubicBezTo>
                <a:cubicBezTo>
                  <a:pt x="187694" y="335523"/>
                  <a:pt x="187694" y="340506"/>
                  <a:pt x="191016" y="343828"/>
                </a:cubicBezTo>
                <a:cubicBezTo>
                  <a:pt x="194338" y="347150"/>
                  <a:pt x="199321" y="347150"/>
                  <a:pt x="202643" y="343828"/>
                </a:cubicBezTo>
                <a:close/>
                <a:moveTo>
                  <a:pt x="303964" y="382031"/>
                </a:moveTo>
                <a:cubicBezTo>
                  <a:pt x="306456" y="385353"/>
                  <a:pt x="312269" y="386184"/>
                  <a:pt x="315591" y="383692"/>
                </a:cubicBezTo>
                <a:lnTo>
                  <a:pt x="416913" y="307286"/>
                </a:lnTo>
                <a:cubicBezTo>
                  <a:pt x="420235" y="304795"/>
                  <a:pt x="421065" y="298981"/>
                  <a:pt x="418574" y="295659"/>
                </a:cubicBezTo>
                <a:cubicBezTo>
                  <a:pt x="416082" y="292337"/>
                  <a:pt x="410269" y="291507"/>
                  <a:pt x="406947" y="293998"/>
                </a:cubicBezTo>
                <a:lnTo>
                  <a:pt x="312269" y="365421"/>
                </a:lnTo>
                <a:lnTo>
                  <a:pt x="289015" y="335523"/>
                </a:lnTo>
                <a:cubicBezTo>
                  <a:pt x="286524" y="332201"/>
                  <a:pt x="280710" y="331371"/>
                  <a:pt x="277388" y="333862"/>
                </a:cubicBezTo>
                <a:cubicBezTo>
                  <a:pt x="274066" y="336354"/>
                  <a:pt x="273236" y="342167"/>
                  <a:pt x="275727" y="345489"/>
                </a:cubicBezTo>
                <a:lnTo>
                  <a:pt x="303964" y="382031"/>
                </a:lnTo>
                <a:close/>
              </a:path>
            </a:pathLst>
          </a:custGeom>
          <a:solidFill>
            <a:schemeClr val="bg1"/>
          </a:solidFill>
          <a:ln w="8226" cap="flat">
            <a:noFill/>
            <a:prstDash val="solid"/>
            <a:miter/>
          </a:ln>
        </p:spPr>
        <p:txBody>
          <a:bodyPr rtlCol="0" anchor="ctr"/>
          <a:lstStyle/>
          <a:p>
            <a:endParaRPr lang="en-US"/>
          </a:p>
        </p:txBody>
      </p:sp>
      <p:sp>
        <p:nvSpPr>
          <p:cNvPr id="376" name="Freeform 375">
            <a:extLst>
              <a:ext uri="{FF2B5EF4-FFF2-40B4-BE49-F238E27FC236}">
                <a16:creationId xmlns:a16="http://schemas.microsoft.com/office/drawing/2014/main" id="{3455544D-ED3B-0F10-A05F-0597072B4145}"/>
              </a:ext>
            </a:extLst>
          </p:cNvPr>
          <p:cNvSpPr/>
          <p:nvPr/>
        </p:nvSpPr>
        <p:spPr>
          <a:xfrm>
            <a:off x="5937668" y="3367321"/>
            <a:ext cx="534645" cy="125295"/>
          </a:xfrm>
          <a:custGeom>
            <a:avLst/>
            <a:gdLst>
              <a:gd name="connsiteX0" fmla="*/ 511175 w 534645"/>
              <a:gd name="connsiteY0" fmla="*/ 0 h 125295"/>
              <a:gd name="connsiteX1" fmla="*/ 24262 w 534645"/>
              <a:gd name="connsiteY1" fmla="*/ 0 h 125295"/>
              <a:gd name="connsiteX2" fmla="*/ 0 w 534645"/>
              <a:gd name="connsiteY2" fmla="*/ 23144 h 125295"/>
              <a:gd name="connsiteX3" fmla="*/ 0 w 534645"/>
              <a:gd name="connsiteY3" fmla="*/ 102151 h 125295"/>
              <a:gd name="connsiteX4" fmla="*/ 24262 w 534645"/>
              <a:gd name="connsiteY4" fmla="*/ 125295 h 125295"/>
              <a:gd name="connsiteX5" fmla="*/ 510338 w 534645"/>
              <a:gd name="connsiteY5" fmla="*/ 125295 h 125295"/>
              <a:gd name="connsiteX6" fmla="*/ 534600 w 534645"/>
              <a:gd name="connsiteY6" fmla="*/ 102151 h 125295"/>
              <a:gd name="connsiteX7" fmla="*/ 534600 w 534645"/>
              <a:gd name="connsiteY7" fmla="*/ 23144 h 125295"/>
              <a:gd name="connsiteX8" fmla="*/ 511175 w 534645"/>
              <a:gd name="connsiteY8" fmla="*/ 0 h 125295"/>
              <a:gd name="connsiteX9" fmla="*/ 518704 w 534645"/>
              <a:gd name="connsiteY9" fmla="*/ 102151 h 125295"/>
              <a:gd name="connsiteX10" fmla="*/ 511175 w 534645"/>
              <a:gd name="connsiteY10" fmla="*/ 109334 h 125295"/>
              <a:gd name="connsiteX11" fmla="*/ 24262 w 534645"/>
              <a:gd name="connsiteY11" fmla="*/ 109334 h 125295"/>
              <a:gd name="connsiteX12" fmla="*/ 16732 w 534645"/>
              <a:gd name="connsiteY12" fmla="*/ 102151 h 125295"/>
              <a:gd name="connsiteX13" fmla="*/ 16732 w 534645"/>
              <a:gd name="connsiteY13" fmla="*/ 23144 h 125295"/>
              <a:gd name="connsiteX14" fmla="*/ 24262 w 534645"/>
              <a:gd name="connsiteY14" fmla="*/ 15961 h 125295"/>
              <a:gd name="connsiteX15" fmla="*/ 510338 w 534645"/>
              <a:gd name="connsiteY15" fmla="*/ 15961 h 125295"/>
              <a:gd name="connsiteX16" fmla="*/ 518704 w 534645"/>
              <a:gd name="connsiteY16" fmla="*/ 23144 h 125295"/>
              <a:gd name="connsiteX17" fmla="*/ 518704 w 534645"/>
              <a:gd name="connsiteY17" fmla="*/ 102151 h 125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645" h="125295">
                <a:moveTo>
                  <a:pt x="511175" y="0"/>
                </a:moveTo>
                <a:lnTo>
                  <a:pt x="24262" y="0"/>
                </a:lnTo>
                <a:cubicBezTo>
                  <a:pt x="10876" y="0"/>
                  <a:pt x="0" y="10375"/>
                  <a:pt x="0" y="23144"/>
                </a:cubicBezTo>
                <a:lnTo>
                  <a:pt x="0" y="102151"/>
                </a:lnTo>
                <a:cubicBezTo>
                  <a:pt x="0" y="114920"/>
                  <a:pt x="10876" y="125295"/>
                  <a:pt x="24262" y="125295"/>
                </a:cubicBezTo>
                <a:lnTo>
                  <a:pt x="510338" y="125295"/>
                </a:lnTo>
                <a:cubicBezTo>
                  <a:pt x="523724" y="125295"/>
                  <a:pt x="534600" y="114920"/>
                  <a:pt x="534600" y="102151"/>
                </a:cubicBezTo>
                <a:lnTo>
                  <a:pt x="534600" y="23144"/>
                </a:lnTo>
                <a:cubicBezTo>
                  <a:pt x="535437" y="10375"/>
                  <a:pt x="524561" y="0"/>
                  <a:pt x="511175" y="0"/>
                </a:cubicBezTo>
                <a:close/>
                <a:moveTo>
                  <a:pt x="518704" y="102151"/>
                </a:moveTo>
                <a:cubicBezTo>
                  <a:pt x="518704" y="106142"/>
                  <a:pt x="515358" y="109334"/>
                  <a:pt x="511175" y="109334"/>
                </a:cubicBezTo>
                <a:lnTo>
                  <a:pt x="24262" y="109334"/>
                </a:lnTo>
                <a:cubicBezTo>
                  <a:pt x="20079" y="109334"/>
                  <a:pt x="16732" y="106142"/>
                  <a:pt x="16732" y="102151"/>
                </a:cubicBezTo>
                <a:lnTo>
                  <a:pt x="16732" y="23144"/>
                </a:lnTo>
                <a:cubicBezTo>
                  <a:pt x="16732" y="19153"/>
                  <a:pt x="20079" y="15961"/>
                  <a:pt x="24262" y="15961"/>
                </a:cubicBezTo>
                <a:lnTo>
                  <a:pt x="510338" y="15961"/>
                </a:lnTo>
                <a:cubicBezTo>
                  <a:pt x="515358" y="15961"/>
                  <a:pt x="518704" y="19153"/>
                  <a:pt x="518704" y="23144"/>
                </a:cubicBezTo>
                <a:lnTo>
                  <a:pt x="518704" y="102151"/>
                </a:lnTo>
                <a:close/>
              </a:path>
            </a:pathLst>
          </a:custGeom>
          <a:solidFill>
            <a:schemeClr val="bg1"/>
          </a:solidFill>
          <a:ln w="8226" cap="flat">
            <a:noFill/>
            <a:prstDash val="solid"/>
            <a:miter/>
          </a:ln>
        </p:spPr>
        <p:txBody>
          <a:bodyPr rtlCol="0" anchor="ctr"/>
          <a:lstStyle/>
          <a:p>
            <a:endParaRPr lang="en-US"/>
          </a:p>
        </p:txBody>
      </p:sp>
      <p:sp>
        <p:nvSpPr>
          <p:cNvPr id="377" name="Freeform 376">
            <a:extLst>
              <a:ext uri="{FF2B5EF4-FFF2-40B4-BE49-F238E27FC236}">
                <a16:creationId xmlns:a16="http://schemas.microsoft.com/office/drawing/2014/main" id="{C0335964-D867-EC56-D590-352024D42923}"/>
              </a:ext>
            </a:extLst>
          </p:cNvPr>
          <p:cNvSpPr/>
          <p:nvPr/>
        </p:nvSpPr>
        <p:spPr>
          <a:xfrm>
            <a:off x="5937668" y="3399243"/>
            <a:ext cx="534645" cy="241811"/>
          </a:xfrm>
          <a:custGeom>
            <a:avLst/>
            <a:gdLst>
              <a:gd name="connsiteX0" fmla="*/ 462651 w 534645"/>
              <a:gd name="connsiteY0" fmla="*/ 0 h 241811"/>
              <a:gd name="connsiteX1" fmla="*/ 430023 w 534645"/>
              <a:gd name="connsiteY1" fmla="*/ 31124 h 241811"/>
              <a:gd name="connsiteX2" fmla="*/ 462651 w 534645"/>
              <a:gd name="connsiteY2" fmla="*/ 62248 h 241811"/>
              <a:gd name="connsiteX3" fmla="*/ 495279 w 534645"/>
              <a:gd name="connsiteY3" fmla="*/ 31124 h 241811"/>
              <a:gd name="connsiteX4" fmla="*/ 462651 w 534645"/>
              <a:gd name="connsiteY4" fmla="*/ 0 h 241811"/>
              <a:gd name="connsiteX5" fmla="*/ 462651 w 534645"/>
              <a:gd name="connsiteY5" fmla="*/ 46287 h 241811"/>
              <a:gd name="connsiteX6" fmla="*/ 446755 w 534645"/>
              <a:gd name="connsiteY6" fmla="*/ 31124 h 241811"/>
              <a:gd name="connsiteX7" fmla="*/ 462651 w 534645"/>
              <a:gd name="connsiteY7" fmla="*/ 15961 h 241811"/>
              <a:gd name="connsiteX8" fmla="*/ 478546 w 534645"/>
              <a:gd name="connsiteY8" fmla="*/ 31124 h 241811"/>
              <a:gd name="connsiteX9" fmla="*/ 462651 w 534645"/>
              <a:gd name="connsiteY9" fmla="*/ 46287 h 241811"/>
              <a:gd name="connsiteX10" fmla="*/ 375642 w 534645"/>
              <a:gd name="connsiteY10" fmla="*/ 0 h 241811"/>
              <a:gd name="connsiteX11" fmla="*/ 343014 w 534645"/>
              <a:gd name="connsiteY11" fmla="*/ 31124 h 241811"/>
              <a:gd name="connsiteX12" fmla="*/ 375642 w 534645"/>
              <a:gd name="connsiteY12" fmla="*/ 62248 h 241811"/>
              <a:gd name="connsiteX13" fmla="*/ 408270 w 534645"/>
              <a:gd name="connsiteY13" fmla="*/ 31124 h 241811"/>
              <a:gd name="connsiteX14" fmla="*/ 375642 w 534645"/>
              <a:gd name="connsiteY14" fmla="*/ 0 h 241811"/>
              <a:gd name="connsiteX15" fmla="*/ 375642 w 534645"/>
              <a:gd name="connsiteY15" fmla="*/ 46287 h 241811"/>
              <a:gd name="connsiteX16" fmla="*/ 359746 w 534645"/>
              <a:gd name="connsiteY16" fmla="*/ 31124 h 241811"/>
              <a:gd name="connsiteX17" fmla="*/ 375642 w 534645"/>
              <a:gd name="connsiteY17" fmla="*/ 15961 h 241811"/>
              <a:gd name="connsiteX18" fmla="*/ 391538 w 534645"/>
              <a:gd name="connsiteY18" fmla="*/ 31124 h 241811"/>
              <a:gd name="connsiteX19" fmla="*/ 375642 w 534645"/>
              <a:gd name="connsiteY19" fmla="*/ 46287 h 241811"/>
              <a:gd name="connsiteX20" fmla="*/ 311223 w 534645"/>
              <a:gd name="connsiteY20" fmla="*/ 23144 h 241811"/>
              <a:gd name="connsiteX21" fmla="*/ 48524 w 534645"/>
              <a:gd name="connsiteY21" fmla="*/ 23144 h 241811"/>
              <a:gd name="connsiteX22" fmla="*/ 40158 w 534645"/>
              <a:gd name="connsiteY22" fmla="*/ 31124 h 241811"/>
              <a:gd name="connsiteX23" fmla="*/ 48524 w 534645"/>
              <a:gd name="connsiteY23" fmla="*/ 39105 h 241811"/>
              <a:gd name="connsiteX24" fmla="*/ 310386 w 534645"/>
              <a:gd name="connsiteY24" fmla="*/ 39105 h 241811"/>
              <a:gd name="connsiteX25" fmla="*/ 318752 w 534645"/>
              <a:gd name="connsiteY25" fmla="*/ 31124 h 241811"/>
              <a:gd name="connsiteX26" fmla="*/ 311223 w 534645"/>
              <a:gd name="connsiteY26" fmla="*/ 23144 h 241811"/>
              <a:gd name="connsiteX27" fmla="*/ 511175 w 534645"/>
              <a:gd name="connsiteY27" fmla="*/ 116516 h 241811"/>
              <a:gd name="connsiteX28" fmla="*/ 24262 w 534645"/>
              <a:gd name="connsiteY28" fmla="*/ 116516 h 241811"/>
              <a:gd name="connsiteX29" fmla="*/ 0 w 534645"/>
              <a:gd name="connsiteY29" fmla="*/ 139660 h 241811"/>
              <a:gd name="connsiteX30" fmla="*/ 0 w 534645"/>
              <a:gd name="connsiteY30" fmla="*/ 218668 h 241811"/>
              <a:gd name="connsiteX31" fmla="*/ 24262 w 534645"/>
              <a:gd name="connsiteY31" fmla="*/ 241811 h 241811"/>
              <a:gd name="connsiteX32" fmla="*/ 510338 w 534645"/>
              <a:gd name="connsiteY32" fmla="*/ 241811 h 241811"/>
              <a:gd name="connsiteX33" fmla="*/ 534600 w 534645"/>
              <a:gd name="connsiteY33" fmla="*/ 218668 h 241811"/>
              <a:gd name="connsiteX34" fmla="*/ 534600 w 534645"/>
              <a:gd name="connsiteY34" fmla="*/ 139660 h 241811"/>
              <a:gd name="connsiteX35" fmla="*/ 511175 w 534645"/>
              <a:gd name="connsiteY35" fmla="*/ 116516 h 241811"/>
              <a:gd name="connsiteX36" fmla="*/ 518704 w 534645"/>
              <a:gd name="connsiteY36" fmla="*/ 219466 h 241811"/>
              <a:gd name="connsiteX37" fmla="*/ 511175 w 534645"/>
              <a:gd name="connsiteY37" fmla="*/ 226648 h 241811"/>
              <a:gd name="connsiteX38" fmla="*/ 24262 w 534645"/>
              <a:gd name="connsiteY38" fmla="*/ 226648 h 241811"/>
              <a:gd name="connsiteX39" fmla="*/ 16732 w 534645"/>
              <a:gd name="connsiteY39" fmla="*/ 219466 h 241811"/>
              <a:gd name="connsiteX40" fmla="*/ 16732 w 534645"/>
              <a:gd name="connsiteY40" fmla="*/ 140458 h 241811"/>
              <a:gd name="connsiteX41" fmla="*/ 24262 w 534645"/>
              <a:gd name="connsiteY41" fmla="*/ 133276 h 241811"/>
              <a:gd name="connsiteX42" fmla="*/ 510338 w 534645"/>
              <a:gd name="connsiteY42" fmla="*/ 133276 h 241811"/>
              <a:gd name="connsiteX43" fmla="*/ 517868 w 534645"/>
              <a:gd name="connsiteY43" fmla="*/ 140458 h 241811"/>
              <a:gd name="connsiteX44" fmla="*/ 517868 w 534645"/>
              <a:gd name="connsiteY44" fmla="*/ 219466 h 241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34645" h="241811">
                <a:moveTo>
                  <a:pt x="462651" y="0"/>
                </a:moveTo>
                <a:cubicBezTo>
                  <a:pt x="445082" y="0"/>
                  <a:pt x="430023" y="13567"/>
                  <a:pt x="430023" y="31124"/>
                </a:cubicBezTo>
                <a:cubicBezTo>
                  <a:pt x="430023" y="47883"/>
                  <a:pt x="444245" y="62248"/>
                  <a:pt x="462651" y="62248"/>
                </a:cubicBezTo>
                <a:cubicBezTo>
                  <a:pt x="480220" y="62248"/>
                  <a:pt x="495279" y="48682"/>
                  <a:pt x="495279" y="31124"/>
                </a:cubicBezTo>
                <a:cubicBezTo>
                  <a:pt x="495279" y="13567"/>
                  <a:pt x="480220" y="0"/>
                  <a:pt x="462651" y="0"/>
                </a:cubicBezTo>
                <a:close/>
                <a:moveTo>
                  <a:pt x="462651" y="46287"/>
                </a:moveTo>
                <a:cubicBezTo>
                  <a:pt x="454285" y="46287"/>
                  <a:pt x="446755" y="39105"/>
                  <a:pt x="446755" y="31124"/>
                </a:cubicBezTo>
                <a:cubicBezTo>
                  <a:pt x="446755" y="23144"/>
                  <a:pt x="454285" y="15961"/>
                  <a:pt x="462651" y="15961"/>
                </a:cubicBezTo>
                <a:cubicBezTo>
                  <a:pt x="471017" y="15961"/>
                  <a:pt x="478546" y="23144"/>
                  <a:pt x="478546" y="31124"/>
                </a:cubicBezTo>
                <a:cubicBezTo>
                  <a:pt x="478546" y="39105"/>
                  <a:pt x="471017" y="46287"/>
                  <a:pt x="462651" y="46287"/>
                </a:cubicBezTo>
                <a:close/>
                <a:moveTo>
                  <a:pt x="375642" y="0"/>
                </a:moveTo>
                <a:cubicBezTo>
                  <a:pt x="358073" y="0"/>
                  <a:pt x="343014" y="13567"/>
                  <a:pt x="343014" y="31124"/>
                </a:cubicBezTo>
                <a:cubicBezTo>
                  <a:pt x="343014" y="47883"/>
                  <a:pt x="357237" y="62248"/>
                  <a:pt x="375642" y="62248"/>
                </a:cubicBezTo>
                <a:cubicBezTo>
                  <a:pt x="393211" y="62248"/>
                  <a:pt x="408270" y="48682"/>
                  <a:pt x="408270" y="31124"/>
                </a:cubicBezTo>
                <a:cubicBezTo>
                  <a:pt x="408270" y="13567"/>
                  <a:pt x="394048" y="0"/>
                  <a:pt x="375642" y="0"/>
                </a:cubicBezTo>
                <a:close/>
                <a:moveTo>
                  <a:pt x="375642" y="46287"/>
                </a:moveTo>
                <a:cubicBezTo>
                  <a:pt x="367276" y="46287"/>
                  <a:pt x="359746" y="39105"/>
                  <a:pt x="359746" y="31124"/>
                </a:cubicBezTo>
                <a:cubicBezTo>
                  <a:pt x="359746" y="23144"/>
                  <a:pt x="367276" y="15961"/>
                  <a:pt x="375642" y="15961"/>
                </a:cubicBezTo>
                <a:cubicBezTo>
                  <a:pt x="384008" y="15961"/>
                  <a:pt x="391538" y="23144"/>
                  <a:pt x="391538" y="31124"/>
                </a:cubicBezTo>
                <a:cubicBezTo>
                  <a:pt x="391538" y="39105"/>
                  <a:pt x="384845" y="46287"/>
                  <a:pt x="375642" y="46287"/>
                </a:cubicBezTo>
                <a:close/>
                <a:moveTo>
                  <a:pt x="311223" y="23144"/>
                </a:moveTo>
                <a:lnTo>
                  <a:pt x="48524" y="23144"/>
                </a:lnTo>
                <a:cubicBezTo>
                  <a:pt x="43504" y="23144"/>
                  <a:pt x="40158" y="26336"/>
                  <a:pt x="40158" y="31124"/>
                </a:cubicBezTo>
                <a:cubicBezTo>
                  <a:pt x="40158" y="35913"/>
                  <a:pt x="43504" y="39105"/>
                  <a:pt x="48524" y="39105"/>
                </a:cubicBezTo>
                <a:lnTo>
                  <a:pt x="310386" y="39105"/>
                </a:lnTo>
                <a:cubicBezTo>
                  <a:pt x="315406" y="39105"/>
                  <a:pt x="318752" y="35913"/>
                  <a:pt x="318752" y="31124"/>
                </a:cubicBezTo>
                <a:cubicBezTo>
                  <a:pt x="319589" y="26336"/>
                  <a:pt x="315406" y="23144"/>
                  <a:pt x="311223" y="23144"/>
                </a:cubicBezTo>
                <a:close/>
                <a:moveTo>
                  <a:pt x="511175" y="116516"/>
                </a:moveTo>
                <a:lnTo>
                  <a:pt x="24262" y="116516"/>
                </a:lnTo>
                <a:cubicBezTo>
                  <a:pt x="10876" y="116516"/>
                  <a:pt x="0" y="126891"/>
                  <a:pt x="0" y="139660"/>
                </a:cubicBezTo>
                <a:lnTo>
                  <a:pt x="0" y="218668"/>
                </a:lnTo>
                <a:cubicBezTo>
                  <a:pt x="0" y="231437"/>
                  <a:pt x="10876" y="241811"/>
                  <a:pt x="24262" y="241811"/>
                </a:cubicBezTo>
                <a:lnTo>
                  <a:pt x="510338" y="241811"/>
                </a:lnTo>
                <a:cubicBezTo>
                  <a:pt x="523724" y="241811"/>
                  <a:pt x="534600" y="231437"/>
                  <a:pt x="534600" y="218668"/>
                </a:cubicBezTo>
                <a:lnTo>
                  <a:pt x="534600" y="139660"/>
                </a:lnTo>
                <a:cubicBezTo>
                  <a:pt x="535437" y="126891"/>
                  <a:pt x="524561" y="116516"/>
                  <a:pt x="511175" y="116516"/>
                </a:cubicBezTo>
                <a:close/>
                <a:moveTo>
                  <a:pt x="518704" y="219466"/>
                </a:moveTo>
                <a:cubicBezTo>
                  <a:pt x="518704" y="223456"/>
                  <a:pt x="515358" y="226648"/>
                  <a:pt x="511175" y="226648"/>
                </a:cubicBezTo>
                <a:lnTo>
                  <a:pt x="24262" y="226648"/>
                </a:lnTo>
                <a:cubicBezTo>
                  <a:pt x="20079" y="226648"/>
                  <a:pt x="16732" y="223456"/>
                  <a:pt x="16732" y="219466"/>
                </a:cubicBezTo>
                <a:lnTo>
                  <a:pt x="16732" y="140458"/>
                </a:lnTo>
                <a:cubicBezTo>
                  <a:pt x="16732" y="136468"/>
                  <a:pt x="20079" y="133276"/>
                  <a:pt x="24262" y="133276"/>
                </a:cubicBezTo>
                <a:lnTo>
                  <a:pt x="510338" y="133276"/>
                </a:lnTo>
                <a:cubicBezTo>
                  <a:pt x="514521" y="133276"/>
                  <a:pt x="517868" y="136468"/>
                  <a:pt x="517868" y="140458"/>
                </a:cubicBezTo>
                <a:lnTo>
                  <a:pt x="517868" y="219466"/>
                </a:lnTo>
                <a:close/>
              </a:path>
            </a:pathLst>
          </a:custGeom>
          <a:solidFill>
            <a:schemeClr val="bg1"/>
          </a:solidFill>
          <a:ln w="8226" cap="flat">
            <a:noFill/>
            <a:prstDash val="solid"/>
            <a:miter/>
          </a:ln>
        </p:spPr>
        <p:txBody>
          <a:bodyPr rtlCol="0" anchor="ctr"/>
          <a:lstStyle/>
          <a:p>
            <a:endParaRPr lang="en-US"/>
          </a:p>
        </p:txBody>
      </p:sp>
      <p:sp>
        <p:nvSpPr>
          <p:cNvPr id="378" name="Freeform 377">
            <a:extLst>
              <a:ext uri="{FF2B5EF4-FFF2-40B4-BE49-F238E27FC236}">
                <a16:creationId xmlns:a16="http://schemas.microsoft.com/office/drawing/2014/main" id="{18ADF286-2546-CBEB-DB65-8360EB6CBEE1}"/>
              </a:ext>
            </a:extLst>
          </p:cNvPr>
          <p:cNvSpPr/>
          <p:nvPr/>
        </p:nvSpPr>
        <p:spPr>
          <a:xfrm>
            <a:off x="5937668" y="3547682"/>
            <a:ext cx="535436" cy="330395"/>
          </a:xfrm>
          <a:custGeom>
            <a:avLst/>
            <a:gdLst>
              <a:gd name="connsiteX0" fmla="*/ 462651 w 535436"/>
              <a:gd name="connsiteY0" fmla="*/ 0 h 330395"/>
              <a:gd name="connsiteX1" fmla="*/ 430023 w 535436"/>
              <a:gd name="connsiteY1" fmla="*/ 31124 h 330395"/>
              <a:gd name="connsiteX2" fmla="*/ 462651 w 535436"/>
              <a:gd name="connsiteY2" fmla="*/ 62248 h 330395"/>
              <a:gd name="connsiteX3" fmla="*/ 495279 w 535436"/>
              <a:gd name="connsiteY3" fmla="*/ 31124 h 330395"/>
              <a:gd name="connsiteX4" fmla="*/ 462651 w 535436"/>
              <a:gd name="connsiteY4" fmla="*/ 0 h 330395"/>
              <a:gd name="connsiteX5" fmla="*/ 462651 w 535436"/>
              <a:gd name="connsiteY5" fmla="*/ 46287 h 330395"/>
              <a:gd name="connsiteX6" fmla="*/ 446755 w 535436"/>
              <a:gd name="connsiteY6" fmla="*/ 31124 h 330395"/>
              <a:gd name="connsiteX7" fmla="*/ 462651 w 535436"/>
              <a:gd name="connsiteY7" fmla="*/ 15961 h 330395"/>
              <a:gd name="connsiteX8" fmla="*/ 478546 w 535436"/>
              <a:gd name="connsiteY8" fmla="*/ 31124 h 330395"/>
              <a:gd name="connsiteX9" fmla="*/ 462651 w 535436"/>
              <a:gd name="connsiteY9" fmla="*/ 46287 h 330395"/>
              <a:gd name="connsiteX10" fmla="*/ 375642 w 535436"/>
              <a:gd name="connsiteY10" fmla="*/ 0 h 330395"/>
              <a:gd name="connsiteX11" fmla="*/ 343014 w 535436"/>
              <a:gd name="connsiteY11" fmla="*/ 31124 h 330395"/>
              <a:gd name="connsiteX12" fmla="*/ 375642 w 535436"/>
              <a:gd name="connsiteY12" fmla="*/ 62248 h 330395"/>
              <a:gd name="connsiteX13" fmla="*/ 408270 w 535436"/>
              <a:gd name="connsiteY13" fmla="*/ 31124 h 330395"/>
              <a:gd name="connsiteX14" fmla="*/ 375642 w 535436"/>
              <a:gd name="connsiteY14" fmla="*/ 0 h 330395"/>
              <a:gd name="connsiteX15" fmla="*/ 375642 w 535436"/>
              <a:gd name="connsiteY15" fmla="*/ 46287 h 330395"/>
              <a:gd name="connsiteX16" fmla="*/ 359746 w 535436"/>
              <a:gd name="connsiteY16" fmla="*/ 31124 h 330395"/>
              <a:gd name="connsiteX17" fmla="*/ 375642 w 535436"/>
              <a:gd name="connsiteY17" fmla="*/ 15961 h 330395"/>
              <a:gd name="connsiteX18" fmla="*/ 391538 w 535436"/>
              <a:gd name="connsiteY18" fmla="*/ 31124 h 330395"/>
              <a:gd name="connsiteX19" fmla="*/ 375642 w 535436"/>
              <a:gd name="connsiteY19" fmla="*/ 46287 h 330395"/>
              <a:gd name="connsiteX20" fmla="*/ 311223 w 535436"/>
              <a:gd name="connsiteY20" fmla="*/ 23144 h 330395"/>
              <a:gd name="connsiteX21" fmla="*/ 48524 w 535436"/>
              <a:gd name="connsiteY21" fmla="*/ 23144 h 330395"/>
              <a:gd name="connsiteX22" fmla="*/ 40158 w 535436"/>
              <a:gd name="connsiteY22" fmla="*/ 31124 h 330395"/>
              <a:gd name="connsiteX23" fmla="*/ 48524 w 535436"/>
              <a:gd name="connsiteY23" fmla="*/ 39105 h 330395"/>
              <a:gd name="connsiteX24" fmla="*/ 310386 w 535436"/>
              <a:gd name="connsiteY24" fmla="*/ 39105 h 330395"/>
              <a:gd name="connsiteX25" fmla="*/ 318752 w 535436"/>
              <a:gd name="connsiteY25" fmla="*/ 31124 h 330395"/>
              <a:gd name="connsiteX26" fmla="*/ 311223 w 535436"/>
              <a:gd name="connsiteY26" fmla="*/ 23144 h 330395"/>
              <a:gd name="connsiteX27" fmla="*/ 511175 w 535436"/>
              <a:gd name="connsiteY27" fmla="*/ 116516 h 330395"/>
              <a:gd name="connsiteX28" fmla="*/ 24262 w 535436"/>
              <a:gd name="connsiteY28" fmla="*/ 116516 h 330395"/>
              <a:gd name="connsiteX29" fmla="*/ 0 w 535436"/>
              <a:gd name="connsiteY29" fmla="*/ 139660 h 330395"/>
              <a:gd name="connsiteX30" fmla="*/ 0 w 535436"/>
              <a:gd name="connsiteY30" fmla="*/ 218668 h 330395"/>
              <a:gd name="connsiteX31" fmla="*/ 24262 w 535436"/>
              <a:gd name="connsiteY31" fmla="*/ 242610 h 330395"/>
              <a:gd name="connsiteX32" fmla="*/ 259352 w 535436"/>
              <a:gd name="connsiteY32" fmla="*/ 242610 h 330395"/>
              <a:gd name="connsiteX33" fmla="*/ 259352 w 535436"/>
              <a:gd name="connsiteY33" fmla="*/ 272936 h 330395"/>
              <a:gd name="connsiteX34" fmla="*/ 238437 w 535436"/>
              <a:gd name="connsiteY34" fmla="*/ 292887 h 330395"/>
              <a:gd name="connsiteX35" fmla="*/ 69439 w 535436"/>
              <a:gd name="connsiteY35" fmla="*/ 292887 h 330395"/>
              <a:gd name="connsiteX36" fmla="*/ 61073 w 535436"/>
              <a:gd name="connsiteY36" fmla="*/ 300868 h 330395"/>
              <a:gd name="connsiteX37" fmla="*/ 69439 w 535436"/>
              <a:gd name="connsiteY37" fmla="*/ 308848 h 330395"/>
              <a:gd name="connsiteX38" fmla="*/ 238437 w 535436"/>
              <a:gd name="connsiteY38" fmla="*/ 308848 h 330395"/>
              <a:gd name="connsiteX39" fmla="*/ 267718 w 535436"/>
              <a:gd name="connsiteY39" fmla="*/ 330396 h 330395"/>
              <a:gd name="connsiteX40" fmla="*/ 297000 w 535436"/>
              <a:gd name="connsiteY40" fmla="*/ 308848 h 330395"/>
              <a:gd name="connsiteX41" fmla="*/ 465997 w 535436"/>
              <a:gd name="connsiteY41" fmla="*/ 308848 h 330395"/>
              <a:gd name="connsiteX42" fmla="*/ 474363 w 535436"/>
              <a:gd name="connsiteY42" fmla="*/ 300868 h 330395"/>
              <a:gd name="connsiteX43" fmla="*/ 465997 w 535436"/>
              <a:gd name="connsiteY43" fmla="*/ 292887 h 330395"/>
              <a:gd name="connsiteX44" fmla="*/ 297000 w 535436"/>
              <a:gd name="connsiteY44" fmla="*/ 292887 h 330395"/>
              <a:gd name="connsiteX45" fmla="*/ 276085 w 535436"/>
              <a:gd name="connsiteY45" fmla="*/ 272936 h 330395"/>
              <a:gd name="connsiteX46" fmla="*/ 276085 w 535436"/>
              <a:gd name="connsiteY46" fmla="*/ 242610 h 330395"/>
              <a:gd name="connsiteX47" fmla="*/ 511175 w 535436"/>
              <a:gd name="connsiteY47" fmla="*/ 242610 h 330395"/>
              <a:gd name="connsiteX48" fmla="*/ 535437 w 535436"/>
              <a:gd name="connsiteY48" fmla="*/ 219466 h 330395"/>
              <a:gd name="connsiteX49" fmla="*/ 535437 w 535436"/>
              <a:gd name="connsiteY49" fmla="*/ 140458 h 330395"/>
              <a:gd name="connsiteX50" fmla="*/ 511175 w 535436"/>
              <a:gd name="connsiteY50" fmla="*/ 116516 h 330395"/>
              <a:gd name="connsiteX51" fmla="*/ 281941 w 535436"/>
              <a:gd name="connsiteY51" fmla="*/ 300868 h 330395"/>
              <a:gd name="connsiteX52" fmla="*/ 267718 w 535436"/>
              <a:gd name="connsiteY52" fmla="*/ 314435 h 330395"/>
              <a:gd name="connsiteX53" fmla="*/ 253496 w 535436"/>
              <a:gd name="connsiteY53" fmla="*/ 300868 h 330395"/>
              <a:gd name="connsiteX54" fmla="*/ 266882 w 535436"/>
              <a:gd name="connsiteY54" fmla="*/ 287301 h 330395"/>
              <a:gd name="connsiteX55" fmla="*/ 281941 w 535436"/>
              <a:gd name="connsiteY55" fmla="*/ 300868 h 330395"/>
              <a:gd name="connsiteX56" fmla="*/ 518704 w 535436"/>
              <a:gd name="connsiteY56" fmla="*/ 219466 h 330395"/>
              <a:gd name="connsiteX57" fmla="*/ 511175 w 535436"/>
              <a:gd name="connsiteY57" fmla="*/ 226648 h 330395"/>
              <a:gd name="connsiteX58" fmla="*/ 24262 w 535436"/>
              <a:gd name="connsiteY58" fmla="*/ 226648 h 330395"/>
              <a:gd name="connsiteX59" fmla="*/ 16732 w 535436"/>
              <a:gd name="connsiteY59" fmla="*/ 219466 h 330395"/>
              <a:gd name="connsiteX60" fmla="*/ 16732 w 535436"/>
              <a:gd name="connsiteY60" fmla="*/ 140458 h 330395"/>
              <a:gd name="connsiteX61" fmla="*/ 24262 w 535436"/>
              <a:gd name="connsiteY61" fmla="*/ 133276 h 330395"/>
              <a:gd name="connsiteX62" fmla="*/ 510338 w 535436"/>
              <a:gd name="connsiteY62" fmla="*/ 133276 h 330395"/>
              <a:gd name="connsiteX63" fmla="*/ 517868 w 535436"/>
              <a:gd name="connsiteY63" fmla="*/ 140458 h 330395"/>
              <a:gd name="connsiteX64" fmla="*/ 517868 w 535436"/>
              <a:gd name="connsiteY64" fmla="*/ 219466 h 33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35436" h="330395">
                <a:moveTo>
                  <a:pt x="462651" y="0"/>
                </a:moveTo>
                <a:cubicBezTo>
                  <a:pt x="445082" y="0"/>
                  <a:pt x="430023" y="13567"/>
                  <a:pt x="430023" y="31124"/>
                </a:cubicBezTo>
                <a:cubicBezTo>
                  <a:pt x="430023" y="47883"/>
                  <a:pt x="444245" y="62248"/>
                  <a:pt x="462651" y="62248"/>
                </a:cubicBezTo>
                <a:cubicBezTo>
                  <a:pt x="480220" y="62248"/>
                  <a:pt x="495279" y="48682"/>
                  <a:pt x="495279" y="31124"/>
                </a:cubicBezTo>
                <a:cubicBezTo>
                  <a:pt x="495279" y="14365"/>
                  <a:pt x="480220" y="0"/>
                  <a:pt x="462651" y="0"/>
                </a:cubicBezTo>
                <a:close/>
                <a:moveTo>
                  <a:pt x="462651" y="46287"/>
                </a:moveTo>
                <a:cubicBezTo>
                  <a:pt x="454285" y="46287"/>
                  <a:pt x="446755" y="39105"/>
                  <a:pt x="446755" y="31124"/>
                </a:cubicBezTo>
                <a:cubicBezTo>
                  <a:pt x="446755" y="23144"/>
                  <a:pt x="454285" y="15961"/>
                  <a:pt x="462651" y="15961"/>
                </a:cubicBezTo>
                <a:cubicBezTo>
                  <a:pt x="471017" y="15961"/>
                  <a:pt x="478546" y="23144"/>
                  <a:pt x="478546" y="31124"/>
                </a:cubicBezTo>
                <a:cubicBezTo>
                  <a:pt x="478546" y="39903"/>
                  <a:pt x="471017" y="46287"/>
                  <a:pt x="462651" y="46287"/>
                </a:cubicBezTo>
                <a:close/>
                <a:moveTo>
                  <a:pt x="375642" y="0"/>
                </a:moveTo>
                <a:cubicBezTo>
                  <a:pt x="358073" y="0"/>
                  <a:pt x="343014" y="13567"/>
                  <a:pt x="343014" y="31124"/>
                </a:cubicBezTo>
                <a:cubicBezTo>
                  <a:pt x="343014" y="47883"/>
                  <a:pt x="357237" y="62248"/>
                  <a:pt x="375642" y="62248"/>
                </a:cubicBezTo>
                <a:cubicBezTo>
                  <a:pt x="393211" y="62248"/>
                  <a:pt x="408270" y="48682"/>
                  <a:pt x="408270" y="31124"/>
                </a:cubicBezTo>
                <a:cubicBezTo>
                  <a:pt x="408270" y="14365"/>
                  <a:pt x="394048" y="0"/>
                  <a:pt x="375642" y="0"/>
                </a:cubicBezTo>
                <a:close/>
                <a:moveTo>
                  <a:pt x="375642" y="46287"/>
                </a:moveTo>
                <a:cubicBezTo>
                  <a:pt x="367276" y="46287"/>
                  <a:pt x="359746" y="39105"/>
                  <a:pt x="359746" y="31124"/>
                </a:cubicBezTo>
                <a:cubicBezTo>
                  <a:pt x="359746" y="23144"/>
                  <a:pt x="367276" y="15961"/>
                  <a:pt x="375642" y="15961"/>
                </a:cubicBezTo>
                <a:cubicBezTo>
                  <a:pt x="384008" y="15961"/>
                  <a:pt x="391538" y="23144"/>
                  <a:pt x="391538" y="31124"/>
                </a:cubicBezTo>
                <a:cubicBezTo>
                  <a:pt x="391538" y="39903"/>
                  <a:pt x="384845" y="46287"/>
                  <a:pt x="375642" y="46287"/>
                </a:cubicBezTo>
                <a:close/>
                <a:moveTo>
                  <a:pt x="311223" y="23144"/>
                </a:moveTo>
                <a:lnTo>
                  <a:pt x="48524" y="23144"/>
                </a:lnTo>
                <a:cubicBezTo>
                  <a:pt x="43504" y="23144"/>
                  <a:pt x="40158" y="26336"/>
                  <a:pt x="40158" y="31124"/>
                </a:cubicBezTo>
                <a:cubicBezTo>
                  <a:pt x="40158" y="35913"/>
                  <a:pt x="43504" y="39105"/>
                  <a:pt x="48524" y="39105"/>
                </a:cubicBezTo>
                <a:lnTo>
                  <a:pt x="310386" y="39105"/>
                </a:lnTo>
                <a:cubicBezTo>
                  <a:pt x="315406" y="39105"/>
                  <a:pt x="318752" y="35913"/>
                  <a:pt x="318752" y="31124"/>
                </a:cubicBezTo>
                <a:cubicBezTo>
                  <a:pt x="319589" y="27134"/>
                  <a:pt x="315406" y="23144"/>
                  <a:pt x="311223" y="23144"/>
                </a:cubicBezTo>
                <a:close/>
                <a:moveTo>
                  <a:pt x="511175" y="116516"/>
                </a:moveTo>
                <a:lnTo>
                  <a:pt x="24262" y="116516"/>
                </a:lnTo>
                <a:cubicBezTo>
                  <a:pt x="10876" y="116516"/>
                  <a:pt x="0" y="126891"/>
                  <a:pt x="0" y="139660"/>
                </a:cubicBezTo>
                <a:lnTo>
                  <a:pt x="0" y="218668"/>
                </a:lnTo>
                <a:cubicBezTo>
                  <a:pt x="0" y="232235"/>
                  <a:pt x="10876" y="242610"/>
                  <a:pt x="24262" y="242610"/>
                </a:cubicBezTo>
                <a:lnTo>
                  <a:pt x="259352" y="242610"/>
                </a:lnTo>
                <a:lnTo>
                  <a:pt x="259352" y="272936"/>
                </a:lnTo>
                <a:cubicBezTo>
                  <a:pt x="249313" y="275330"/>
                  <a:pt x="240946" y="283310"/>
                  <a:pt x="238437" y="292887"/>
                </a:cubicBezTo>
                <a:lnTo>
                  <a:pt x="69439" y="292887"/>
                </a:lnTo>
                <a:cubicBezTo>
                  <a:pt x="64420" y="292887"/>
                  <a:pt x="61073" y="296079"/>
                  <a:pt x="61073" y="300868"/>
                </a:cubicBezTo>
                <a:cubicBezTo>
                  <a:pt x="61073" y="305656"/>
                  <a:pt x="64420" y="308848"/>
                  <a:pt x="69439" y="308848"/>
                </a:cubicBezTo>
                <a:lnTo>
                  <a:pt x="238437" y="308848"/>
                </a:lnTo>
                <a:cubicBezTo>
                  <a:pt x="241783" y="320819"/>
                  <a:pt x="253496" y="330396"/>
                  <a:pt x="267718" y="330396"/>
                </a:cubicBezTo>
                <a:cubicBezTo>
                  <a:pt x="281941" y="330396"/>
                  <a:pt x="293654" y="321617"/>
                  <a:pt x="297000" y="308848"/>
                </a:cubicBezTo>
                <a:lnTo>
                  <a:pt x="465997" y="308848"/>
                </a:lnTo>
                <a:cubicBezTo>
                  <a:pt x="471017" y="308848"/>
                  <a:pt x="474363" y="305656"/>
                  <a:pt x="474363" y="300868"/>
                </a:cubicBezTo>
                <a:cubicBezTo>
                  <a:pt x="474363" y="296079"/>
                  <a:pt x="471017" y="292887"/>
                  <a:pt x="465997" y="292887"/>
                </a:cubicBezTo>
                <a:lnTo>
                  <a:pt x="297000" y="292887"/>
                </a:lnTo>
                <a:cubicBezTo>
                  <a:pt x="294490" y="283310"/>
                  <a:pt x="286124" y="275330"/>
                  <a:pt x="276085" y="272936"/>
                </a:cubicBezTo>
                <a:lnTo>
                  <a:pt x="276085" y="242610"/>
                </a:lnTo>
                <a:lnTo>
                  <a:pt x="511175" y="242610"/>
                </a:lnTo>
                <a:cubicBezTo>
                  <a:pt x="524561" y="242610"/>
                  <a:pt x="535437" y="232235"/>
                  <a:pt x="535437" y="219466"/>
                </a:cubicBezTo>
                <a:lnTo>
                  <a:pt x="535437" y="140458"/>
                </a:lnTo>
                <a:cubicBezTo>
                  <a:pt x="535437" y="127689"/>
                  <a:pt x="524561" y="116516"/>
                  <a:pt x="511175" y="116516"/>
                </a:cubicBezTo>
                <a:close/>
                <a:moveTo>
                  <a:pt x="281941" y="300868"/>
                </a:moveTo>
                <a:cubicBezTo>
                  <a:pt x="281941" y="308050"/>
                  <a:pt x="276085" y="314435"/>
                  <a:pt x="267718" y="314435"/>
                </a:cubicBezTo>
                <a:cubicBezTo>
                  <a:pt x="260189" y="314435"/>
                  <a:pt x="253496" y="308848"/>
                  <a:pt x="253496" y="300868"/>
                </a:cubicBezTo>
                <a:cubicBezTo>
                  <a:pt x="253496" y="293685"/>
                  <a:pt x="259352" y="287301"/>
                  <a:pt x="266882" y="287301"/>
                </a:cubicBezTo>
                <a:cubicBezTo>
                  <a:pt x="275248" y="288099"/>
                  <a:pt x="281941" y="293685"/>
                  <a:pt x="281941" y="300868"/>
                </a:cubicBezTo>
                <a:close/>
                <a:moveTo>
                  <a:pt x="518704" y="219466"/>
                </a:moveTo>
                <a:cubicBezTo>
                  <a:pt x="518704" y="223456"/>
                  <a:pt x="515358" y="226648"/>
                  <a:pt x="511175" y="226648"/>
                </a:cubicBezTo>
                <a:lnTo>
                  <a:pt x="24262" y="226648"/>
                </a:lnTo>
                <a:cubicBezTo>
                  <a:pt x="20079" y="226648"/>
                  <a:pt x="16732" y="223456"/>
                  <a:pt x="16732" y="219466"/>
                </a:cubicBezTo>
                <a:lnTo>
                  <a:pt x="16732" y="140458"/>
                </a:lnTo>
                <a:cubicBezTo>
                  <a:pt x="16732" y="136468"/>
                  <a:pt x="20079" y="133276"/>
                  <a:pt x="24262" y="133276"/>
                </a:cubicBezTo>
                <a:lnTo>
                  <a:pt x="510338" y="133276"/>
                </a:lnTo>
                <a:cubicBezTo>
                  <a:pt x="514521" y="133276"/>
                  <a:pt x="517868" y="136468"/>
                  <a:pt x="517868" y="140458"/>
                </a:cubicBezTo>
                <a:lnTo>
                  <a:pt x="517868" y="219466"/>
                </a:lnTo>
                <a:close/>
              </a:path>
            </a:pathLst>
          </a:custGeom>
          <a:solidFill>
            <a:schemeClr val="bg1"/>
          </a:solidFill>
          <a:ln w="8226" cap="flat">
            <a:noFill/>
            <a:prstDash val="solid"/>
            <a:miter/>
          </a:ln>
        </p:spPr>
        <p:txBody>
          <a:bodyPr rtlCol="0" anchor="ctr"/>
          <a:lstStyle/>
          <a:p>
            <a:endParaRPr lang="en-US"/>
          </a:p>
        </p:txBody>
      </p:sp>
      <p:sp>
        <p:nvSpPr>
          <p:cNvPr id="379" name="Freeform 378">
            <a:extLst>
              <a:ext uri="{FF2B5EF4-FFF2-40B4-BE49-F238E27FC236}">
                <a16:creationId xmlns:a16="http://schemas.microsoft.com/office/drawing/2014/main" id="{E7E8F6FE-DEDA-FA04-A083-E99B6A0F51A6}"/>
              </a:ext>
            </a:extLst>
          </p:cNvPr>
          <p:cNvSpPr/>
          <p:nvPr/>
        </p:nvSpPr>
        <p:spPr>
          <a:xfrm>
            <a:off x="5977825" y="3696121"/>
            <a:ext cx="455121" cy="62248"/>
          </a:xfrm>
          <a:custGeom>
            <a:avLst/>
            <a:gdLst>
              <a:gd name="connsiteX0" fmla="*/ 422493 w 455121"/>
              <a:gd name="connsiteY0" fmla="*/ 0 h 62248"/>
              <a:gd name="connsiteX1" fmla="*/ 389865 w 455121"/>
              <a:gd name="connsiteY1" fmla="*/ 31124 h 62248"/>
              <a:gd name="connsiteX2" fmla="*/ 422493 w 455121"/>
              <a:gd name="connsiteY2" fmla="*/ 62248 h 62248"/>
              <a:gd name="connsiteX3" fmla="*/ 455121 w 455121"/>
              <a:gd name="connsiteY3" fmla="*/ 31124 h 62248"/>
              <a:gd name="connsiteX4" fmla="*/ 422493 w 455121"/>
              <a:gd name="connsiteY4" fmla="*/ 0 h 62248"/>
              <a:gd name="connsiteX5" fmla="*/ 422493 w 455121"/>
              <a:gd name="connsiteY5" fmla="*/ 46287 h 62248"/>
              <a:gd name="connsiteX6" fmla="*/ 406597 w 455121"/>
              <a:gd name="connsiteY6" fmla="*/ 31124 h 62248"/>
              <a:gd name="connsiteX7" fmla="*/ 422493 w 455121"/>
              <a:gd name="connsiteY7" fmla="*/ 15961 h 62248"/>
              <a:gd name="connsiteX8" fmla="*/ 438389 w 455121"/>
              <a:gd name="connsiteY8" fmla="*/ 31124 h 62248"/>
              <a:gd name="connsiteX9" fmla="*/ 422493 w 455121"/>
              <a:gd name="connsiteY9" fmla="*/ 46287 h 62248"/>
              <a:gd name="connsiteX10" fmla="*/ 335485 w 455121"/>
              <a:gd name="connsiteY10" fmla="*/ 0 h 62248"/>
              <a:gd name="connsiteX11" fmla="*/ 302856 w 455121"/>
              <a:gd name="connsiteY11" fmla="*/ 31124 h 62248"/>
              <a:gd name="connsiteX12" fmla="*/ 335485 w 455121"/>
              <a:gd name="connsiteY12" fmla="*/ 62248 h 62248"/>
              <a:gd name="connsiteX13" fmla="*/ 368113 w 455121"/>
              <a:gd name="connsiteY13" fmla="*/ 31124 h 62248"/>
              <a:gd name="connsiteX14" fmla="*/ 335485 w 455121"/>
              <a:gd name="connsiteY14" fmla="*/ 0 h 62248"/>
              <a:gd name="connsiteX15" fmla="*/ 335485 w 455121"/>
              <a:gd name="connsiteY15" fmla="*/ 46287 h 62248"/>
              <a:gd name="connsiteX16" fmla="*/ 319589 w 455121"/>
              <a:gd name="connsiteY16" fmla="*/ 31124 h 62248"/>
              <a:gd name="connsiteX17" fmla="*/ 335485 w 455121"/>
              <a:gd name="connsiteY17" fmla="*/ 15961 h 62248"/>
              <a:gd name="connsiteX18" fmla="*/ 351380 w 455121"/>
              <a:gd name="connsiteY18" fmla="*/ 31124 h 62248"/>
              <a:gd name="connsiteX19" fmla="*/ 335485 w 455121"/>
              <a:gd name="connsiteY19" fmla="*/ 46287 h 62248"/>
              <a:gd name="connsiteX20" fmla="*/ 271065 w 455121"/>
              <a:gd name="connsiteY20" fmla="*/ 23144 h 62248"/>
              <a:gd name="connsiteX21" fmla="*/ 8366 w 455121"/>
              <a:gd name="connsiteY21" fmla="*/ 23144 h 62248"/>
              <a:gd name="connsiteX22" fmla="*/ 0 w 455121"/>
              <a:gd name="connsiteY22" fmla="*/ 31124 h 62248"/>
              <a:gd name="connsiteX23" fmla="*/ 8366 w 455121"/>
              <a:gd name="connsiteY23" fmla="*/ 39105 h 62248"/>
              <a:gd name="connsiteX24" fmla="*/ 270228 w 455121"/>
              <a:gd name="connsiteY24" fmla="*/ 39105 h 62248"/>
              <a:gd name="connsiteX25" fmla="*/ 278594 w 455121"/>
              <a:gd name="connsiteY25" fmla="*/ 31124 h 62248"/>
              <a:gd name="connsiteX26" fmla="*/ 271065 w 455121"/>
              <a:gd name="connsiteY26" fmla="*/ 23144 h 6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55121" h="62248">
                <a:moveTo>
                  <a:pt x="422493" y="0"/>
                </a:moveTo>
                <a:cubicBezTo>
                  <a:pt x="404924" y="0"/>
                  <a:pt x="389865" y="13567"/>
                  <a:pt x="389865" y="31124"/>
                </a:cubicBezTo>
                <a:cubicBezTo>
                  <a:pt x="389865" y="47883"/>
                  <a:pt x="404087" y="62248"/>
                  <a:pt x="422493" y="62248"/>
                </a:cubicBezTo>
                <a:cubicBezTo>
                  <a:pt x="440062" y="62248"/>
                  <a:pt x="455121" y="48682"/>
                  <a:pt x="455121" y="31124"/>
                </a:cubicBezTo>
                <a:cubicBezTo>
                  <a:pt x="455121" y="14365"/>
                  <a:pt x="440062" y="0"/>
                  <a:pt x="422493" y="0"/>
                </a:cubicBezTo>
                <a:close/>
                <a:moveTo>
                  <a:pt x="422493" y="46287"/>
                </a:moveTo>
                <a:cubicBezTo>
                  <a:pt x="414127" y="46287"/>
                  <a:pt x="406597" y="39105"/>
                  <a:pt x="406597" y="31124"/>
                </a:cubicBezTo>
                <a:cubicBezTo>
                  <a:pt x="406597" y="23144"/>
                  <a:pt x="414127" y="15961"/>
                  <a:pt x="422493" y="15961"/>
                </a:cubicBezTo>
                <a:cubicBezTo>
                  <a:pt x="430859" y="15961"/>
                  <a:pt x="438389" y="23144"/>
                  <a:pt x="438389" y="31124"/>
                </a:cubicBezTo>
                <a:cubicBezTo>
                  <a:pt x="438389" y="39105"/>
                  <a:pt x="430859" y="46287"/>
                  <a:pt x="422493" y="46287"/>
                </a:cubicBezTo>
                <a:close/>
                <a:moveTo>
                  <a:pt x="335485" y="0"/>
                </a:moveTo>
                <a:cubicBezTo>
                  <a:pt x="317915" y="0"/>
                  <a:pt x="302856" y="13567"/>
                  <a:pt x="302856" y="31124"/>
                </a:cubicBezTo>
                <a:cubicBezTo>
                  <a:pt x="302856" y="47883"/>
                  <a:pt x="317079" y="62248"/>
                  <a:pt x="335485" y="62248"/>
                </a:cubicBezTo>
                <a:cubicBezTo>
                  <a:pt x="353054" y="62248"/>
                  <a:pt x="368113" y="48682"/>
                  <a:pt x="368113" y="31124"/>
                </a:cubicBezTo>
                <a:cubicBezTo>
                  <a:pt x="368113" y="14365"/>
                  <a:pt x="353890" y="0"/>
                  <a:pt x="335485" y="0"/>
                </a:cubicBezTo>
                <a:close/>
                <a:moveTo>
                  <a:pt x="335485" y="46287"/>
                </a:moveTo>
                <a:cubicBezTo>
                  <a:pt x="327118" y="46287"/>
                  <a:pt x="319589" y="39105"/>
                  <a:pt x="319589" y="31124"/>
                </a:cubicBezTo>
                <a:cubicBezTo>
                  <a:pt x="319589" y="23144"/>
                  <a:pt x="327118" y="15961"/>
                  <a:pt x="335485" y="15961"/>
                </a:cubicBezTo>
                <a:cubicBezTo>
                  <a:pt x="343851" y="15961"/>
                  <a:pt x="351380" y="23144"/>
                  <a:pt x="351380" y="31124"/>
                </a:cubicBezTo>
                <a:cubicBezTo>
                  <a:pt x="351380" y="39105"/>
                  <a:pt x="344687" y="46287"/>
                  <a:pt x="335485" y="46287"/>
                </a:cubicBezTo>
                <a:close/>
                <a:moveTo>
                  <a:pt x="271065" y="23144"/>
                </a:moveTo>
                <a:lnTo>
                  <a:pt x="8366" y="23144"/>
                </a:lnTo>
                <a:cubicBezTo>
                  <a:pt x="3346" y="23144"/>
                  <a:pt x="0" y="26336"/>
                  <a:pt x="0" y="31124"/>
                </a:cubicBezTo>
                <a:cubicBezTo>
                  <a:pt x="0" y="35913"/>
                  <a:pt x="3346" y="39105"/>
                  <a:pt x="8366" y="39105"/>
                </a:cubicBezTo>
                <a:lnTo>
                  <a:pt x="270228" y="39105"/>
                </a:lnTo>
                <a:cubicBezTo>
                  <a:pt x="275248" y="39105"/>
                  <a:pt x="278594" y="35913"/>
                  <a:pt x="278594" y="31124"/>
                </a:cubicBezTo>
                <a:cubicBezTo>
                  <a:pt x="279431" y="27134"/>
                  <a:pt x="275248" y="23144"/>
                  <a:pt x="271065" y="23144"/>
                </a:cubicBezTo>
                <a:close/>
              </a:path>
            </a:pathLst>
          </a:custGeom>
          <a:solidFill>
            <a:schemeClr val="bg1"/>
          </a:solidFill>
          <a:ln w="8226" cap="flat">
            <a:noFill/>
            <a:prstDash val="solid"/>
            <a:miter/>
          </a:ln>
        </p:spPr>
        <p:txBody>
          <a:bodyPr rtlCol="0" anchor="ctr"/>
          <a:lstStyle/>
          <a:p>
            <a:endParaRPr lang="en-US"/>
          </a:p>
        </p:txBody>
      </p:sp>
      <p:sp>
        <p:nvSpPr>
          <p:cNvPr id="381" name="Freeform 380">
            <a:extLst>
              <a:ext uri="{FF2B5EF4-FFF2-40B4-BE49-F238E27FC236}">
                <a16:creationId xmlns:a16="http://schemas.microsoft.com/office/drawing/2014/main" id="{5711E3F8-8AD9-9710-7645-55C91452AB3D}"/>
              </a:ext>
            </a:extLst>
          </p:cNvPr>
          <p:cNvSpPr/>
          <p:nvPr/>
        </p:nvSpPr>
        <p:spPr>
          <a:xfrm>
            <a:off x="7829751" y="3369850"/>
            <a:ext cx="483147" cy="345105"/>
          </a:xfrm>
          <a:custGeom>
            <a:avLst/>
            <a:gdLst>
              <a:gd name="connsiteX0" fmla="*/ 457265 w 483147"/>
              <a:gd name="connsiteY0" fmla="*/ 0 h 345105"/>
              <a:gd name="connsiteX1" fmla="*/ 25883 w 483147"/>
              <a:gd name="connsiteY1" fmla="*/ 0 h 345105"/>
              <a:gd name="connsiteX2" fmla="*/ 0 w 483147"/>
              <a:gd name="connsiteY2" fmla="*/ 25883 h 345105"/>
              <a:gd name="connsiteX3" fmla="*/ 0 w 483147"/>
              <a:gd name="connsiteY3" fmla="*/ 319223 h 345105"/>
              <a:gd name="connsiteX4" fmla="*/ 25883 w 483147"/>
              <a:gd name="connsiteY4" fmla="*/ 345106 h 345105"/>
              <a:gd name="connsiteX5" fmla="*/ 457265 w 483147"/>
              <a:gd name="connsiteY5" fmla="*/ 345106 h 345105"/>
              <a:gd name="connsiteX6" fmla="*/ 483148 w 483147"/>
              <a:gd name="connsiteY6" fmla="*/ 319223 h 345105"/>
              <a:gd name="connsiteX7" fmla="*/ 483148 w 483147"/>
              <a:gd name="connsiteY7" fmla="*/ 25883 h 345105"/>
              <a:gd name="connsiteX8" fmla="*/ 457265 w 483147"/>
              <a:gd name="connsiteY8" fmla="*/ 0 h 345105"/>
              <a:gd name="connsiteX9" fmla="*/ 17255 w 483147"/>
              <a:gd name="connsiteY9" fmla="*/ 25883 h 345105"/>
              <a:gd name="connsiteX10" fmla="*/ 25883 w 483147"/>
              <a:gd name="connsiteY10" fmla="*/ 17255 h 345105"/>
              <a:gd name="connsiteX11" fmla="*/ 457265 w 483147"/>
              <a:gd name="connsiteY11" fmla="*/ 17255 h 345105"/>
              <a:gd name="connsiteX12" fmla="*/ 465893 w 483147"/>
              <a:gd name="connsiteY12" fmla="*/ 25883 h 345105"/>
              <a:gd name="connsiteX13" fmla="*/ 465893 w 483147"/>
              <a:gd name="connsiteY13" fmla="*/ 51766 h 345105"/>
              <a:gd name="connsiteX14" fmla="*/ 17255 w 483147"/>
              <a:gd name="connsiteY14" fmla="*/ 51766 h 345105"/>
              <a:gd name="connsiteX15" fmla="*/ 465893 w 483147"/>
              <a:gd name="connsiteY15" fmla="*/ 319223 h 345105"/>
              <a:gd name="connsiteX16" fmla="*/ 457265 w 483147"/>
              <a:gd name="connsiteY16" fmla="*/ 327850 h 345105"/>
              <a:gd name="connsiteX17" fmla="*/ 25883 w 483147"/>
              <a:gd name="connsiteY17" fmla="*/ 327850 h 345105"/>
              <a:gd name="connsiteX18" fmla="*/ 17255 w 483147"/>
              <a:gd name="connsiteY18" fmla="*/ 319223 h 345105"/>
              <a:gd name="connsiteX19" fmla="*/ 17255 w 483147"/>
              <a:gd name="connsiteY19" fmla="*/ 69021 h 345105"/>
              <a:gd name="connsiteX20" fmla="*/ 465893 w 483147"/>
              <a:gd name="connsiteY20" fmla="*/ 69021 h 345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3147" h="345105">
                <a:moveTo>
                  <a:pt x="457265" y="0"/>
                </a:moveTo>
                <a:lnTo>
                  <a:pt x="25883" y="0"/>
                </a:lnTo>
                <a:cubicBezTo>
                  <a:pt x="11595" y="16"/>
                  <a:pt x="16" y="11595"/>
                  <a:pt x="0" y="25883"/>
                </a:cubicBezTo>
                <a:lnTo>
                  <a:pt x="0" y="319223"/>
                </a:lnTo>
                <a:cubicBezTo>
                  <a:pt x="16" y="333511"/>
                  <a:pt x="11595" y="345090"/>
                  <a:pt x="25883" y="345106"/>
                </a:cubicBezTo>
                <a:lnTo>
                  <a:pt x="457265" y="345106"/>
                </a:lnTo>
                <a:cubicBezTo>
                  <a:pt x="471553" y="345090"/>
                  <a:pt x="483132" y="333511"/>
                  <a:pt x="483148" y="319223"/>
                </a:cubicBezTo>
                <a:lnTo>
                  <a:pt x="483148" y="25883"/>
                </a:lnTo>
                <a:cubicBezTo>
                  <a:pt x="483132" y="11595"/>
                  <a:pt x="471553" y="16"/>
                  <a:pt x="457265" y="0"/>
                </a:cubicBezTo>
                <a:close/>
                <a:moveTo>
                  <a:pt x="17255" y="25883"/>
                </a:moveTo>
                <a:cubicBezTo>
                  <a:pt x="17261" y="21120"/>
                  <a:pt x="21121" y="17261"/>
                  <a:pt x="25883" y="17255"/>
                </a:cubicBezTo>
                <a:lnTo>
                  <a:pt x="457265" y="17255"/>
                </a:lnTo>
                <a:cubicBezTo>
                  <a:pt x="462027" y="17261"/>
                  <a:pt x="465887" y="21120"/>
                  <a:pt x="465893" y="25883"/>
                </a:cubicBezTo>
                <a:lnTo>
                  <a:pt x="465893" y="51766"/>
                </a:lnTo>
                <a:lnTo>
                  <a:pt x="17255" y="51766"/>
                </a:lnTo>
                <a:close/>
                <a:moveTo>
                  <a:pt x="465893" y="319223"/>
                </a:moveTo>
                <a:cubicBezTo>
                  <a:pt x="465887" y="323985"/>
                  <a:pt x="462027" y="327844"/>
                  <a:pt x="457265" y="327850"/>
                </a:cubicBezTo>
                <a:lnTo>
                  <a:pt x="25883" y="327850"/>
                </a:lnTo>
                <a:cubicBezTo>
                  <a:pt x="21120" y="327844"/>
                  <a:pt x="17261" y="323985"/>
                  <a:pt x="17255" y="319223"/>
                </a:cubicBezTo>
                <a:lnTo>
                  <a:pt x="17255" y="69021"/>
                </a:lnTo>
                <a:lnTo>
                  <a:pt x="465893" y="69021"/>
                </a:lnTo>
                <a:close/>
              </a:path>
            </a:pathLst>
          </a:custGeom>
          <a:solidFill>
            <a:schemeClr val="bg1"/>
          </a:solidFill>
          <a:ln w="8483" cap="flat">
            <a:noFill/>
            <a:prstDash val="solid"/>
            <a:miter/>
          </a:ln>
        </p:spPr>
        <p:txBody>
          <a:bodyPr rtlCol="0" anchor="ctr"/>
          <a:lstStyle/>
          <a:p>
            <a:endParaRPr lang="en-US"/>
          </a:p>
        </p:txBody>
      </p:sp>
      <p:sp>
        <p:nvSpPr>
          <p:cNvPr id="382" name="Freeform 381">
            <a:extLst>
              <a:ext uri="{FF2B5EF4-FFF2-40B4-BE49-F238E27FC236}">
                <a16:creationId xmlns:a16="http://schemas.microsoft.com/office/drawing/2014/main" id="{6A210694-A3DC-C85D-ED32-42194641B47F}"/>
              </a:ext>
            </a:extLst>
          </p:cNvPr>
          <p:cNvSpPr/>
          <p:nvPr/>
        </p:nvSpPr>
        <p:spPr>
          <a:xfrm>
            <a:off x="7864262" y="3395733"/>
            <a:ext cx="414211" cy="181180"/>
          </a:xfrm>
          <a:custGeom>
            <a:avLst/>
            <a:gdLst>
              <a:gd name="connsiteX0" fmla="*/ 405584 w 414211"/>
              <a:gd name="connsiteY0" fmla="*/ 0 h 181180"/>
              <a:gd name="connsiteX1" fmla="*/ 405499 w 414211"/>
              <a:gd name="connsiteY1" fmla="*/ 0 h 181180"/>
              <a:gd name="connsiteX2" fmla="*/ 396871 w 414211"/>
              <a:gd name="connsiteY2" fmla="*/ 8712 h 181180"/>
              <a:gd name="connsiteX3" fmla="*/ 405584 w 414211"/>
              <a:gd name="connsiteY3" fmla="*/ 17340 h 181180"/>
              <a:gd name="connsiteX4" fmla="*/ 414211 w 414211"/>
              <a:gd name="connsiteY4" fmla="*/ 8628 h 181180"/>
              <a:gd name="connsiteX5" fmla="*/ 405584 w 414211"/>
              <a:gd name="connsiteY5" fmla="*/ 0 h 181180"/>
              <a:gd name="connsiteX6" fmla="*/ 370989 w 414211"/>
              <a:gd name="connsiteY6" fmla="*/ 0 h 181180"/>
              <a:gd name="connsiteX7" fmla="*/ 370904 w 414211"/>
              <a:gd name="connsiteY7" fmla="*/ 0 h 181180"/>
              <a:gd name="connsiteX8" fmla="*/ 362276 w 414211"/>
              <a:gd name="connsiteY8" fmla="*/ 8712 h 181180"/>
              <a:gd name="connsiteX9" fmla="*/ 370989 w 414211"/>
              <a:gd name="connsiteY9" fmla="*/ 17340 h 181180"/>
              <a:gd name="connsiteX10" fmla="*/ 379616 w 414211"/>
              <a:gd name="connsiteY10" fmla="*/ 8628 h 181180"/>
              <a:gd name="connsiteX11" fmla="*/ 370989 w 414211"/>
              <a:gd name="connsiteY11" fmla="*/ 0 h 181180"/>
              <a:gd name="connsiteX12" fmla="*/ 336520 w 414211"/>
              <a:gd name="connsiteY12" fmla="*/ 0 h 181180"/>
              <a:gd name="connsiteX13" fmla="*/ 336436 w 414211"/>
              <a:gd name="connsiteY13" fmla="*/ 0 h 181180"/>
              <a:gd name="connsiteX14" fmla="*/ 327808 w 414211"/>
              <a:gd name="connsiteY14" fmla="*/ 8712 h 181180"/>
              <a:gd name="connsiteX15" fmla="*/ 336520 w 414211"/>
              <a:gd name="connsiteY15" fmla="*/ 17340 h 181180"/>
              <a:gd name="connsiteX16" fmla="*/ 345148 w 414211"/>
              <a:gd name="connsiteY16" fmla="*/ 8628 h 181180"/>
              <a:gd name="connsiteX17" fmla="*/ 336520 w 414211"/>
              <a:gd name="connsiteY17" fmla="*/ 0 h 181180"/>
              <a:gd name="connsiteX18" fmla="*/ 8628 w 414211"/>
              <a:gd name="connsiteY18" fmla="*/ 77649 h 181180"/>
              <a:gd name="connsiteX19" fmla="*/ 69021 w 414211"/>
              <a:gd name="connsiteY19" fmla="*/ 77649 h 181180"/>
              <a:gd name="connsiteX20" fmla="*/ 77649 w 414211"/>
              <a:gd name="connsiteY20" fmla="*/ 69021 h 181180"/>
              <a:gd name="connsiteX21" fmla="*/ 69021 w 414211"/>
              <a:gd name="connsiteY21" fmla="*/ 60393 h 181180"/>
              <a:gd name="connsiteX22" fmla="*/ 8628 w 414211"/>
              <a:gd name="connsiteY22" fmla="*/ 60393 h 181180"/>
              <a:gd name="connsiteX23" fmla="*/ 0 w 414211"/>
              <a:gd name="connsiteY23" fmla="*/ 69021 h 181180"/>
              <a:gd name="connsiteX24" fmla="*/ 8628 w 414211"/>
              <a:gd name="connsiteY24" fmla="*/ 77649 h 181180"/>
              <a:gd name="connsiteX25" fmla="*/ 8628 w 414211"/>
              <a:gd name="connsiteY25" fmla="*/ 112159 h 181180"/>
              <a:gd name="connsiteX26" fmla="*/ 69021 w 414211"/>
              <a:gd name="connsiteY26" fmla="*/ 112159 h 181180"/>
              <a:gd name="connsiteX27" fmla="*/ 77649 w 414211"/>
              <a:gd name="connsiteY27" fmla="*/ 103532 h 181180"/>
              <a:gd name="connsiteX28" fmla="*/ 69021 w 414211"/>
              <a:gd name="connsiteY28" fmla="*/ 94904 h 181180"/>
              <a:gd name="connsiteX29" fmla="*/ 8628 w 414211"/>
              <a:gd name="connsiteY29" fmla="*/ 94904 h 181180"/>
              <a:gd name="connsiteX30" fmla="*/ 0 w 414211"/>
              <a:gd name="connsiteY30" fmla="*/ 103532 h 181180"/>
              <a:gd name="connsiteX31" fmla="*/ 8628 w 414211"/>
              <a:gd name="connsiteY31" fmla="*/ 112159 h 181180"/>
              <a:gd name="connsiteX32" fmla="*/ 8628 w 414211"/>
              <a:gd name="connsiteY32" fmla="*/ 146670 h 181180"/>
              <a:gd name="connsiteX33" fmla="*/ 69021 w 414211"/>
              <a:gd name="connsiteY33" fmla="*/ 146670 h 181180"/>
              <a:gd name="connsiteX34" fmla="*/ 77649 w 414211"/>
              <a:gd name="connsiteY34" fmla="*/ 138042 h 181180"/>
              <a:gd name="connsiteX35" fmla="*/ 69021 w 414211"/>
              <a:gd name="connsiteY35" fmla="*/ 129415 h 181180"/>
              <a:gd name="connsiteX36" fmla="*/ 8628 w 414211"/>
              <a:gd name="connsiteY36" fmla="*/ 129415 h 181180"/>
              <a:gd name="connsiteX37" fmla="*/ 0 w 414211"/>
              <a:gd name="connsiteY37" fmla="*/ 138042 h 181180"/>
              <a:gd name="connsiteX38" fmla="*/ 8628 w 414211"/>
              <a:gd name="connsiteY38" fmla="*/ 146670 h 181180"/>
              <a:gd name="connsiteX39" fmla="*/ 8628 w 414211"/>
              <a:gd name="connsiteY39" fmla="*/ 181180 h 181180"/>
              <a:gd name="connsiteX40" fmla="*/ 69021 w 414211"/>
              <a:gd name="connsiteY40" fmla="*/ 181180 h 181180"/>
              <a:gd name="connsiteX41" fmla="*/ 77649 w 414211"/>
              <a:gd name="connsiteY41" fmla="*/ 172553 h 181180"/>
              <a:gd name="connsiteX42" fmla="*/ 69021 w 414211"/>
              <a:gd name="connsiteY42" fmla="*/ 163925 h 181180"/>
              <a:gd name="connsiteX43" fmla="*/ 8628 w 414211"/>
              <a:gd name="connsiteY43" fmla="*/ 163925 h 181180"/>
              <a:gd name="connsiteX44" fmla="*/ 0 w 414211"/>
              <a:gd name="connsiteY44" fmla="*/ 172553 h 181180"/>
              <a:gd name="connsiteX45" fmla="*/ 8628 w 414211"/>
              <a:gd name="connsiteY45" fmla="*/ 181180 h 181180"/>
              <a:gd name="connsiteX46" fmla="*/ 267457 w 414211"/>
              <a:gd name="connsiteY46" fmla="*/ 163925 h 181180"/>
              <a:gd name="connsiteX47" fmla="*/ 343542 w 414211"/>
              <a:gd name="connsiteY47" fmla="*/ 163925 h 181180"/>
              <a:gd name="connsiteX48" fmla="*/ 352170 w 414211"/>
              <a:gd name="connsiteY48" fmla="*/ 155308 h 181180"/>
              <a:gd name="connsiteX49" fmla="*/ 352027 w 414211"/>
              <a:gd name="connsiteY49" fmla="*/ 153739 h 181180"/>
              <a:gd name="connsiteX50" fmla="*/ 325663 w 414211"/>
              <a:gd name="connsiteY50" fmla="*/ 101870 h 181180"/>
              <a:gd name="connsiteX51" fmla="*/ 333247 w 414211"/>
              <a:gd name="connsiteY51" fmla="*/ 86276 h 181180"/>
              <a:gd name="connsiteX52" fmla="*/ 370989 w 414211"/>
              <a:gd name="connsiteY52" fmla="*/ 86276 h 181180"/>
              <a:gd name="connsiteX53" fmla="*/ 379616 w 414211"/>
              <a:gd name="connsiteY53" fmla="*/ 77649 h 181180"/>
              <a:gd name="connsiteX54" fmla="*/ 370989 w 414211"/>
              <a:gd name="connsiteY54" fmla="*/ 69021 h 181180"/>
              <a:gd name="connsiteX55" fmla="*/ 327850 w 414211"/>
              <a:gd name="connsiteY55" fmla="*/ 69021 h 181180"/>
              <a:gd name="connsiteX56" fmla="*/ 320091 w 414211"/>
              <a:gd name="connsiteY56" fmla="*/ 73874 h 181180"/>
              <a:gd name="connsiteX57" fmla="*/ 312327 w 414211"/>
              <a:gd name="connsiteY57" fmla="*/ 89834 h 181180"/>
              <a:gd name="connsiteX58" fmla="*/ 269016 w 414211"/>
              <a:gd name="connsiteY58" fmla="*/ 70728 h 181180"/>
              <a:gd name="connsiteX59" fmla="*/ 258972 w 414211"/>
              <a:gd name="connsiteY59" fmla="*/ 77643 h 181180"/>
              <a:gd name="connsiteX60" fmla="*/ 258829 w 414211"/>
              <a:gd name="connsiteY60" fmla="*/ 79212 h 181180"/>
              <a:gd name="connsiteX61" fmla="*/ 258829 w 414211"/>
              <a:gd name="connsiteY61" fmla="*/ 155298 h 181180"/>
              <a:gd name="connsiteX62" fmla="*/ 267457 w 414211"/>
              <a:gd name="connsiteY62" fmla="*/ 163925 h 181180"/>
              <a:gd name="connsiteX63" fmla="*/ 276085 w 414211"/>
              <a:gd name="connsiteY63" fmla="*/ 90228 h 181180"/>
              <a:gd name="connsiteX64" fmla="*/ 332527 w 414211"/>
              <a:gd name="connsiteY64" fmla="*/ 146670 h 181180"/>
              <a:gd name="connsiteX65" fmla="*/ 276085 w 414211"/>
              <a:gd name="connsiteY65" fmla="*/ 146670 h 181180"/>
              <a:gd name="connsiteX66" fmla="*/ 405499 w 414211"/>
              <a:gd name="connsiteY66" fmla="*/ 86276 h 181180"/>
              <a:gd name="connsiteX67" fmla="*/ 405584 w 414211"/>
              <a:gd name="connsiteY67" fmla="*/ 86276 h 181180"/>
              <a:gd name="connsiteX68" fmla="*/ 414211 w 414211"/>
              <a:gd name="connsiteY68" fmla="*/ 77564 h 181180"/>
              <a:gd name="connsiteX69" fmla="*/ 405499 w 414211"/>
              <a:gd name="connsiteY69" fmla="*/ 68937 h 181180"/>
              <a:gd name="connsiteX70" fmla="*/ 396871 w 414211"/>
              <a:gd name="connsiteY70" fmla="*/ 77649 h 181180"/>
              <a:gd name="connsiteX71" fmla="*/ 405499 w 414211"/>
              <a:gd name="connsiteY71" fmla="*/ 86276 h 181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414211" h="181180">
                <a:moveTo>
                  <a:pt x="405584" y="0"/>
                </a:moveTo>
                <a:lnTo>
                  <a:pt x="405499" y="0"/>
                </a:lnTo>
                <a:cubicBezTo>
                  <a:pt x="400711" y="23"/>
                  <a:pt x="396848" y="3924"/>
                  <a:pt x="396871" y="8712"/>
                </a:cubicBezTo>
                <a:cubicBezTo>
                  <a:pt x="396895" y="13501"/>
                  <a:pt x="400795" y="17363"/>
                  <a:pt x="405584" y="17340"/>
                </a:cubicBezTo>
                <a:cubicBezTo>
                  <a:pt x="410372" y="17317"/>
                  <a:pt x="414235" y="13416"/>
                  <a:pt x="414211" y="8628"/>
                </a:cubicBezTo>
                <a:cubicBezTo>
                  <a:pt x="414188" y="3872"/>
                  <a:pt x="410339" y="23"/>
                  <a:pt x="405584" y="0"/>
                </a:cubicBezTo>
                <a:close/>
                <a:moveTo>
                  <a:pt x="370989" y="0"/>
                </a:moveTo>
                <a:lnTo>
                  <a:pt x="370904" y="0"/>
                </a:lnTo>
                <a:cubicBezTo>
                  <a:pt x="366116" y="23"/>
                  <a:pt x="362253" y="3924"/>
                  <a:pt x="362276" y="8712"/>
                </a:cubicBezTo>
                <a:cubicBezTo>
                  <a:pt x="362300" y="13501"/>
                  <a:pt x="366200" y="17363"/>
                  <a:pt x="370989" y="17340"/>
                </a:cubicBezTo>
                <a:cubicBezTo>
                  <a:pt x="375777" y="17317"/>
                  <a:pt x="379640" y="13416"/>
                  <a:pt x="379616" y="8628"/>
                </a:cubicBezTo>
                <a:cubicBezTo>
                  <a:pt x="379593" y="3872"/>
                  <a:pt x="375744" y="23"/>
                  <a:pt x="370989" y="0"/>
                </a:cubicBezTo>
                <a:close/>
                <a:moveTo>
                  <a:pt x="336520" y="0"/>
                </a:moveTo>
                <a:lnTo>
                  <a:pt x="336436" y="0"/>
                </a:lnTo>
                <a:cubicBezTo>
                  <a:pt x="331647" y="23"/>
                  <a:pt x="327785" y="3924"/>
                  <a:pt x="327808" y="8712"/>
                </a:cubicBezTo>
                <a:cubicBezTo>
                  <a:pt x="327831" y="13501"/>
                  <a:pt x="331732" y="17363"/>
                  <a:pt x="336520" y="17340"/>
                </a:cubicBezTo>
                <a:cubicBezTo>
                  <a:pt x="341309" y="17317"/>
                  <a:pt x="345171" y="13416"/>
                  <a:pt x="345148" y="8628"/>
                </a:cubicBezTo>
                <a:cubicBezTo>
                  <a:pt x="345125" y="3872"/>
                  <a:pt x="341276" y="23"/>
                  <a:pt x="336520" y="0"/>
                </a:cubicBezTo>
                <a:close/>
                <a:moveTo>
                  <a:pt x="8628" y="77649"/>
                </a:moveTo>
                <a:lnTo>
                  <a:pt x="69021" y="77649"/>
                </a:lnTo>
                <a:cubicBezTo>
                  <a:pt x="73786" y="77649"/>
                  <a:pt x="77649" y="73786"/>
                  <a:pt x="77649" y="69021"/>
                </a:cubicBezTo>
                <a:cubicBezTo>
                  <a:pt x="77649" y="64256"/>
                  <a:pt x="73786" y="60393"/>
                  <a:pt x="69021" y="60393"/>
                </a:cubicBezTo>
                <a:lnTo>
                  <a:pt x="8628" y="60393"/>
                </a:lnTo>
                <a:cubicBezTo>
                  <a:pt x="3863" y="60393"/>
                  <a:pt x="0" y="64256"/>
                  <a:pt x="0" y="69021"/>
                </a:cubicBezTo>
                <a:cubicBezTo>
                  <a:pt x="0" y="73786"/>
                  <a:pt x="3863" y="77649"/>
                  <a:pt x="8628" y="77649"/>
                </a:cubicBezTo>
                <a:close/>
                <a:moveTo>
                  <a:pt x="8628" y="112159"/>
                </a:moveTo>
                <a:lnTo>
                  <a:pt x="69021" y="112159"/>
                </a:lnTo>
                <a:cubicBezTo>
                  <a:pt x="73786" y="112159"/>
                  <a:pt x="77649" y="108297"/>
                  <a:pt x="77649" y="103532"/>
                </a:cubicBezTo>
                <a:cubicBezTo>
                  <a:pt x="77649" y="98767"/>
                  <a:pt x="73786" y="94904"/>
                  <a:pt x="69021" y="94904"/>
                </a:cubicBezTo>
                <a:lnTo>
                  <a:pt x="8628" y="94904"/>
                </a:lnTo>
                <a:cubicBezTo>
                  <a:pt x="3863" y="94904"/>
                  <a:pt x="0" y="98767"/>
                  <a:pt x="0" y="103532"/>
                </a:cubicBezTo>
                <a:cubicBezTo>
                  <a:pt x="0" y="108297"/>
                  <a:pt x="3863" y="112159"/>
                  <a:pt x="8628" y="112159"/>
                </a:cubicBezTo>
                <a:close/>
                <a:moveTo>
                  <a:pt x="8628" y="146670"/>
                </a:moveTo>
                <a:lnTo>
                  <a:pt x="69021" y="146670"/>
                </a:lnTo>
                <a:cubicBezTo>
                  <a:pt x="73786" y="146670"/>
                  <a:pt x="77649" y="142807"/>
                  <a:pt x="77649" y="138042"/>
                </a:cubicBezTo>
                <a:cubicBezTo>
                  <a:pt x="77649" y="133277"/>
                  <a:pt x="73786" y="129415"/>
                  <a:pt x="69021" y="129415"/>
                </a:cubicBezTo>
                <a:lnTo>
                  <a:pt x="8628" y="129415"/>
                </a:lnTo>
                <a:cubicBezTo>
                  <a:pt x="3863" y="129415"/>
                  <a:pt x="0" y="133277"/>
                  <a:pt x="0" y="138042"/>
                </a:cubicBezTo>
                <a:cubicBezTo>
                  <a:pt x="0" y="142807"/>
                  <a:pt x="3863" y="146670"/>
                  <a:pt x="8628" y="146670"/>
                </a:cubicBezTo>
                <a:close/>
                <a:moveTo>
                  <a:pt x="8628" y="181180"/>
                </a:moveTo>
                <a:lnTo>
                  <a:pt x="69021" y="181180"/>
                </a:lnTo>
                <a:cubicBezTo>
                  <a:pt x="73786" y="181180"/>
                  <a:pt x="77649" y="177318"/>
                  <a:pt x="77649" y="172553"/>
                </a:cubicBezTo>
                <a:cubicBezTo>
                  <a:pt x="77649" y="167788"/>
                  <a:pt x="73786" y="163925"/>
                  <a:pt x="69021" y="163925"/>
                </a:cubicBezTo>
                <a:lnTo>
                  <a:pt x="8628" y="163925"/>
                </a:lnTo>
                <a:cubicBezTo>
                  <a:pt x="3863" y="163925"/>
                  <a:pt x="0" y="167788"/>
                  <a:pt x="0" y="172553"/>
                </a:cubicBezTo>
                <a:cubicBezTo>
                  <a:pt x="0" y="177318"/>
                  <a:pt x="3863" y="181180"/>
                  <a:pt x="8628" y="181180"/>
                </a:cubicBezTo>
                <a:close/>
                <a:moveTo>
                  <a:pt x="267457" y="163925"/>
                </a:moveTo>
                <a:lnTo>
                  <a:pt x="343542" y="163925"/>
                </a:lnTo>
                <a:cubicBezTo>
                  <a:pt x="348304" y="163928"/>
                  <a:pt x="352167" y="160070"/>
                  <a:pt x="352170" y="155308"/>
                </a:cubicBezTo>
                <a:cubicBezTo>
                  <a:pt x="352170" y="154782"/>
                  <a:pt x="352123" y="154256"/>
                  <a:pt x="352027" y="153739"/>
                </a:cubicBezTo>
                <a:cubicBezTo>
                  <a:pt x="348398" y="134277"/>
                  <a:pt x="339246" y="116272"/>
                  <a:pt x="325663" y="101870"/>
                </a:cubicBezTo>
                <a:lnTo>
                  <a:pt x="333247" y="86276"/>
                </a:lnTo>
                <a:lnTo>
                  <a:pt x="370989" y="86276"/>
                </a:lnTo>
                <a:cubicBezTo>
                  <a:pt x="375754" y="86276"/>
                  <a:pt x="379616" y="82414"/>
                  <a:pt x="379616" y="77649"/>
                </a:cubicBezTo>
                <a:cubicBezTo>
                  <a:pt x="379616" y="72884"/>
                  <a:pt x="375754" y="69021"/>
                  <a:pt x="370989" y="69021"/>
                </a:cubicBezTo>
                <a:lnTo>
                  <a:pt x="327850" y="69021"/>
                </a:lnTo>
                <a:cubicBezTo>
                  <a:pt x="324549" y="69020"/>
                  <a:pt x="321536" y="70905"/>
                  <a:pt x="320091" y="73874"/>
                </a:cubicBezTo>
                <a:lnTo>
                  <a:pt x="312327" y="89834"/>
                </a:lnTo>
                <a:cubicBezTo>
                  <a:pt x="299572" y="80184"/>
                  <a:pt x="284742" y="73641"/>
                  <a:pt x="269016" y="70728"/>
                </a:cubicBezTo>
                <a:cubicBezTo>
                  <a:pt x="264333" y="69864"/>
                  <a:pt x="259836" y="72960"/>
                  <a:pt x="258972" y="77643"/>
                </a:cubicBezTo>
                <a:cubicBezTo>
                  <a:pt x="258877" y="78160"/>
                  <a:pt x="258829" y="78686"/>
                  <a:pt x="258829" y="79212"/>
                </a:cubicBezTo>
                <a:lnTo>
                  <a:pt x="258829" y="155298"/>
                </a:lnTo>
                <a:cubicBezTo>
                  <a:pt x="258830" y="160063"/>
                  <a:pt x="262692" y="163924"/>
                  <a:pt x="267457" y="163925"/>
                </a:cubicBezTo>
                <a:close/>
                <a:moveTo>
                  <a:pt x="276085" y="90228"/>
                </a:moveTo>
                <a:cubicBezTo>
                  <a:pt x="302942" y="98768"/>
                  <a:pt x="323986" y="119812"/>
                  <a:pt x="332527" y="146670"/>
                </a:cubicBezTo>
                <a:lnTo>
                  <a:pt x="276085" y="146670"/>
                </a:lnTo>
                <a:close/>
                <a:moveTo>
                  <a:pt x="405499" y="86276"/>
                </a:moveTo>
                <a:lnTo>
                  <a:pt x="405584" y="86276"/>
                </a:lnTo>
                <a:cubicBezTo>
                  <a:pt x="410372" y="86253"/>
                  <a:pt x="414235" y="82353"/>
                  <a:pt x="414211" y="77564"/>
                </a:cubicBezTo>
                <a:cubicBezTo>
                  <a:pt x="414188" y="72776"/>
                  <a:pt x="410287" y="68913"/>
                  <a:pt x="405499" y="68937"/>
                </a:cubicBezTo>
                <a:cubicBezTo>
                  <a:pt x="400711" y="68960"/>
                  <a:pt x="396848" y="72860"/>
                  <a:pt x="396871" y="77649"/>
                </a:cubicBezTo>
                <a:cubicBezTo>
                  <a:pt x="396895" y="82404"/>
                  <a:pt x="400744" y="86253"/>
                  <a:pt x="405499" y="86276"/>
                </a:cubicBezTo>
                <a:close/>
              </a:path>
            </a:pathLst>
          </a:custGeom>
          <a:solidFill>
            <a:schemeClr val="bg1"/>
          </a:solidFill>
          <a:ln w="8483" cap="flat">
            <a:noFill/>
            <a:prstDash val="solid"/>
            <a:miter/>
          </a:ln>
        </p:spPr>
        <p:txBody>
          <a:bodyPr rtlCol="0" anchor="ctr"/>
          <a:lstStyle/>
          <a:p>
            <a:endParaRPr lang="en-US"/>
          </a:p>
        </p:txBody>
      </p:sp>
      <p:sp>
        <p:nvSpPr>
          <p:cNvPr id="383" name="Freeform 382">
            <a:extLst>
              <a:ext uri="{FF2B5EF4-FFF2-40B4-BE49-F238E27FC236}">
                <a16:creationId xmlns:a16="http://schemas.microsoft.com/office/drawing/2014/main" id="{816C724A-32E5-FC75-8DF8-A995717B6D75}"/>
              </a:ext>
            </a:extLst>
          </p:cNvPr>
          <p:cNvSpPr/>
          <p:nvPr/>
        </p:nvSpPr>
        <p:spPr>
          <a:xfrm>
            <a:off x="7941953" y="3466318"/>
            <a:ext cx="336435" cy="205501"/>
          </a:xfrm>
          <a:custGeom>
            <a:avLst/>
            <a:gdLst>
              <a:gd name="connsiteX0" fmla="*/ 327808 w 336435"/>
              <a:gd name="connsiteY0" fmla="*/ 24320 h 205501"/>
              <a:gd name="connsiteX1" fmla="*/ 301925 w 336435"/>
              <a:gd name="connsiteY1" fmla="*/ 24320 h 205501"/>
              <a:gd name="connsiteX2" fmla="*/ 293298 w 336435"/>
              <a:gd name="connsiteY2" fmla="*/ 32947 h 205501"/>
              <a:gd name="connsiteX3" fmla="*/ 301925 w 336435"/>
              <a:gd name="connsiteY3" fmla="*/ 41575 h 205501"/>
              <a:gd name="connsiteX4" fmla="*/ 327808 w 336435"/>
              <a:gd name="connsiteY4" fmla="*/ 41575 h 205501"/>
              <a:gd name="connsiteX5" fmla="*/ 336436 w 336435"/>
              <a:gd name="connsiteY5" fmla="*/ 32947 h 205501"/>
              <a:gd name="connsiteX6" fmla="*/ 327808 w 336435"/>
              <a:gd name="connsiteY6" fmla="*/ 24320 h 205501"/>
              <a:gd name="connsiteX7" fmla="*/ 91155 w 336435"/>
              <a:gd name="connsiteY7" fmla="*/ 167215 h 205501"/>
              <a:gd name="connsiteX8" fmla="*/ 80922 w 336435"/>
              <a:gd name="connsiteY8" fmla="*/ 188245 h 205501"/>
              <a:gd name="connsiteX9" fmla="*/ 43181 w 336435"/>
              <a:gd name="connsiteY9" fmla="*/ 188245 h 205501"/>
              <a:gd name="connsiteX10" fmla="*/ 34553 w 336435"/>
              <a:gd name="connsiteY10" fmla="*/ 196872 h 205501"/>
              <a:gd name="connsiteX11" fmla="*/ 43181 w 336435"/>
              <a:gd name="connsiteY11" fmla="*/ 205500 h 205501"/>
              <a:gd name="connsiteX12" fmla="*/ 86319 w 336435"/>
              <a:gd name="connsiteY12" fmla="*/ 205500 h 205501"/>
              <a:gd name="connsiteX13" fmla="*/ 94078 w 336435"/>
              <a:gd name="connsiteY13" fmla="*/ 200647 h 205501"/>
              <a:gd name="connsiteX14" fmla="*/ 104297 w 336435"/>
              <a:gd name="connsiteY14" fmla="*/ 179650 h 205501"/>
              <a:gd name="connsiteX15" fmla="*/ 250180 w 336435"/>
              <a:gd name="connsiteY15" fmla="*/ 170520 h 205501"/>
              <a:gd name="connsiteX16" fmla="*/ 274336 w 336435"/>
              <a:gd name="connsiteY16" fmla="*/ 120783 h 205501"/>
              <a:gd name="connsiteX17" fmla="*/ 267421 w 336435"/>
              <a:gd name="connsiteY17" fmla="*/ 110739 h 205501"/>
              <a:gd name="connsiteX18" fmla="*/ 265851 w 336435"/>
              <a:gd name="connsiteY18" fmla="*/ 110596 h 205501"/>
              <a:gd name="connsiteX19" fmla="*/ 163883 w 336435"/>
              <a:gd name="connsiteY19" fmla="*/ 110596 h 205501"/>
              <a:gd name="connsiteX20" fmla="*/ 163883 w 336435"/>
              <a:gd name="connsiteY20" fmla="*/ 8628 h 205501"/>
              <a:gd name="connsiteX21" fmla="*/ 155266 w 336435"/>
              <a:gd name="connsiteY21" fmla="*/ 0 h 205501"/>
              <a:gd name="connsiteX22" fmla="*/ 153696 w 336435"/>
              <a:gd name="connsiteY22" fmla="*/ 143 h 205501"/>
              <a:gd name="connsiteX23" fmla="*/ 70681 w 336435"/>
              <a:gd name="connsiteY23" fmla="*/ 120528 h 205501"/>
              <a:gd name="connsiteX24" fmla="*/ 91695 w 336435"/>
              <a:gd name="connsiteY24" fmla="*/ 166509 h 205501"/>
              <a:gd name="connsiteX25" fmla="*/ 91155 w 336435"/>
              <a:gd name="connsiteY25" fmla="*/ 167215 h 205501"/>
              <a:gd name="connsiteX26" fmla="*/ 146628 w 336435"/>
              <a:gd name="connsiteY26" fmla="*/ 19630 h 205501"/>
              <a:gd name="connsiteX27" fmla="*/ 146628 w 336435"/>
              <a:gd name="connsiteY27" fmla="*/ 119224 h 205501"/>
              <a:gd name="connsiteX28" fmla="*/ 155255 w 336435"/>
              <a:gd name="connsiteY28" fmla="*/ 127851 h 205501"/>
              <a:gd name="connsiteX29" fmla="*/ 254849 w 336435"/>
              <a:gd name="connsiteY29" fmla="*/ 127851 h 205501"/>
              <a:gd name="connsiteX30" fmla="*/ 146628 w 336435"/>
              <a:gd name="connsiteY30" fmla="*/ 184266 h 205501"/>
              <a:gd name="connsiteX31" fmla="*/ 90213 w 336435"/>
              <a:gd name="connsiteY31" fmla="*/ 76045 h 205501"/>
              <a:gd name="connsiteX32" fmla="*/ 146628 w 336435"/>
              <a:gd name="connsiteY32" fmla="*/ 19630 h 205501"/>
              <a:gd name="connsiteX33" fmla="*/ 8670 w 336435"/>
              <a:gd name="connsiteY33" fmla="*/ 205500 h 205501"/>
              <a:gd name="connsiteX34" fmla="*/ 17298 w 336435"/>
              <a:gd name="connsiteY34" fmla="*/ 196872 h 205501"/>
              <a:gd name="connsiteX35" fmla="*/ 8670 w 336435"/>
              <a:gd name="connsiteY35" fmla="*/ 188245 h 205501"/>
              <a:gd name="connsiteX36" fmla="*/ 8585 w 336435"/>
              <a:gd name="connsiteY36" fmla="*/ 188245 h 205501"/>
              <a:gd name="connsiteX37" fmla="*/ 0 w 336435"/>
              <a:gd name="connsiteY37" fmla="*/ 196915 h 205501"/>
              <a:gd name="connsiteX38" fmla="*/ 8670 w 336435"/>
              <a:gd name="connsiteY38" fmla="*/ 205500 h 205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36435" h="205501">
                <a:moveTo>
                  <a:pt x="327808" y="24320"/>
                </a:moveTo>
                <a:lnTo>
                  <a:pt x="301925" y="24320"/>
                </a:lnTo>
                <a:cubicBezTo>
                  <a:pt x="297160" y="24320"/>
                  <a:pt x="293298" y="28182"/>
                  <a:pt x="293298" y="32947"/>
                </a:cubicBezTo>
                <a:cubicBezTo>
                  <a:pt x="293298" y="37712"/>
                  <a:pt x="297160" y="41575"/>
                  <a:pt x="301925" y="41575"/>
                </a:cubicBezTo>
                <a:lnTo>
                  <a:pt x="327808" y="41575"/>
                </a:lnTo>
                <a:cubicBezTo>
                  <a:pt x="332573" y="41575"/>
                  <a:pt x="336436" y="37712"/>
                  <a:pt x="336436" y="32947"/>
                </a:cubicBezTo>
                <a:cubicBezTo>
                  <a:pt x="336436" y="28182"/>
                  <a:pt x="332573" y="24320"/>
                  <a:pt x="327808" y="24320"/>
                </a:cubicBezTo>
                <a:close/>
                <a:moveTo>
                  <a:pt x="91155" y="167215"/>
                </a:moveTo>
                <a:lnTo>
                  <a:pt x="80922" y="188245"/>
                </a:lnTo>
                <a:lnTo>
                  <a:pt x="43181" y="188245"/>
                </a:lnTo>
                <a:cubicBezTo>
                  <a:pt x="38416" y="188245"/>
                  <a:pt x="34553" y="192107"/>
                  <a:pt x="34553" y="196872"/>
                </a:cubicBezTo>
                <a:cubicBezTo>
                  <a:pt x="34553" y="201637"/>
                  <a:pt x="38416" y="205500"/>
                  <a:pt x="43181" y="205500"/>
                </a:cubicBezTo>
                <a:lnTo>
                  <a:pt x="86319" y="205500"/>
                </a:lnTo>
                <a:cubicBezTo>
                  <a:pt x="89621" y="205501"/>
                  <a:pt x="92633" y="203617"/>
                  <a:pt x="94078" y="200647"/>
                </a:cubicBezTo>
                <a:lnTo>
                  <a:pt x="104297" y="179650"/>
                </a:lnTo>
                <a:cubicBezTo>
                  <a:pt x="147103" y="217413"/>
                  <a:pt x="212417" y="213325"/>
                  <a:pt x="250180" y="170520"/>
                </a:cubicBezTo>
                <a:cubicBezTo>
                  <a:pt x="262600" y="156442"/>
                  <a:pt x="270950" y="139248"/>
                  <a:pt x="274336" y="120783"/>
                </a:cubicBezTo>
                <a:cubicBezTo>
                  <a:pt x="275199" y="116100"/>
                  <a:pt x="272104" y="111603"/>
                  <a:pt x="267421" y="110739"/>
                </a:cubicBezTo>
                <a:cubicBezTo>
                  <a:pt x="266903" y="110643"/>
                  <a:pt x="266378" y="110596"/>
                  <a:pt x="265851" y="110596"/>
                </a:cubicBezTo>
                <a:lnTo>
                  <a:pt x="163883" y="110596"/>
                </a:lnTo>
                <a:lnTo>
                  <a:pt x="163883" y="8628"/>
                </a:lnTo>
                <a:cubicBezTo>
                  <a:pt x="163886" y="3866"/>
                  <a:pt x="160028" y="3"/>
                  <a:pt x="155266" y="0"/>
                </a:cubicBezTo>
                <a:cubicBezTo>
                  <a:pt x="154739" y="0"/>
                  <a:pt x="154214" y="47"/>
                  <a:pt x="153696" y="143"/>
                </a:cubicBezTo>
                <a:cubicBezTo>
                  <a:pt x="97529" y="10463"/>
                  <a:pt x="60362" y="64361"/>
                  <a:pt x="70681" y="120528"/>
                </a:cubicBezTo>
                <a:cubicBezTo>
                  <a:pt x="73773" y="137358"/>
                  <a:pt x="80994" y="153157"/>
                  <a:pt x="91695" y="166509"/>
                </a:cubicBezTo>
                <a:cubicBezTo>
                  <a:pt x="91501" y="166734"/>
                  <a:pt x="91321" y="166970"/>
                  <a:pt x="91155" y="167215"/>
                </a:cubicBezTo>
                <a:close/>
                <a:moveTo>
                  <a:pt x="146628" y="19630"/>
                </a:moveTo>
                <a:lnTo>
                  <a:pt x="146628" y="119224"/>
                </a:lnTo>
                <a:cubicBezTo>
                  <a:pt x="146629" y="123989"/>
                  <a:pt x="150490" y="127850"/>
                  <a:pt x="155255" y="127851"/>
                </a:cubicBezTo>
                <a:lnTo>
                  <a:pt x="254849" y="127851"/>
                </a:lnTo>
                <a:cubicBezTo>
                  <a:pt x="240542" y="173314"/>
                  <a:pt x="192090" y="198571"/>
                  <a:pt x="146628" y="184266"/>
                </a:cubicBezTo>
                <a:cubicBezTo>
                  <a:pt x="101165" y="169959"/>
                  <a:pt x="75908" y="121507"/>
                  <a:pt x="90213" y="76045"/>
                </a:cubicBezTo>
                <a:cubicBezTo>
                  <a:pt x="98675" y="49154"/>
                  <a:pt x="119737" y="28092"/>
                  <a:pt x="146628" y="19630"/>
                </a:cubicBezTo>
                <a:close/>
                <a:moveTo>
                  <a:pt x="8670" y="205500"/>
                </a:moveTo>
                <a:cubicBezTo>
                  <a:pt x="13435" y="205500"/>
                  <a:pt x="17298" y="201637"/>
                  <a:pt x="17298" y="196872"/>
                </a:cubicBezTo>
                <a:cubicBezTo>
                  <a:pt x="17298" y="192107"/>
                  <a:pt x="13435" y="188245"/>
                  <a:pt x="8670" y="188245"/>
                </a:cubicBezTo>
                <a:lnTo>
                  <a:pt x="8585" y="188245"/>
                </a:lnTo>
                <a:cubicBezTo>
                  <a:pt x="3820" y="188268"/>
                  <a:pt x="-23" y="192150"/>
                  <a:pt x="0" y="196915"/>
                </a:cubicBezTo>
                <a:cubicBezTo>
                  <a:pt x="23" y="201680"/>
                  <a:pt x="3905" y="205523"/>
                  <a:pt x="8670" y="205500"/>
                </a:cubicBezTo>
                <a:close/>
              </a:path>
            </a:pathLst>
          </a:custGeom>
          <a:solidFill>
            <a:schemeClr val="bg1"/>
          </a:solidFill>
          <a:ln w="8483" cap="flat">
            <a:noFill/>
            <a:prstDash val="solid"/>
            <a:miter/>
          </a:ln>
        </p:spPr>
        <p:txBody>
          <a:bodyPr rtlCol="0" anchor="ctr"/>
          <a:lstStyle/>
          <a:p>
            <a:endParaRPr lang="en-US"/>
          </a:p>
        </p:txBody>
      </p:sp>
      <p:sp>
        <p:nvSpPr>
          <p:cNvPr id="384" name="Freeform 383">
            <a:extLst>
              <a:ext uri="{FF2B5EF4-FFF2-40B4-BE49-F238E27FC236}">
                <a16:creationId xmlns:a16="http://schemas.microsoft.com/office/drawing/2014/main" id="{03C673C9-6620-DBBA-2954-B99F9A18CD74}"/>
              </a:ext>
            </a:extLst>
          </p:cNvPr>
          <p:cNvSpPr/>
          <p:nvPr/>
        </p:nvSpPr>
        <p:spPr>
          <a:xfrm>
            <a:off x="7941995" y="3628679"/>
            <a:ext cx="43138" cy="17255"/>
          </a:xfrm>
          <a:custGeom>
            <a:avLst/>
            <a:gdLst>
              <a:gd name="connsiteX0" fmla="*/ 8628 w 43138"/>
              <a:gd name="connsiteY0" fmla="*/ 17255 h 17255"/>
              <a:gd name="connsiteX1" fmla="*/ 34511 w 43138"/>
              <a:gd name="connsiteY1" fmla="*/ 17255 h 17255"/>
              <a:gd name="connsiteX2" fmla="*/ 43138 w 43138"/>
              <a:gd name="connsiteY2" fmla="*/ 8628 h 17255"/>
              <a:gd name="connsiteX3" fmla="*/ 34511 w 43138"/>
              <a:gd name="connsiteY3" fmla="*/ 0 h 17255"/>
              <a:gd name="connsiteX4" fmla="*/ 8628 w 43138"/>
              <a:gd name="connsiteY4" fmla="*/ 0 h 17255"/>
              <a:gd name="connsiteX5" fmla="*/ 0 w 43138"/>
              <a:gd name="connsiteY5" fmla="*/ 8628 h 17255"/>
              <a:gd name="connsiteX6" fmla="*/ 8628 w 43138"/>
              <a:gd name="connsiteY6" fmla="*/ 17255 h 1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138" h="17255">
                <a:moveTo>
                  <a:pt x="8628" y="17255"/>
                </a:moveTo>
                <a:lnTo>
                  <a:pt x="34511" y="17255"/>
                </a:lnTo>
                <a:cubicBezTo>
                  <a:pt x="39276" y="17255"/>
                  <a:pt x="43138" y="13393"/>
                  <a:pt x="43138" y="8628"/>
                </a:cubicBezTo>
                <a:cubicBezTo>
                  <a:pt x="43138" y="3863"/>
                  <a:pt x="39276" y="0"/>
                  <a:pt x="34511" y="0"/>
                </a:cubicBezTo>
                <a:lnTo>
                  <a:pt x="8628" y="0"/>
                </a:lnTo>
                <a:cubicBezTo>
                  <a:pt x="3863" y="0"/>
                  <a:pt x="0" y="3863"/>
                  <a:pt x="0" y="8628"/>
                </a:cubicBezTo>
                <a:cubicBezTo>
                  <a:pt x="0" y="13393"/>
                  <a:pt x="3863" y="17255"/>
                  <a:pt x="8628" y="17255"/>
                </a:cubicBezTo>
                <a:close/>
              </a:path>
            </a:pathLst>
          </a:custGeom>
          <a:solidFill>
            <a:schemeClr val="bg1"/>
          </a:solidFill>
          <a:ln w="8483" cap="flat">
            <a:noFill/>
            <a:prstDash val="solid"/>
            <a:miter/>
          </a:ln>
        </p:spPr>
        <p:txBody>
          <a:bodyPr rtlCol="0" anchor="ctr"/>
          <a:lstStyle/>
          <a:p>
            <a:endParaRPr lang="en-US"/>
          </a:p>
        </p:txBody>
      </p:sp>
      <p:sp>
        <p:nvSpPr>
          <p:cNvPr id="386" name="Freeform 385">
            <a:extLst>
              <a:ext uri="{FF2B5EF4-FFF2-40B4-BE49-F238E27FC236}">
                <a16:creationId xmlns:a16="http://schemas.microsoft.com/office/drawing/2014/main" id="{FA9D5E8C-2014-C347-D29A-C1770F786A9B}"/>
              </a:ext>
            </a:extLst>
          </p:cNvPr>
          <p:cNvSpPr/>
          <p:nvPr/>
        </p:nvSpPr>
        <p:spPr>
          <a:xfrm>
            <a:off x="985811" y="4500274"/>
            <a:ext cx="461878" cy="531002"/>
          </a:xfrm>
          <a:custGeom>
            <a:avLst/>
            <a:gdLst>
              <a:gd name="connsiteX0" fmla="*/ 71335 w 461878"/>
              <a:gd name="connsiteY0" fmla="*/ 531003 h 531002"/>
              <a:gd name="connsiteX1" fmla="*/ 57631 w 461878"/>
              <a:gd name="connsiteY1" fmla="*/ 374557 h 531002"/>
              <a:gd name="connsiteX2" fmla="*/ 1676 w 461878"/>
              <a:gd name="connsiteY2" fmla="*/ 234098 h 531002"/>
              <a:gd name="connsiteX3" fmla="*/ 212935 w 461878"/>
              <a:gd name="connsiteY3" fmla="*/ 0 h 531002"/>
              <a:gd name="connsiteX4" fmla="*/ 212935 w 461878"/>
              <a:gd name="connsiteY4" fmla="*/ 0 h 531002"/>
              <a:gd name="connsiteX5" fmla="*/ 412775 w 461878"/>
              <a:gd name="connsiteY5" fmla="*/ 192988 h 531002"/>
              <a:gd name="connsiteX6" fmla="*/ 412775 w 461878"/>
              <a:gd name="connsiteY6" fmla="*/ 199840 h 531002"/>
              <a:gd name="connsiteX7" fmla="*/ 461879 w 461878"/>
              <a:gd name="connsiteY7" fmla="*/ 354002 h 531002"/>
              <a:gd name="connsiteX8" fmla="*/ 395646 w 461878"/>
              <a:gd name="connsiteY8" fmla="*/ 354002 h 531002"/>
              <a:gd name="connsiteX9" fmla="*/ 395646 w 461878"/>
              <a:gd name="connsiteY9" fmla="*/ 421376 h 531002"/>
              <a:gd name="connsiteX10" fmla="*/ 348826 w 461878"/>
              <a:gd name="connsiteY10" fmla="*/ 468196 h 531002"/>
              <a:gd name="connsiteX11" fmla="*/ 247194 w 461878"/>
              <a:gd name="connsiteY11" fmla="*/ 468196 h 53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61878" h="531002">
                <a:moveTo>
                  <a:pt x="71335" y="531003"/>
                </a:moveTo>
                <a:cubicBezTo>
                  <a:pt x="71335" y="531003"/>
                  <a:pt x="79328" y="417951"/>
                  <a:pt x="57631" y="374557"/>
                </a:cubicBezTo>
                <a:cubicBezTo>
                  <a:pt x="32509" y="325453"/>
                  <a:pt x="7386" y="287769"/>
                  <a:pt x="1676" y="234098"/>
                </a:cubicBezTo>
                <a:cubicBezTo>
                  <a:pt x="-14311" y="108484"/>
                  <a:pt x="86180" y="0"/>
                  <a:pt x="212935" y="0"/>
                </a:cubicBezTo>
                <a:lnTo>
                  <a:pt x="212935" y="0"/>
                </a:lnTo>
                <a:cubicBezTo>
                  <a:pt x="320278" y="0"/>
                  <a:pt x="409349" y="85646"/>
                  <a:pt x="412775" y="192988"/>
                </a:cubicBezTo>
                <a:lnTo>
                  <a:pt x="412775" y="199840"/>
                </a:lnTo>
                <a:cubicBezTo>
                  <a:pt x="417343" y="231814"/>
                  <a:pt x="461879" y="354002"/>
                  <a:pt x="461879" y="354002"/>
                </a:cubicBezTo>
                <a:lnTo>
                  <a:pt x="395646" y="354002"/>
                </a:lnTo>
                <a:lnTo>
                  <a:pt x="395646" y="421376"/>
                </a:lnTo>
                <a:cubicBezTo>
                  <a:pt x="395646" y="447641"/>
                  <a:pt x="373949" y="468196"/>
                  <a:pt x="348826" y="468196"/>
                </a:cubicBezTo>
                <a:lnTo>
                  <a:pt x="247194" y="468196"/>
                </a:lnTo>
              </a:path>
            </a:pathLst>
          </a:custGeom>
          <a:solidFill>
            <a:schemeClr val="bg1"/>
          </a:solidFill>
          <a:ln w="16966" cap="rnd">
            <a:noFill/>
            <a:prstDash val="solid"/>
            <a:round/>
          </a:ln>
        </p:spPr>
        <p:txBody>
          <a:bodyPr rtlCol="0" anchor="ctr"/>
          <a:lstStyle/>
          <a:p>
            <a:endParaRPr lang="en-US"/>
          </a:p>
        </p:txBody>
      </p:sp>
      <p:sp>
        <p:nvSpPr>
          <p:cNvPr id="387" name="Freeform 386">
            <a:extLst>
              <a:ext uri="{FF2B5EF4-FFF2-40B4-BE49-F238E27FC236}">
                <a16:creationId xmlns:a16="http://schemas.microsoft.com/office/drawing/2014/main" id="{13680BAA-B1AD-88F4-7632-C96320803433}"/>
              </a:ext>
            </a:extLst>
          </p:cNvPr>
          <p:cNvSpPr/>
          <p:nvPr/>
        </p:nvSpPr>
        <p:spPr>
          <a:xfrm>
            <a:off x="1290102" y="4973038"/>
            <a:ext cx="11419" cy="58239"/>
          </a:xfrm>
          <a:custGeom>
            <a:avLst/>
            <a:gdLst>
              <a:gd name="connsiteX0" fmla="*/ 0 w 11419"/>
              <a:gd name="connsiteY0" fmla="*/ 0 h 58239"/>
              <a:gd name="connsiteX1" fmla="*/ 0 w 11419"/>
              <a:gd name="connsiteY1" fmla="*/ 58239 h 58239"/>
            </a:gdLst>
            <a:ahLst/>
            <a:cxnLst>
              <a:cxn ang="0">
                <a:pos x="connsiteX0" y="connsiteY0"/>
              </a:cxn>
              <a:cxn ang="0">
                <a:pos x="connsiteX1" y="connsiteY1"/>
              </a:cxn>
            </a:cxnLst>
            <a:rect l="l" t="t" r="r" b="b"/>
            <a:pathLst>
              <a:path w="11419" h="58239">
                <a:moveTo>
                  <a:pt x="0" y="0"/>
                </a:moveTo>
                <a:lnTo>
                  <a:pt x="0" y="58239"/>
                </a:lnTo>
              </a:path>
            </a:pathLst>
          </a:custGeom>
          <a:ln w="16966" cap="rnd">
            <a:noFill/>
            <a:prstDash val="solid"/>
            <a:round/>
          </a:ln>
        </p:spPr>
        <p:txBody>
          <a:bodyPr rtlCol="0" anchor="ctr"/>
          <a:lstStyle/>
          <a:p>
            <a:endParaRPr lang="en-US"/>
          </a:p>
        </p:txBody>
      </p:sp>
      <p:grpSp>
        <p:nvGrpSpPr>
          <p:cNvPr id="388" name="Graphic 29">
            <a:extLst>
              <a:ext uri="{FF2B5EF4-FFF2-40B4-BE49-F238E27FC236}">
                <a16:creationId xmlns:a16="http://schemas.microsoft.com/office/drawing/2014/main" id="{79CBE50E-667B-27F1-3329-52576DF68FB1}"/>
              </a:ext>
            </a:extLst>
          </p:cNvPr>
          <p:cNvGrpSpPr/>
          <p:nvPr/>
        </p:nvGrpSpPr>
        <p:grpSpPr>
          <a:xfrm>
            <a:off x="1045726" y="4558513"/>
            <a:ext cx="300330" cy="301472"/>
            <a:chOff x="1045726" y="4558513"/>
            <a:chExt cx="300330" cy="301472"/>
          </a:xfrm>
          <a:solidFill>
            <a:schemeClr val="tx2"/>
          </a:solidFill>
        </p:grpSpPr>
        <p:sp>
          <p:nvSpPr>
            <p:cNvPr id="389" name="Freeform 388">
              <a:extLst>
                <a:ext uri="{FF2B5EF4-FFF2-40B4-BE49-F238E27FC236}">
                  <a16:creationId xmlns:a16="http://schemas.microsoft.com/office/drawing/2014/main" id="{E2002E46-2905-1B4C-A37E-20BEFA51F5A1}"/>
                </a:ext>
              </a:extLst>
            </p:cNvPr>
            <p:cNvSpPr/>
            <p:nvPr/>
          </p:nvSpPr>
          <p:spPr>
            <a:xfrm>
              <a:off x="1045726" y="4558513"/>
              <a:ext cx="300330" cy="301472"/>
            </a:xfrm>
            <a:custGeom>
              <a:avLst/>
              <a:gdLst>
                <a:gd name="connsiteX0" fmla="*/ 262647 w 300330"/>
                <a:gd name="connsiteY0" fmla="*/ 178143 h 301472"/>
                <a:gd name="connsiteX1" fmla="*/ 248943 w 300330"/>
                <a:gd name="connsiteY1" fmla="*/ 210117 h 301472"/>
                <a:gd name="connsiteX2" fmla="*/ 272924 w 300330"/>
                <a:gd name="connsiteY2" fmla="*/ 239808 h 301472"/>
                <a:gd name="connsiteX3" fmla="*/ 239808 w 300330"/>
                <a:gd name="connsiteY3" fmla="*/ 272924 h 301472"/>
                <a:gd name="connsiteX4" fmla="*/ 210117 w 300330"/>
                <a:gd name="connsiteY4" fmla="*/ 250085 h 301472"/>
                <a:gd name="connsiteX5" fmla="*/ 178143 w 300330"/>
                <a:gd name="connsiteY5" fmla="*/ 263789 h 301472"/>
                <a:gd name="connsiteX6" fmla="*/ 173575 w 300330"/>
                <a:gd name="connsiteY6" fmla="*/ 301473 h 301472"/>
                <a:gd name="connsiteX7" fmla="*/ 126756 w 300330"/>
                <a:gd name="connsiteY7" fmla="*/ 301473 h 301472"/>
                <a:gd name="connsiteX8" fmla="*/ 122188 w 300330"/>
                <a:gd name="connsiteY8" fmla="*/ 263789 h 301472"/>
                <a:gd name="connsiteX9" fmla="*/ 90213 w 300330"/>
                <a:gd name="connsiteY9" fmla="*/ 250085 h 301472"/>
                <a:gd name="connsiteX10" fmla="*/ 60523 w 300330"/>
                <a:gd name="connsiteY10" fmla="*/ 274066 h 301472"/>
                <a:gd name="connsiteX11" fmla="*/ 27407 w 300330"/>
                <a:gd name="connsiteY11" fmla="*/ 240950 h 301472"/>
                <a:gd name="connsiteX12" fmla="*/ 51387 w 300330"/>
                <a:gd name="connsiteY12" fmla="*/ 211259 h 301472"/>
                <a:gd name="connsiteX13" fmla="*/ 37684 w 300330"/>
                <a:gd name="connsiteY13" fmla="*/ 179285 h 301472"/>
                <a:gd name="connsiteX14" fmla="*/ 0 w 300330"/>
                <a:gd name="connsiteY14" fmla="*/ 174717 h 301472"/>
                <a:gd name="connsiteX15" fmla="*/ 0 w 300330"/>
                <a:gd name="connsiteY15" fmla="*/ 126756 h 301472"/>
                <a:gd name="connsiteX16" fmla="*/ 37684 w 300330"/>
                <a:gd name="connsiteY16" fmla="*/ 122188 h 301472"/>
                <a:gd name="connsiteX17" fmla="*/ 51387 w 300330"/>
                <a:gd name="connsiteY17" fmla="*/ 90213 h 301472"/>
                <a:gd name="connsiteX18" fmla="*/ 27407 w 300330"/>
                <a:gd name="connsiteY18" fmla="*/ 60523 h 301472"/>
                <a:gd name="connsiteX19" fmla="*/ 60523 w 300330"/>
                <a:gd name="connsiteY19" fmla="*/ 27407 h 301472"/>
                <a:gd name="connsiteX20" fmla="*/ 90213 w 300330"/>
                <a:gd name="connsiteY20" fmla="*/ 51387 h 301472"/>
                <a:gd name="connsiteX21" fmla="*/ 122188 w 300330"/>
                <a:gd name="connsiteY21" fmla="*/ 37684 h 301472"/>
                <a:gd name="connsiteX22" fmla="*/ 126756 w 300330"/>
                <a:gd name="connsiteY22" fmla="*/ 0 h 301472"/>
                <a:gd name="connsiteX23" fmla="*/ 173575 w 300330"/>
                <a:gd name="connsiteY23" fmla="*/ 0 h 301472"/>
                <a:gd name="connsiteX24" fmla="*/ 178143 w 300330"/>
                <a:gd name="connsiteY24" fmla="*/ 37684 h 301472"/>
                <a:gd name="connsiteX25" fmla="*/ 210117 w 300330"/>
                <a:gd name="connsiteY25" fmla="*/ 51387 h 301472"/>
                <a:gd name="connsiteX26" fmla="*/ 239808 w 300330"/>
                <a:gd name="connsiteY26" fmla="*/ 27407 h 301472"/>
                <a:gd name="connsiteX27" fmla="*/ 272924 w 300330"/>
                <a:gd name="connsiteY27" fmla="*/ 60523 h 301472"/>
                <a:gd name="connsiteX28" fmla="*/ 248943 w 300330"/>
                <a:gd name="connsiteY28" fmla="*/ 90213 h 301472"/>
                <a:gd name="connsiteX29" fmla="*/ 262647 w 300330"/>
                <a:gd name="connsiteY29" fmla="*/ 122188 h 301472"/>
                <a:gd name="connsiteX30" fmla="*/ 300331 w 300330"/>
                <a:gd name="connsiteY30" fmla="*/ 126756 h 301472"/>
                <a:gd name="connsiteX31" fmla="*/ 300331 w 300330"/>
                <a:gd name="connsiteY31" fmla="*/ 173575 h 301472"/>
                <a:gd name="connsiteX32" fmla="*/ 262647 w 300330"/>
                <a:gd name="connsiteY32" fmla="*/ 178143 h 301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00330" h="301472">
                  <a:moveTo>
                    <a:pt x="262647" y="178143"/>
                  </a:moveTo>
                  <a:cubicBezTo>
                    <a:pt x="260363" y="189562"/>
                    <a:pt x="255795" y="199840"/>
                    <a:pt x="248943" y="210117"/>
                  </a:cubicBezTo>
                  <a:lnTo>
                    <a:pt x="272924" y="239808"/>
                  </a:lnTo>
                  <a:lnTo>
                    <a:pt x="239808" y="272924"/>
                  </a:lnTo>
                  <a:lnTo>
                    <a:pt x="210117" y="250085"/>
                  </a:lnTo>
                  <a:cubicBezTo>
                    <a:pt x="199840" y="255795"/>
                    <a:pt x="189562" y="260363"/>
                    <a:pt x="178143" y="263789"/>
                  </a:cubicBezTo>
                  <a:lnTo>
                    <a:pt x="173575" y="301473"/>
                  </a:lnTo>
                  <a:lnTo>
                    <a:pt x="126756" y="301473"/>
                  </a:lnTo>
                  <a:lnTo>
                    <a:pt x="122188" y="263789"/>
                  </a:lnTo>
                  <a:cubicBezTo>
                    <a:pt x="110768" y="261505"/>
                    <a:pt x="100491" y="256937"/>
                    <a:pt x="90213" y="250085"/>
                  </a:cubicBezTo>
                  <a:lnTo>
                    <a:pt x="60523" y="274066"/>
                  </a:lnTo>
                  <a:lnTo>
                    <a:pt x="27407" y="240950"/>
                  </a:lnTo>
                  <a:lnTo>
                    <a:pt x="51387" y="211259"/>
                  </a:lnTo>
                  <a:cubicBezTo>
                    <a:pt x="45678" y="200982"/>
                    <a:pt x="41110" y="190704"/>
                    <a:pt x="37684" y="179285"/>
                  </a:cubicBezTo>
                  <a:lnTo>
                    <a:pt x="0" y="174717"/>
                  </a:lnTo>
                  <a:lnTo>
                    <a:pt x="0" y="126756"/>
                  </a:lnTo>
                  <a:lnTo>
                    <a:pt x="37684" y="122188"/>
                  </a:lnTo>
                  <a:cubicBezTo>
                    <a:pt x="39968" y="110768"/>
                    <a:pt x="44536" y="100491"/>
                    <a:pt x="51387" y="90213"/>
                  </a:cubicBezTo>
                  <a:lnTo>
                    <a:pt x="27407" y="60523"/>
                  </a:lnTo>
                  <a:lnTo>
                    <a:pt x="60523" y="27407"/>
                  </a:lnTo>
                  <a:lnTo>
                    <a:pt x="90213" y="51387"/>
                  </a:lnTo>
                  <a:cubicBezTo>
                    <a:pt x="100491" y="45678"/>
                    <a:pt x="110768" y="41110"/>
                    <a:pt x="122188" y="37684"/>
                  </a:cubicBezTo>
                  <a:lnTo>
                    <a:pt x="126756" y="0"/>
                  </a:lnTo>
                  <a:lnTo>
                    <a:pt x="173575" y="0"/>
                  </a:lnTo>
                  <a:lnTo>
                    <a:pt x="178143" y="37684"/>
                  </a:lnTo>
                  <a:cubicBezTo>
                    <a:pt x="189562" y="39968"/>
                    <a:pt x="199840" y="44536"/>
                    <a:pt x="210117" y="51387"/>
                  </a:cubicBezTo>
                  <a:lnTo>
                    <a:pt x="239808" y="27407"/>
                  </a:lnTo>
                  <a:lnTo>
                    <a:pt x="272924" y="60523"/>
                  </a:lnTo>
                  <a:lnTo>
                    <a:pt x="248943" y="90213"/>
                  </a:lnTo>
                  <a:cubicBezTo>
                    <a:pt x="254653" y="100491"/>
                    <a:pt x="259221" y="110768"/>
                    <a:pt x="262647" y="122188"/>
                  </a:cubicBezTo>
                  <a:lnTo>
                    <a:pt x="300331" y="126756"/>
                  </a:lnTo>
                  <a:lnTo>
                    <a:pt x="300331" y="173575"/>
                  </a:lnTo>
                  <a:lnTo>
                    <a:pt x="262647" y="178143"/>
                  </a:lnTo>
                  <a:close/>
                </a:path>
              </a:pathLst>
            </a:custGeom>
            <a:grpFill/>
            <a:ln w="16966" cap="rnd">
              <a:solidFill>
                <a:schemeClr val="bg1"/>
              </a:solidFill>
              <a:prstDash val="solid"/>
              <a:round/>
            </a:ln>
          </p:spPr>
          <p:txBody>
            <a:bodyPr rtlCol="0" anchor="ctr"/>
            <a:lstStyle/>
            <a:p>
              <a:endParaRPr lang="en-US"/>
            </a:p>
          </p:txBody>
        </p:sp>
        <p:sp>
          <p:nvSpPr>
            <p:cNvPr id="390" name="Freeform 389">
              <a:extLst>
                <a:ext uri="{FF2B5EF4-FFF2-40B4-BE49-F238E27FC236}">
                  <a16:creationId xmlns:a16="http://schemas.microsoft.com/office/drawing/2014/main" id="{38FC9444-6555-DE6B-D3B7-A92E1264E91A}"/>
                </a:ext>
              </a:extLst>
            </p:cNvPr>
            <p:cNvSpPr/>
            <p:nvPr/>
          </p:nvSpPr>
          <p:spPr>
            <a:xfrm>
              <a:off x="1146217" y="4657862"/>
              <a:ext cx="100490" cy="100490"/>
            </a:xfrm>
            <a:custGeom>
              <a:avLst/>
              <a:gdLst>
                <a:gd name="connsiteX0" fmla="*/ 100491 w 100490"/>
                <a:gd name="connsiteY0" fmla="*/ 50245 h 100490"/>
                <a:gd name="connsiteX1" fmla="*/ 50245 w 100490"/>
                <a:gd name="connsiteY1" fmla="*/ 100491 h 100490"/>
                <a:gd name="connsiteX2" fmla="*/ 0 w 100490"/>
                <a:gd name="connsiteY2" fmla="*/ 50245 h 100490"/>
                <a:gd name="connsiteX3" fmla="*/ 50245 w 100490"/>
                <a:gd name="connsiteY3" fmla="*/ 0 h 100490"/>
                <a:gd name="connsiteX4" fmla="*/ 100491 w 100490"/>
                <a:gd name="connsiteY4" fmla="*/ 50245 h 100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490" h="100490">
                  <a:moveTo>
                    <a:pt x="100491" y="50245"/>
                  </a:moveTo>
                  <a:cubicBezTo>
                    <a:pt x="100491" y="77995"/>
                    <a:pt x="77995" y="100491"/>
                    <a:pt x="50245" y="100491"/>
                  </a:cubicBezTo>
                  <a:cubicBezTo>
                    <a:pt x="22496" y="100491"/>
                    <a:pt x="0" y="77995"/>
                    <a:pt x="0" y="50245"/>
                  </a:cubicBezTo>
                  <a:cubicBezTo>
                    <a:pt x="0" y="22496"/>
                    <a:pt x="22496" y="0"/>
                    <a:pt x="50245" y="0"/>
                  </a:cubicBezTo>
                  <a:cubicBezTo>
                    <a:pt x="77995" y="0"/>
                    <a:pt x="100491" y="22496"/>
                    <a:pt x="100491" y="50245"/>
                  </a:cubicBezTo>
                  <a:close/>
                </a:path>
              </a:pathLst>
            </a:custGeom>
            <a:grpFill/>
            <a:ln w="16966" cap="rnd">
              <a:solidFill>
                <a:schemeClr val="bg1"/>
              </a:solidFill>
              <a:prstDash val="solid"/>
              <a:round/>
            </a:ln>
          </p:spPr>
          <p:txBody>
            <a:bodyPr rtlCol="0" anchor="ctr"/>
            <a:lstStyle/>
            <a:p>
              <a:endParaRPr lang="en-US"/>
            </a:p>
          </p:txBody>
        </p:sp>
      </p:grpSp>
      <p:sp>
        <p:nvSpPr>
          <p:cNvPr id="392" name="Freeform 391">
            <a:extLst>
              <a:ext uri="{FF2B5EF4-FFF2-40B4-BE49-F238E27FC236}">
                <a16:creationId xmlns:a16="http://schemas.microsoft.com/office/drawing/2014/main" id="{566D6B5F-E680-2221-F571-D56F5887BB6A}"/>
              </a:ext>
            </a:extLst>
          </p:cNvPr>
          <p:cNvSpPr/>
          <p:nvPr/>
        </p:nvSpPr>
        <p:spPr>
          <a:xfrm>
            <a:off x="2941351" y="4685668"/>
            <a:ext cx="324815" cy="296936"/>
          </a:xfrm>
          <a:custGeom>
            <a:avLst/>
            <a:gdLst>
              <a:gd name="connsiteX0" fmla="*/ 38543 w 324815"/>
              <a:gd name="connsiteY0" fmla="*/ 82016 h 296936"/>
              <a:gd name="connsiteX1" fmla="*/ 47108 w 324815"/>
              <a:gd name="connsiteY1" fmla="*/ 73532 h 296936"/>
              <a:gd name="connsiteX2" fmla="*/ 47108 w 324815"/>
              <a:gd name="connsiteY2" fmla="*/ 65048 h 296936"/>
              <a:gd name="connsiteX3" fmla="*/ 38462 w 324815"/>
              <a:gd name="connsiteY3" fmla="*/ 56564 h 296936"/>
              <a:gd name="connsiteX4" fmla="*/ 29979 w 324815"/>
              <a:gd name="connsiteY4" fmla="*/ 65048 h 296936"/>
              <a:gd name="connsiteX5" fmla="*/ 29979 w 324815"/>
              <a:gd name="connsiteY5" fmla="*/ 73532 h 296936"/>
              <a:gd name="connsiteX6" fmla="*/ 38543 w 324815"/>
              <a:gd name="connsiteY6" fmla="*/ 82016 h 296936"/>
              <a:gd name="connsiteX7" fmla="*/ 38543 w 324815"/>
              <a:gd name="connsiteY7" fmla="*/ 31113 h 296936"/>
              <a:gd name="connsiteX8" fmla="*/ 47108 w 324815"/>
              <a:gd name="connsiteY8" fmla="*/ 22628 h 296936"/>
              <a:gd name="connsiteX9" fmla="*/ 47108 w 324815"/>
              <a:gd name="connsiteY9" fmla="*/ 14145 h 296936"/>
              <a:gd name="connsiteX10" fmla="*/ 38462 w 324815"/>
              <a:gd name="connsiteY10" fmla="*/ 5662 h 296936"/>
              <a:gd name="connsiteX11" fmla="*/ 29979 w 324815"/>
              <a:gd name="connsiteY11" fmla="*/ 14145 h 296936"/>
              <a:gd name="connsiteX12" fmla="*/ 29979 w 324815"/>
              <a:gd name="connsiteY12" fmla="*/ 22628 h 296936"/>
              <a:gd name="connsiteX13" fmla="*/ 38543 w 324815"/>
              <a:gd name="connsiteY13" fmla="*/ 31113 h 296936"/>
              <a:gd name="connsiteX14" fmla="*/ 8567 w 324815"/>
              <a:gd name="connsiteY14" fmla="*/ 52322 h 296936"/>
              <a:gd name="connsiteX15" fmla="*/ 17132 w 324815"/>
              <a:gd name="connsiteY15" fmla="*/ 52322 h 296936"/>
              <a:gd name="connsiteX16" fmla="*/ 25698 w 324815"/>
              <a:gd name="connsiteY16" fmla="*/ 43921 h 296936"/>
              <a:gd name="connsiteX17" fmla="*/ 17298 w 324815"/>
              <a:gd name="connsiteY17" fmla="*/ 35355 h 296936"/>
              <a:gd name="connsiteX18" fmla="*/ 17132 w 324815"/>
              <a:gd name="connsiteY18" fmla="*/ 35355 h 296936"/>
              <a:gd name="connsiteX19" fmla="*/ 8567 w 324815"/>
              <a:gd name="connsiteY19" fmla="*/ 35354 h 296936"/>
              <a:gd name="connsiteX20" fmla="*/ 0 w 324815"/>
              <a:gd name="connsiteY20" fmla="*/ 43755 h 296936"/>
              <a:gd name="connsiteX21" fmla="*/ 8401 w 324815"/>
              <a:gd name="connsiteY21" fmla="*/ 52322 h 296936"/>
              <a:gd name="connsiteX22" fmla="*/ 8567 w 324815"/>
              <a:gd name="connsiteY22" fmla="*/ 52322 h 296936"/>
              <a:gd name="connsiteX23" fmla="*/ 59955 w 324815"/>
              <a:gd name="connsiteY23" fmla="*/ 52322 h 296936"/>
              <a:gd name="connsiteX24" fmla="*/ 68519 w 324815"/>
              <a:gd name="connsiteY24" fmla="*/ 52322 h 296936"/>
              <a:gd name="connsiteX25" fmla="*/ 77086 w 324815"/>
              <a:gd name="connsiteY25" fmla="*/ 43921 h 296936"/>
              <a:gd name="connsiteX26" fmla="*/ 68685 w 324815"/>
              <a:gd name="connsiteY26" fmla="*/ 35355 h 296936"/>
              <a:gd name="connsiteX27" fmla="*/ 68519 w 324815"/>
              <a:gd name="connsiteY27" fmla="*/ 35355 h 296936"/>
              <a:gd name="connsiteX28" fmla="*/ 59955 w 324815"/>
              <a:gd name="connsiteY28" fmla="*/ 35354 h 296936"/>
              <a:gd name="connsiteX29" fmla="*/ 51388 w 324815"/>
              <a:gd name="connsiteY29" fmla="*/ 43755 h 296936"/>
              <a:gd name="connsiteX30" fmla="*/ 59788 w 324815"/>
              <a:gd name="connsiteY30" fmla="*/ 52322 h 296936"/>
              <a:gd name="connsiteX31" fmla="*/ 59955 w 324815"/>
              <a:gd name="connsiteY31" fmla="*/ 52322 h 296936"/>
              <a:gd name="connsiteX32" fmla="*/ 201270 w 324815"/>
              <a:gd name="connsiteY32" fmla="*/ 271487 h 296936"/>
              <a:gd name="connsiteX33" fmla="*/ 192705 w 324815"/>
              <a:gd name="connsiteY33" fmla="*/ 279970 h 296936"/>
              <a:gd name="connsiteX34" fmla="*/ 192705 w 324815"/>
              <a:gd name="connsiteY34" fmla="*/ 288453 h 296936"/>
              <a:gd name="connsiteX35" fmla="*/ 201351 w 324815"/>
              <a:gd name="connsiteY35" fmla="*/ 296936 h 296936"/>
              <a:gd name="connsiteX36" fmla="*/ 209834 w 324815"/>
              <a:gd name="connsiteY36" fmla="*/ 288453 h 296936"/>
              <a:gd name="connsiteX37" fmla="*/ 209834 w 324815"/>
              <a:gd name="connsiteY37" fmla="*/ 279970 h 296936"/>
              <a:gd name="connsiteX38" fmla="*/ 201270 w 324815"/>
              <a:gd name="connsiteY38" fmla="*/ 271487 h 296936"/>
              <a:gd name="connsiteX39" fmla="*/ 201270 w 324815"/>
              <a:gd name="connsiteY39" fmla="*/ 220584 h 296936"/>
              <a:gd name="connsiteX40" fmla="*/ 192705 w 324815"/>
              <a:gd name="connsiteY40" fmla="*/ 229068 h 296936"/>
              <a:gd name="connsiteX41" fmla="*/ 192705 w 324815"/>
              <a:gd name="connsiteY41" fmla="*/ 237551 h 296936"/>
              <a:gd name="connsiteX42" fmla="*/ 201351 w 324815"/>
              <a:gd name="connsiteY42" fmla="*/ 246033 h 296936"/>
              <a:gd name="connsiteX43" fmla="*/ 209834 w 324815"/>
              <a:gd name="connsiteY43" fmla="*/ 237551 h 296936"/>
              <a:gd name="connsiteX44" fmla="*/ 209834 w 324815"/>
              <a:gd name="connsiteY44" fmla="*/ 229068 h 296936"/>
              <a:gd name="connsiteX45" fmla="*/ 201270 w 324815"/>
              <a:gd name="connsiteY45" fmla="*/ 220584 h 296936"/>
              <a:gd name="connsiteX46" fmla="*/ 179858 w 324815"/>
              <a:gd name="connsiteY46" fmla="*/ 250277 h 296936"/>
              <a:gd name="connsiteX47" fmla="*/ 171294 w 324815"/>
              <a:gd name="connsiteY47" fmla="*/ 250277 h 296936"/>
              <a:gd name="connsiteX48" fmla="*/ 162727 w 324815"/>
              <a:gd name="connsiteY48" fmla="*/ 258679 h 296936"/>
              <a:gd name="connsiteX49" fmla="*/ 171128 w 324815"/>
              <a:gd name="connsiteY49" fmla="*/ 267243 h 296936"/>
              <a:gd name="connsiteX50" fmla="*/ 171294 w 324815"/>
              <a:gd name="connsiteY50" fmla="*/ 267243 h 296936"/>
              <a:gd name="connsiteX51" fmla="*/ 179858 w 324815"/>
              <a:gd name="connsiteY51" fmla="*/ 267243 h 296936"/>
              <a:gd name="connsiteX52" fmla="*/ 188425 w 324815"/>
              <a:gd name="connsiteY52" fmla="*/ 258846 h 296936"/>
              <a:gd name="connsiteX53" fmla="*/ 180025 w 324815"/>
              <a:gd name="connsiteY53" fmla="*/ 250277 h 296936"/>
              <a:gd name="connsiteX54" fmla="*/ 179858 w 324815"/>
              <a:gd name="connsiteY54" fmla="*/ 250277 h 296936"/>
              <a:gd name="connsiteX55" fmla="*/ 231246 w 324815"/>
              <a:gd name="connsiteY55" fmla="*/ 250277 h 296936"/>
              <a:gd name="connsiteX56" fmla="*/ 222681 w 324815"/>
              <a:gd name="connsiteY56" fmla="*/ 250277 h 296936"/>
              <a:gd name="connsiteX57" fmla="*/ 214114 w 324815"/>
              <a:gd name="connsiteY57" fmla="*/ 258679 h 296936"/>
              <a:gd name="connsiteX58" fmla="*/ 222515 w 324815"/>
              <a:gd name="connsiteY58" fmla="*/ 267243 h 296936"/>
              <a:gd name="connsiteX59" fmla="*/ 222681 w 324815"/>
              <a:gd name="connsiteY59" fmla="*/ 267243 h 296936"/>
              <a:gd name="connsiteX60" fmla="*/ 231246 w 324815"/>
              <a:gd name="connsiteY60" fmla="*/ 267243 h 296936"/>
              <a:gd name="connsiteX61" fmla="*/ 239812 w 324815"/>
              <a:gd name="connsiteY61" fmla="*/ 258846 h 296936"/>
              <a:gd name="connsiteX62" fmla="*/ 231412 w 324815"/>
              <a:gd name="connsiteY62" fmla="*/ 250277 h 296936"/>
              <a:gd name="connsiteX63" fmla="*/ 231246 w 324815"/>
              <a:gd name="connsiteY63" fmla="*/ 250277 h 296936"/>
              <a:gd name="connsiteX64" fmla="*/ 290766 w 324815"/>
              <a:gd name="connsiteY64" fmla="*/ 76166 h 296936"/>
              <a:gd name="connsiteX65" fmla="*/ 324587 w 324815"/>
              <a:gd name="connsiteY65" fmla="*/ 34050 h 296936"/>
              <a:gd name="connsiteX66" fmla="*/ 282471 w 324815"/>
              <a:gd name="connsiteY66" fmla="*/ 229 h 296936"/>
              <a:gd name="connsiteX67" fmla="*/ 253082 w 324815"/>
              <a:gd name="connsiteY67" fmla="*/ 19921 h 296936"/>
              <a:gd name="connsiteX68" fmla="*/ 278133 w 324815"/>
              <a:gd name="connsiteY68" fmla="*/ 14476 h 296936"/>
              <a:gd name="connsiteX69" fmla="*/ 308644 w 324815"/>
              <a:gd name="connsiteY69" fmla="*/ 33494 h 296936"/>
              <a:gd name="connsiteX70" fmla="*/ 305395 w 324815"/>
              <a:gd name="connsiteY70" fmla="*/ 52781 h 296936"/>
              <a:gd name="connsiteX71" fmla="*/ 290766 w 324815"/>
              <a:gd name="connsiteY71" fmla="*/ 76166 h 296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24815" h="296936">
                <a:moveTo>
                  <a:pt x="38543" y="82016"/>
                </a:moveTo>
                <a:cubicBezTo>
                  <a:pt x="43251" y="82037"/>
                  <a:pt x="47085" y="78239"/>
                  <a:pt x="47108" y="73532"/>
                </a:cubicBezTo>
                <a:lnTo>
                  <a:pt x="47108" y="65048"/>
                </a:lnTo>
                <a:cubicBezTo>
                  <a:pt x="47063" y="60318"/>
                  <a:pt x="43192" y="56520"/>
                  <a:pt x="38462" y="56564"/>
                </a:cubicBezTo>
                <a:cubicBezTo>
                  <a:pt x="33795" y="56609"/>
                  <a:pt x="30023" y="60381"/>
                  <a:pt x="29979" y="65048"/>
                </a:cubicBezTo>
                <a:lnTo>
                  <a:pt x="29979" y="73532"/>
                </a:lnTo>
                <a:cubicBezTo>
                  <a:pt x="30001" y="78239"/>
                  <a:pt x="33836" y="82037"/>
                  <a:pt x="38543" y="82016"/>
                </a:cubicBezTo>
                <a:close/>
                <a:moveTo>
                  <a:pt x="38543" y="31113"/>
                </a:moveTo>
                <a:cubicBezTo>
                  <a:pt x="43251" y="31134"/>
                  <a:pt x="47085" y="27336"/>
                  <a:pt x="47108" y="22628"/>
                </a:cubicBezTo>
                <a:lnTo>
                  <a:pt x="47108" y="14145"/>
                </a:lnTo>
                <a:cubicBezTo>
                  <a:pt x="47063" y="9415"/>
                  <a:pt x="43192" y="5617"/>
                  <a:pt x="38462" y="5662"/>
                </a:cubicBezTo>
                <a:cubicBezTo>
                  <a:pt x="33795" y="5706"/>
                  <a:pt x="30023" y="9478"/>
                  <a:pt x="29979" y="14145"/>
                </a:cubicBezTo>
                <a:lnTo>
                  <a:pt x="29979" y="22628"/>
                </a:lnTo>
                <a:cubicBezTo>
                  <a:pt x="30001" y="27336"/>
                  <a:pt x="33836" y="31134"/>
                  <a:pt x="38543" y="31113"/>
                </a:cubicBezTo>
                <a:close/>
                <a:moveTo>
                  <a:pt x="8567" y="52322"/>
                </a:moveTo>
                <a:lnTo>
                  <a:pt x="17132" y="52322"/>
                </a:lnTo>
                <a:cubicBezTo>
                  <a:pt x="21817" y="52368"/>
                  <a:pt x="25653" y="48607"/>
                  <a:pt x="25698" y="43921"/>
                </a:cubicBezTo>
                <a:cubicBezTo>
                  <a:pt x="25745" y="39236"/>
                  <a:pt x="21984" y="35400"/>
                  <a:pt x="17298" y="35355"/>
                </a:cubicBezTo>
                <a:cubicBezTo>
                  <a:pt x="17243" y="35354"/>
                  <a:pt x="17187" y="35354"/>
                  <a:pt x="17132" y="35355"/>
                </a:cubicBezTo>
                <a:lnTo>
                  <a:pt x="8567" y="35354"/>
                </a:lnTo>
                <a:cubicBezTo>
                  <a:pt x="3881" y="35308"/>
                  <a:pt x="46" y="39069"/>
                  <a:pt x="0" y="43755"/>
                </a:cubicBezTo>
                <a:cubicBezTo>
                  <a:pt x="-46" y="48440"/>
                  <a:pt x="3715" y="52276"/>
                  <a:pt x="8401" y="52322"/>
                </a:cubicBezTo>
                <a:cubicBezTo>
                  <a:pt x="8456" y="52323"/>
                  <a:pt x="8512" y="52323"/>
                  <a:pt x="8567" y="52322"/>
                </a:cubicBezTo>
                <a:close/>
                <a:moveTo>
                  <a:pt x="59955" y="52322"/>
                </a:moveTo>
                <a:lnTo>
                  <a:pt x="68519" y="52322"/>
                </a:lnTo>
                <a:cubicBezTo>
                  <a:pt x="73205" y="52368"/>
                  <a:pt x="77040" y="48607"/>
                  <a:pt x="77086" y="43921"/>
                </a:cubicBezTo>
                <a:cubicBezTo>
                  <a:pt x="77132" y="39236"/>
                  <a:pt x="73371" y="35400"/>
                  <a:pt x="68685" y="35355"/>
                </a:cubicBezTo>
                <a:cubicBezTo>
                  <a:pt x="68630" y="35354"/>
                  <a:pt x="68574" y="35354"/>
                  <a:pt x="68519" y="35355"/>
                </a:cubicBezTo>
                <a:lnTo>
                  <a:pt x="59955" y="35354"/>
                </a:lnTo>
                <a:cubicBezTo>
                  <a:pt x="55269" y="35308"/>
                  <a:pt x="51434" y="39069"/>
                  <a:pt x="51388" y="43755"/>
                </a:cubicBezTo>
                <a:cubicBezTo>
                  <a:pt x="51342" y="48440"/>
                  <a:pt x="55103" y="52276"/>
                  <a:pt x="59788" y="52322"/>
                </a:cubicBezTo>
                <a:cubicBezTo>
                  <a:pt x="59844" y="52323"/>
                  <a:pt x="59899" y="52323"/>
                  <a:pt x="59955" y="52322"/>
                </a:cubicBezTo>
                <a:close/>
                <a:moveTo>
                  <a:pt x="201270" y="271487"/>
                </a:moveTo>
                <a:cubicBezTo>
                  <a:pt x="196562" y="271465"/>
                  <a:pt x="192728" y="275264"/>
                  <a:pt x="192705" y="279970"/>
                </a:cubicBezTo>
                <a:lnTo>
                  <a:pt x="192705" y="288453"/>
                </a:lnTo>
                <a:cubicBezTo>
                  <a:pt x="192750" y="293185"/>
                  <a:pt x="196621" y="296984"/>
                  <a:pt x="201351" y="296936"/>
                </a:cubicBezTo>
                <a:cubicBezTo>
                  <a:pt x="206018" y="296894"/>
                  <a:pt x="209790" y="293121"/>
                  <a:pt x="209834" y="288453"/>
                </a:cubicBezTo>
                <a:lnTo>
                  <a:pt x="209834" y="279970"/>
                </a:lnTo>
                <a:cubicBezTo>
                  <a:pt x="209812" y="275264"/>
                  <a:pt x="205977" y="271465"/>
                  <a:pt x="201270" y="271487"/>
                </a:cubicBezTo>
                <a:close/>
                <a:moveTo>
                  <a:pt x="201270" y="220584"/>
                </a:moveTo>
                <a:cubicBezTo>
                  <a:pt x="196562" y="220562"/>
                  <a:pt x="192728" y="224360"/>
                  <a:pt x="192705" y="229068"/>
                </a:cubicBezTo>
                <a:lnTo>
                  <a:pt x="192705" y="237551"/>
                </a:lnTo>
                <a:cubicBezTo>
                  <a:pt x="192750" y="242282"/>
                  <a:pt x="196621" y="246080"/>
                  <a:pt x="201351" y="246033"/>
                </a:cubicBezTo>
                <a:cubicBezTo>
                  <a:pt x="206018" y="245990"/>
                  <a:pt x="209790" y="242217"/>
                  <a:pt x="209834" y="237551"/>
                </a:cubicBezTo>
                <a:lnTo>
                  <a:pt x="209834" y="229068"/>
                </a:lnTo>
                <a:cubicBezTo>
                  <a:pt x="209812" y="224360"/>
                  <a:pt x="205977" y="220562"/>
                  <a:pt x="201270" y="220584"/>
                </a:cubicBezTo>
                <a:close/>
                <a:moveTo>
                  <a:pt x="179858" y="250277"/>
                </a:moveTo>
                <a:lnTo>
                  <a:pt x="171294" y="250277"/>
                </a:lnTo>
                <a:cubicBezTo>
                  <a:pt x="166608" y="250230"/>
                  <a:pt x="162773" y="253994"/>
                  <a:pt x="162727" y="258679"/>
                </a:cubicBezTo>
                <a:cubicBezTo>
                  <a:pt x="162681" y="263363"/>
                  <a:pt x="166442" y="267200"/>
                  <a:pt x="171128" y="267243"/>
                </a:cubicBezTo>
                <a:cubicBezTo>
                  <a:pt x="171183" y="267247"/>
                  <a:pt x="171239" y="267247"/>
                  <a:pt x="171294" y="267243"/>
                </a:cubicBezTo>
                <a:lnTo>
                  <a:pt x="179858" y="267243"/>
                </a:lnTo>
                <a:cubicBezTo>
                  <a:pt x="184544" y="267290"/>
                  <a:pt x="188379" y="263530"/>
                  <a:pt x="188425" y="258846"/>
                </a:cubicBezTo>
                <a:cubicBezTo>
                  <a:pt x="188471" y="254161"/>
                  <a:pt x="184710" y="250324"/>
                  <a:pt x="180025" y="250277"/>
                </a:cubicBezTo>
                <a:cubicBezTo>
                  <a:pt x="179969" y="250277"/>
                  <a:pt x="179914" y="250277"/>
                  <a:pt x="179858" y="250277"/>
                </a:cubicBezTo>
                <a:close/>
                <a:moveTo>
                  <a:pt x="231246" y="250277"/>
                </a:moveTo>
                <a:lnTo>
                  <a:pt x="222681" y="250277"/>
                </a:lnTo>
                <a:cubicBezTo>
                  <a:pt x="217996" y="250230"/>
                  <a:pt x="214160" y="253994"/>
                  <a:pt x="214114" y="258679"/>
                </a:cubicBezTo>
                <a:cubicBezTo>
                  <a:pt x="214068" y="263363"/>
                  <a:pt x="217829" y="267200"/>
                  <a:pt x="222515" y="267243"/>
                </a:cubicBezTo>
                <a:cubicBezTo>
                  <a:pt x="222570" y="267247"/>
                  <a:pt x="222626" y="267247"/>
                  <a:pt x="222681" y="267243"/>
                </a:cubicBezTo>
                <a:lnTo>
                  <a:pt x="231246" y="267243"/>
                </a:lnTo>
                <a:cubicBezTo>
                  <a:pt x="235931" y="267290"/>
                  <a:pt x="239767" y="263530"/>
                  <a:pt x="239812" y="258846"/>
                </a:cubicBezTo>
                <a:cubicBezTo>
                  <a:pt x="239859" y="254161"/>
                  <a:pt x="236098" y="250324"/>
                  <a:pt x="231412" y="250277"/>
                </a:cubicBezTo>
                <a:cubicBezTo>
                  <a:pt x="231357" y="250277"/>
                  <a:pt x="231301" y="250277"/>
                  <a:pt x="231246" y="250277"/>
                </a:cubicBezTo>
                <a:close/>
                <a:moveTo>
                  <a:pt x="290766" y="76166"/>
                </a:moveTo>
                <a:cubicBezTo>
                  <a:pt x="311735" y="73875"/>
                  <a:pt x="326877" y="55019"/>
                  <a:pt x="324587" y="34050"/>
                </a:cubicBezTo>
                <a:cubicBezTo>
                  <a:pt x="322296" y="13081"/>
                  <a:pt x="303441" y="-2061"/>
                  <a:pt x="282471" y="229"/>
                </a:cubicBezTo>
                <a:cubicBezTo>
                  <a:pt x="270042" y="1587"/>
                  <a:pt x="259064" y="8942"/>
                  <a:pt x="253082" y="19921"/>
                </a:cubicBezTo>
                <a:cubicBezTo>
                  <a:pt x="253082" y="19921"/>
                  <a:pt x="277652" y="14541"/>
                  <a:pt x="278133" y="14476"/>
                </a:cubicBezTo>
                <a:cubicBezTo>
                  <a:pt x="291810" y="11303"/>
                  <a:pt x="305470" y="19817"/>
                  <a:pt x="308644" y="33494"/>
                </a:cubicBezTo>
                <a:cubicBezTo>
                  <a:pt x="310176" y="40099"/>
                  <a:pt x="309007" y="47043"/>
                  <a:pt x="305395" y="52781"/>
                </a:cubicBezTo>
                <a:cubicBezTo>
                  <a:pt x="305165" y="53237"/>
                  <a:pt x="290766" y="76166"/>
                  <a:pt x="290766" y="76166"/>
                </a:cubicBezTo>
                <a:close/>
              </a:path>
            </a:pathLst>
          </a:custGeom>
          <a:solidFill>
            <a:schemeClr val="bg1"/>
          </a:solidFill>
          <a:ln w="4242" cap="flat">
            <a:noFill/>
            <a:prstDash val="solid"/>
            <a:miter/>
          </a:ln>
        </p:spPr>
        <p:txBody>
          <a:bodyPr rtlCol="0" anchor="ctr"/>
          <a:lstStyle/>
          <a:p>
            <a:endParaRPr lang="en-US"/>
          </a:p>
        </p:txBody>
      </p:sp>
      <p:sp>
        <p:nvSpPr>
          <p:cNvPr id="393" name="Freeform 392">
            <a:extLst>
              <a:ext uri="{FF2B5EF4-FFF2-40B4-BE49-F238E27FC236}">
                <a16:creationId xmlns:a16="http://schemas.microsoft.com/office/drawing/2014/main" id="{51380B84-2A25-8AD2-E188-02400146C7ED}"/>
              </a:ext>
            </a:extLst>
          </p:cNvPr>
          <p:cNvSpPr/>
          <p:nvPr/>
        </p:nvSpPr>
        <p:spPr>
          <a:xfrm>
            <a:off x="3147312" y="4643229"/>
            <a:ext cx="160569" cy="160973"/>
          </a:xfrm>
          <a:custGeom>
            <a:avLst/>
            <a:gdLst>
              <a:gd name="connsiteX0" fmla="*/ 69358 w 160569"/>
              <a:gd name="connsiteY0" fmla="*/ 143157 h 160973"/>
              <a:gd name="connsiteX1" fmla="*/ 59904 w 160569"/>
              <a:gd name="connsiteY1" fmla="*/ 158383 h 160973"/>
              <a:gd name="connsiteX2" fmla="*/ 157979 w 160569"/>
              <a:gd name="connsiteY2" fmla="*/ 100666 h 160973"/>
              <a:gd name="connsiteX3" fmla="*/ 100261 w 160569"/>
              <a:gd name="connsiteY3" fmla="*/ 2591 h 160973"/>
              <a:gd name="connsiteX4" fmla="*/ 2187 w 160569"/>
              <a:gd name="connsiteY4" fmla="*/ 60308 h 160973"/>
              <a:gd name="connsiteX5" fmla="*/ 0 w 160569"/>
              <a:gd name="connsiteY5" fmla="*/ 72628 h 160973"/>
              <a:gd name="connsiteX6" fmla="*/ 17877 w 160569"/>
              <a:gd name="connsiteY6" fmla="*/ 68788 h 160973"/>
              <a:gd name="connsiteX7" fmla="*/ 92356 w 160569"/>
              <a:gd name="connsiteY7" fmla="*/ 16698 h 160973"/>
              <a:gd name="connsiteX8" fmla="*/ 144447 w 160569"/>
              <a:gd name="connsiteY8" fmla="*/ 91177 h 160973"/>
              <a:gd name="connsiteX9" fmla="*/ 69967 w 160569"/>
              <a:gd name="connsiteY9" fmla="*/ 143267 h 160973"/>
              <a:gd name="connsiteX10" fmla="*/ 69358 w 160569"/>
              <a:gd name="connsiteY10" fmla="*/ 143157 h 160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569" h="160973">
                <a:moveTo>
                  <a:pt x="69358" y="143157"/>
                </a:moveTo>
                <a:cubicBezTo>
                  <a:pt x="69358" y="143157"/>
                  <a:pt x="60411" y="157525"/>
                  <a:pt x="59904" y="158383"/>
                </a:cubicBezTo>
                <a:cubicBezTo>
                  <a:pt x="102925" y="169528"/>
                  <a:pt x="146833" y="143687"/>
                  <a:pt x="157979" y="100666"/>
                </a:cubicBezTo>
                <a:cubicBezTo>
                  <a:pt x="169122" y="57645"/>
                  <a:pt x="143283" y="13735"/>
                  <a:pt x="100261" y="2591"/>
                </a:cubicBezTo>
                <a:cubicBezTo>
                  <a:pt x="57241" y="-8554"/>
                  <a:pt x="13331" y="17287"/>
                  <a:pt x="2187" y="60308"/>
                </a:cubicBezTo>
                <a:cubicBezTo>
                  <a:pt x="1139" y="64352"/>
                  <a:pt x="408" y="68471"/>
                  <a:pt x="0" y="72628"/>
                </a:cubicBezTo>
                <a:cubicBezTo>
                  <a:pt x="821" y="72477"/>
                  <a:pt x="17877" y="68788"/>
                  <a:pt x="17877" y="68788"/>
                </a:cubicBezTo>
                <a:cubicBezTo>
                  <a:pt x="24060" y="33837"/>
                  <a:pt x="57405" y="10515"/>
                  <a:pt x="92356" y="16698"/>
                </a:cubicBezTo>
                <a:cubicBezTo>
                  <a:pt x="127308" y="22881"/>
                  <a:pt x="150631" y="56226"/>
                  <a:pt x="144447" y="91177"/>
                </a:cubicBezTo>
                <a:cubicBezTo>
                  <a:pt x="138264" y="126128"/>
                  <a:pt x="104918" y="149450"/>
                  <a:pt x="69967" y="143267"/>
                </a:cubicBezTo>
                <a:cubicBezTo>
                  <a:pt x="69764" y="143231"/>
                  <a:pt x="69561" y="143194"/>
                  <a:pt x="69358" y="143157"/>
                </a:cubicBezTo>
                <a:close/>
              </a:path>
            </a:pathLst>
          </a:custGeom>
          <a:solidFill>
            <a:schemeClr val="bg1"/>
          </a:solidFill>
          <a:ln w="4242" cap="flat">
            <a:noFill/>
            <a:prstDash val="solid"/>
            <a:miter/>
          </a:ln>
        </p:spPr>
        <p:txBody>
          <a:bodyPr rtlCol="0" anchor="ctr"/>
          <a:lstStyle/>
          <a:p>
            <a:endParaRPr lang="en-US"/>
          </a:p>
        </p:txBody>
      </p:sp>
      <p:sp>
        <p:nvSpPr>
          <p:cNvPr id="394" name="Freeform 393">
            <a:extLst>
              <a:ext uri="{FF2B5EF4-FFF2-40B4-BE49-F238E27FC236}">
                <a16:creationId xmlns:a16="http://schemas.microsoft.com/office/drawing/2014/main" id="{9E655FEB-6688-3203-2F25-F6F20407984F}"/>
              </a:ext>
            </a:extLst>
          </p:cNvPr>
          <p:cNvSpPr/>
          <p:nvPr/>
        </p:nvSpPr>
        <p:spPr>
          <a:xfrm>
            <a:off x="2847144" y="4716793"/>
            <a:ext cx="386112" cy="269804"/>
          </a:xfrm>
          <a:custGeom>
            <a:avLst/>
            <a:gdLst>
              <a:gd name="connsiteX0" fmla="*/ 346691 w 386112"/>
              <a:gd name="connsiteY0" fmla="*/ 73719 h 269804"/>
              <a:gd name="connsiteX1" fmla="*/ 384347 w 386112"/>
              <a:gd name="connsiteY1" fmla="*/ 13866 h 269804"/>
              <a:gd name="connsiteX2" fmla="*/ 384423 w 386112"/>
              <a:gd name="connsiteY2" fmla="*/ 2806 h 269804"/>
              <a:gd name="connsiteX3" fmla="*/ 374581 w 386112"/>
              <a:gd name="connsiteY3" fmla="*/ 337 h 269804"/>
              <a:gd name="connsiteX4" fmla="*/ 305655 w 386112"/>
              <a:gd name="connsiteY4" fmla="*/ 15487 h 269804"/>
              <a:gd name="connsiteX5" fmla="*/ 273282 w 386112"/>
              <a:gd name="connsiteY5" fmla="*/ 27784 h 269804"/>
              <a:gd name="connsiteX6" fmla="*/ 188416 w 386112"/>
              <a:gd name="connsiteY6" fmla="*/ 86558 h 269804"/>
              <a:gd name="connsiteX7" fmla="*/ 132682 w 386112"/>
              <a:gd name="connsiteY7" fmla="*/ 83014 h 269804"/>
              <a:gd name="connsiteX8" fmla="*/ 59485 w 386112"/>
              <a:gd name="connsiteY8" fmla="*/ 133181 h 269804"/>
              <a:gd name="connsiteX9" fmla="*/ 54793 w 386112"/>
              <a:gd name="connsiteY9" fmla="*/ 157264 h 269804"/>
              <a:gd name="connsiteX10" fmla="*/ 55004 w 386112"/>
              <a:gd name="connsiteY10" fmla="*/ 157570 h 269804"/>
              <a:gd name="connsiteX11" fmla="*/ 65331 w 386112"/>
              <a:gd name="connsiteY11" fmla="*/ 172161 h 269804"/>
              <a:gd name="connsiteX12" fmla="*/ 39510 w 386112"/>
              <a:gd name="connsiteY12" fmla="*/ 189882 h 269804"/>
              <a:gd name="connsiteX13" fmla="*/ 37283 w 386112"/>
              <a:gd name="connsiteY13" fmla="*/ 201594 h 269804"/>
              <a:gd name="connsiteX14" fmla="*/ 37348 w 386112"/>
              <a:gd name="connsiteY14" fmla="*/ 201688 h 269804"/>
              <a:gd name="connsiteX15" fmla="*/ 52092 w 386112"/>
              <a:gd name="connsiteY15" fmla="*/ 201935 h 269804"/>
              <a:gd name="connsiteX16" fmla="*/ 75155 w 386112"/>
              <a:gd name="connsiteY16" fmla="*/ 186041 h 269804"/>
              <a:gd name="connsiteX17" fmla="*/ 85240 w 386112"/>
              <a:gd name="connsiteY17" fmla="*/ 200289 h 269804"/>
              <a:gd name="connsiteX18" fmla="*/ 30338 w 386112"/>
              <a:gd name="connsiteY18" fmla="*/ 236709 h 269804"/>
              <a:gd name="connsiteX19" fmla="*/ 3797 w 386112"/>
              <a:gd name="connsiteY19" fmla="*/ 254318 h 269804"/>
              <a:gd name="connsiteX20" fmla="*/ 1393 w 386112"/>
              <a:gd name="connsiteY20" fmla="*/ 266004 h 269804"/>
              <a:gd name="connsiteX21" fmla="*/ 1446 w 386112"/>
              <a:gd name="connsiteY21" fmla="*/ 266086 h 269804"/>
              <a:gd name="connsiteX22" fmla="*/ 13331 w 386112"/>
              <a:gd name="connsiteY22" fmla="*/ 268415 h 269804"/>
              <a:gd name="connsiteX23" fmla="*/ 95076 w 386112"/>
              <a:gd name="connsiteY23" fmla="*/ 214185 h 269804"/>
              <a:gd name="connsiteX24" fmla="*/ 105958 w 386112"/>
              <a:gd name="connsiteY24" fmla="*/ 229558 h 269804"/>
              <a:gd name="connsiteX25" fmla="*/ 76483 w 386112"/>
              <a:gd name="connsiteY25" fmla="*/ 249800 h 269804"/>
              <a:gd name="connsiteX26" fmla="*/ 74263 w 386112"/>
              <a:gd name="connsiteY26" fmla="*/ 261512 h 269804"/>
              <a:gd name="connsiteX27" fmla="*/ 74325 w 386112"/>
              <a:gd name="connsiteY27" fmla="*/ 261602 h 269804"/>
              <a:gd name="connsiteX28" fmla="*/ 86243 w 386112"/>
              <a:gd name="connsiteY28" fmla="*/ 263743 h 269804"/>
              <a:gd name="connsiteX29" fmla="*/ 115791 w 386112"/>
              <a:gd name="connsiteY29" fmla="*/ 243454 h 269804"/>
              <a:gd name="connsiteX30" fmla="*/ 126113 w 386112"/>
              <a:gd name="connsiteY30" fmla="*/ 258035 h 269804"/>
              <a:gd name="connsiteX31" fmla="*/ 150908 w 386112"/>
              <a:gd name="connsiteY31" fmla="*/ 262347 h 269804"/>
              <a:gd name="connsiteX32" fmla="*/ 224105 w 386112"/>
              <a:gd name="connsiteY32" fmla="*/ 212176 h 269804"/>
              <a:gd name="connsiteX33" fmla="*/ 243497 w 386112"/>
              <a:gd name="connsiteY33" fmla="*/ 155347 h 269804"/>
              <a:gd name="connsiteX34" fmla="*/ 324077 w 386112"/>
              <a:gd name="connsiteY34" fmla="*/ 99541 h 269804"/>
              <a:gd name="connsiteX35" fmla="*/ 346691 w 386112"/>
              <a:gd name="connsiteY35" fmla="*/ 73719 h 269804"/>
              <a:gd name="connsiteX36" fmla="*/ 359681 w 386112"/>
              <a:gd name="connsiteY36" fmla="*/ 20992 h 269804"/>
              <a:gd name="connsiteX37" fmla="*/ 328253 w 386112"/>
              <a:gd name="connsiteY37" fmla="*/ 71117 h 269804"/>
              <a:gd name="connsiteX38" fmla="*/ 301727 w 386112"/>
              <a:gd name="connsiteY38" fmla="*/ 33647 h 269804"/>
              <a:gd name="connsiteX39" fmla="*/ 359681 w 386112"/>
              <a:gd name="connsiteY39" fmla="*/ 20992 h 269804"/>
              <a:gd name="connsiteX40" fmla="*/ 79198 w 386112"/>
              <a:gd name="connsiteY40" fmla="*/ 162196 h 269804"/>
              <a:gd name="connsiteX41" fmla="*/ 69031 w 386112"/>
              <a:gd name="connsiteY41" fmla="*/ 147831 h 269804"/>
              <a:gd name="connsiteX42" fmla="*/ 69228 w 386112"/>
              <a:gd name="connsiteY42" fmla="*/ 147136 h 269804"/>
              <a:gd name="connsiteX43" fmla="*/ 69231 w 386112"/>
              <a:gd name="connsiteY43" fmla="*/ 147134 h 269804"/>
              <a:gd name="connsiteX44" fmla="*/ 137530 w 386112"/>
              <a:gd name="connsiteY44" fmla="*/ 100325 h 269804"/>
              <a:gd name="connsiteX45" fmla="*/ 165930 w 386112"/>
              <a:gd name="connsiteY45" fmla="*/ 102131 h 269804"/>
              <a:gd name="connsiteX46" fmla="*/ 209695 w 386112"/>
              <a:gd name="connsiteY46" fmla="*/ 201420 h 269804"/>
              <a:gd name="connsiteX47" fmla="*/ 141147 w 386112"/>
              <a:gd name="connsiteY47" fmla="*/ 248404 h 269804"/>
              <a:gd name="connsiteX48" fmla="*/ 140138 w 386112"/>
              <a:gd name="connsiteY48" fmla="*/ 248297 h 269804"/>
              <a:gd name="connsiteX49" fmla="*/ 129988 w 386112"/>
              <a:gd name="connsiteY49" fmla="*/ 233956 h 269804"/>
              <a:gd name="connsiteX50" fmla="*/ 219821 w 386112"/>
              <a:gd name="connsiteY50" fmla="*/ 171743 h 269804"/>
              <a:gd name="connsiteX51" fmla="*/ 120161 w 386112"/>
              <a:gd name="connsiteY51" fmla="*/ 220060 h 269804"/>
              <a:gd name="connsiteX52" fmla="*/ 109316 w 386112"/>
              <a:gd name="connsiteY52" fmla="*/ 204739 h 269804"/>
              <a:gd name="connsiteX53" fmla="*/ 214599 w 386112"/>
              <a:gd name="connsiteY53" fmla="*/ 134894 h 269804"/>
              <a:gd name="connsiteX54" fmla="*/ 217002 w 386112"/>
              <a:gd name="connsiteY54" fmla="*/ 123206 h 269804"/>
              <a:gd name="connsiteX55" fmla="*/ 216949 w 386112"/>
              <a:gd name="connsiteY55" fmla="*/ 123125 h 269804"/>
              <a:gd name="connsiteX56" fmla="*/ 205064 w 386112"/>
              <a:gd name="connsiteY56" fmla="*/ 120797 h 269804"/>
              <a:gd name="connsiteX57" fmla="*/ 99479 w 386112"/>
              <a:gd name="connsiteY57" fmla="*/ 190842 h 269804"/>
              <a:gd name="connsiteX58" fmla="*/ 89035 w 386112"/>
              <a:gd name="connsiteY58" fmla="*/ 176087 h 269804"/>
              <a:gd name="connsiteX59" fmla="*/ 248907 w 386112"/>
              <a:gd name="connsiteY59" fmla="*/ 65368 h 269804"/>
              <a:gd name="connsiteX60" fmla="*/ 280032 w 386112"/>
              <a:gd name="connsiteY60" fmla="*/ 109341 h 269804"/>
              <a:gd name="connsiteX61" fmla="*/ 294071 w 386112"/>
              <a:gd name="connsiteY61" fmla="*/ 99619 h 269804"/>
              <a:gd name="connsiteX62" fmla="*/ 262946 w 386112"/>
              <a:gd name="connsiteY62" fmla="*/ 55646 h 269804"/>
              <a:gd name="connsiteX63" fmla="*/ 285542 w 386112"/>
              <a:gd name="connsiteY63" fmla="*/ 40192 h 269804"/>
              <a:gd name="connsiteX64" fmla="*/ 316546 w 386112"/>
              <a:gd name="connsiteY64" fmla="*/ 83900 h 269804"/>
              <a:gd name="connsiteX65" fmla="*/ 294071 w 386112"/>
              <a:gd name="connsiteY65" fmla="*/ 99619 h 269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86112" h="269804">
                <a:moveTo>
                  <a:pt x="346691" y="73719"/>
                </a:moveTo>
                <a:lnTo>
                  <a:pt x="384347" y="13866"/>
                </a:lnTo>
                <a:cubicBezTo>
                  <a:pt x="386672" y="10555"/>
                  <a:pt x="386703" y="6149"/>
                  <a:pt x="384423" y="2806"/>
                </a:cubicBezTo>
                <a:cubicBezTo>
                  <a:pt x="381773" y="366"/>
                  <a:pt x="378068" y="-563"/>
                  <a:pt x="374581" y="337"/>
                </a:cubicBezTo>
                <a:lnTo>
                  <a:pt x="305655" y="15487"/>
                </a:lnTo>
                <a:cubicBezTo>
                  <a:pt x="294158" y="17411"/>
                  <a:pt x="283156" y="21591"/>
                  <a:pt x="273282" y="27784"/>
                </a:cubicBezTo>
                <a:lnTo>
                  <a:pt x="188416" y="86558"/>
                </a:lnTo>
                <a:lnTo>
                  <a:pt x="132682" y="83014"/>
                </a:lnTo>
                <a:lnTo>
                  <a:pt x="59485" y="133181"/>
                </a:lnTo>
                <a:cubicBezTo>
                  <a:pt x="51539" y="138535"/>
                  <a:pt x="49438" y="149318"/>
                  <a:pt x="54793" y="157264"/>
                </a:cubicBezTo>
                <a:cubicBezTo>
                  <a:pt x="54862" y="157367"/>
                  <a:pt x="54932" y="157469"/>
                  <a:pt x="55004" y="157570"/>
                </a:cubicBezTo>
                <a:lnTo>
                  <a:pt x="65331" y="172161"/>
                </a:lnTo>
                <a:lnTo>
                  <a:pt x="39510" y="189882"/>
                </a:lnTo>
                <a:cubicBezTo>
                  <a:pt x="35661" y="192501"/>
                  <a:pt x="34664" y="197745"/>
                  <a:pt x="37283" y="201594"/>
                </a:cubicBezTo>
                <a:cubicBezTo>
                  <a:pt x="37305" y="201625"/>
                  <a:pt x="37326" y="201657"/>
                  <a:pt x="37348" y="201688"/>
                </a:cubicBezTo>
                <a:cubicBezTo>
                  <a:pt x="41327" y="207371"/>
                  <a:pt x="47413" y="205159"/>
                  <a:pt x="52092" y="201935"/>
                </a:cubicBezTo>
                <a:lnTo>
                  <a:pt x="75155" y="186041"/>
                </a:lnTo>
                <a:lnTo>
                  <a:pt x="85240" y="200289"/>
                </a:lnTo>
                <a:lnTo>
                  <a:pt x="30338" y="236709"/>
                </a:lnTo>
                <a:lnTo>
                  <a:pt x="3797" y="254318"/>
                </a:lnTo>
                <a:cubicBezTo>
                  <a:pt x="-95" y="256883"/>
                  <a:pt x="-1171" y="262116"/>
                  <a:pt x="1393" y="266004"/>
                </a:cubicBezTo>
                <a:cubicBezTo>
                  <a:pt x="1410" y="266034"/>
                  <a:pt x="1428" y="266060"/>
                  <a:pt x="1446" y="266086"/>
                </a:cubicBezTo>
                <a:cubicBezTo>
                  <a:pt x="4143" y="269923"/>
                  <a:pt x="9386" y="270950"/>
                  <a:pt x="13331" y="268415"/>
                </a:cubicBezTo>
                <a:lnTo>
                  <a:pt x="95076" y="214185"/>
                </a:lnTo>
                <a:lnTo>
                  <a:pt x="105958" y="229558"/>
                </a:lnTo>
                <a:lnTo>
                  <a:pt x="76483" y="249800"/>
                </a:lnTo>
                <a:cubicBezTo>
                  <a:pt x="72635" y="252421"/>
                  <a:pt x="71641" y="257667"/>
                  <a:pt x="74263" y="261512"/>
                </a:cubicBezTo>
                <a:cubicBezTo>
                  <a:pt x="74283" y="261542"/>
                  <a:pt x="74304" y="261572"/>
                  <a:pt x="74325" y="261602"/>
                </a:cubicBezTo>
                <a:cubicBezTo>
                  <a:pt x="77069" y="265418"/>
                  <a:pt x="82344" y="266364"/>
                  <a:pt x="86243" y="263743"/>
                </a:cubicBezTo>
                <a:lnTo>
                  <a:pt x="115791" y="243454"/>
                </a:lnTo>
                <a:lnTo>
                  <a:pt x="126113" y="258035"/>
                </a:lnTo>
                <a:cubicBezTo>
                  <a:pt x="131967" y="265756"/>
                  <a:pt x="142792" y="267636"/>
                  <a:pt x="150908" y="262347"/>
                </a:cubicBezTo>
                <a:lnTo>
                  <a:pt x="224105" y="212176"/>
                </a:lnTo>
                <a:lnTo>
                  <a:pt x="243497" y="155347"/>
                </a:lnTo>
                <a:lnTo>
                  <a:pt x="324077" y="99541"/>
                </a:lnTo>
                <a:cubicBezTo>
                  <a:pt x="333345" y="92618"/>
                  <a:pt x="341051" y="83819"/>
                  <a:pt x="346691" y="73719"/>
                </a:cubicBezTo>
                <a:close/>
                <a:moveTo>
                  <a:pt x="359681" y="20992"/>
                </a:moveTo>
                <a:cubicBezTo>
                  <a:pt x="359681" y="20992"/>
                  <a:pt x="329526" y="69334"/>
                  <a:pt x="328253" y="71117"/>
                </a:cubicBezTo>
                <a:lnTo>
                  <a:pt x="301727" y="33647"/>
                </a:lnTo>
                <a:cubicBezTo>
                  <a:pt x="303975" y="33017"/>
                  <a:pt x="359681" y="20992"/>
                  <a:pt x="359681" y="20992"/>
                </a:cubicBezTo>
                <a:close/>
                <a:moveTo>
                  <a:pt x="79198" y="162196"/>
                </a:moveTo>
                <a:lnTo>
                  <a:pt x="69031" y="147831"/>
                </a:lnTo>
                <a:cubicBezTo>
                  <a:pt x="68893" y="147585"/>
                  <a:pt x="68981" y="147274"/>
                  <a:pt x="69228" y="147136"/>
                </a:cubicBezTo>
                <a:cubicBezTo>
                  <a:pt x="69228" y="147136"/>
                  <a:pt x="69230" y="147135"/>
                  <a:pt x="69231" y="147134"/>
                </a:cubicBezTo>
                <a:lnTo>
                  <a:pt x="137530" y="100325"/>
                </a:lnTo>
                <a:lnTo>
                  <a:pt x="165930" y="102131"/>
                </a:lnTo>
                <a:close/>
                <a:moveTo>
                  <a:pt x="209695" y="201420"/>
                </a:moveTo>
                <a:lnTo>
                  <a:pt x="141147" y="248404"/>
                </a:lnTo>
                <a:cubicBezTo>
                  <a:pt x="140832" y="248631"/>
                  <a:pt x="140397" y="248584"/>
                  <a:pt x="140138" y="248297"/>
                </a:cubicBezTo>
                <a:lnTo>
                  <a:pt x="129988" y="233956"/>
                </a:lnTo>
                <a:lnTo>
                  <a:pt x="219821" y="171743"/>
                </a:lnTo>
                <a:close/>
                <a:moveTo>
                  <a:pt x="120161" y="220060"/>
                </a:moveTo>
                <a:lnTo>
                  <a:pt x="109316" y="204739"/>
                </a:lnTo>
                <a:lnTo>
                  <a:pt x="214599" y="134894"/>
                </a:lnTo>
                <a:cubicBezTo>
                  <a:pt x="218490" y="132330"/>
                  <a:pt x="219566" y="127097"/>
                  <a:pt x="217002" y="123206"/>
                </a:cubicBezTo>
                <a:cubicBezTo>
                  <a:pt x="216985" y="123179"/>
                  <a:pt x="216967" y="123152"/>
                  <a:pt x="216949" y="123125"/>
                </a:cubicBezTo>
                <a:cubicBezTo>
                  <a:pt x="214293" y="119226"/>
                  <a:pt x="208994" y="118188"/>
                  <a:pt x="205064" y="120797"/>
                </a:cubicBezTo>
                <a:lnTo>
                  <a:pt x="99479" y="190842"/>
                </a:lnTo>
                <a:lnTo>
                  <a:pt x="89035" y="176087"/>
                </a:lnTo>
                <a:lnTo>
                  <a:pt x="248907" y="65368"/>
                </a:lnTo>
                <a:lnTo>
                  <a:pt x="280032" y="109341"/>
                </a:lnTo>
                <a:close/>
                <a:moveTo>
                  <a:pt x="294071" y="99619"/>
                </a:moveTo>
                <a:lnTo>
                  <a:pt x="262946" y="55646"/>
                </a:lnTo>
                <a:cubicBezTo>
                  <a:pt x="262946" y="55646"/>
                  <a:pt x="284620" y="40712"/>
                  <a:pt x="285542" y="40192"/>
                </a:cubicBezTo>
                <a:cubicBezTo>
                  <a:pt x="285682" y="40438"/>
                  <a:pt x="316296" y="83629"/>
                  <a:pt x="316546" y="83900"/>
                </a:cubicBezTo>
                <a:cubicBezTo>
                  <a:pt x="315757" y="84551"/>
                  <a:pt x="294071" y="99619"/>
                  <a:pt x="294071" y="99619"/>
                </a:cubicBezTo>
                <a:close/>
              </a:path>
            </a:pathLst>
          </a:custGeom>
          <a:solidFill>
            <a:schemeClr val="bg1"/>
          </a:solidFill>
          <a:ln w="4242" cap="flat">
            <a:noFill/>
            <a:prstDash val="solid"/>
            <a:miter/>
          </a:ln>
        </p:spPr>
        <p:txBody>
          <a:bodyPr rtlCol="0" anchor="ctr"/>
          <a:lstStyle/>
          <a:p>
            <a:endParaRPr lang="en-US"/>
          </a:p>
        </p:txBody>
      </p:sp>
      <p:sp>
        <p:nvSpPr>
          <p:cNvPr id="395" name="Freeform 394">
            <a:extLst>
              <a:ext uri="{FF2B5EF4-FFF2-40B4-BE49-F238E27FC236}">
                <a16:creationId xmlns:a16="http://schemas.microsoft.com/office/drawing/2014/main" id="{B9913248-C3FC-9C9B-90CC-814FAB6BBE4D}"/>
              </a:ext>
            </a:extLst>
          </p:cNvPr>
          <p:cNvSpPr/>
          <p:nvPr/>
        </p:nvSpPr>
        <p:spPr>
          <a:xfrm>
            <a:off x="3104080" y="4600798"/>
            <a:ext cx="245665" cy="245693"/>
          </a:xfrm>
          <a:custGeom>
            <a:avLst/>
            <a:gdLst>
              <a:gd name="connsiteX0" fmla="*/ 76822 w 245665"/>
              <a:gd name="connsiteY0" fmla="*/ 229670 h 245693"/>
              <a:gd name="connsiteX1" fmla="*/ 70573 w 245665"/>
              <a:gd name="connsiteY1" fmla="*/ 233998 h 245693"/>
              <a:gd name="connsiteX2" fmla="*/ 233971 w 245665"/>
              <a:gd name="connsiteY2" fmla="*/ 175091 h 245693"/>
              <a:gd name="connsiteX3" fmla="*/ 175064 w 245665"/>
              <a:gd name="connsiteY3" fmla="*/ 11695 h 245693"/>
              <a:gd name="connsiteX4" fmla="*/ 11666 w 245665"/>
              <a:gd name="connsiteY4" fmla="*/ 70602 h 245693"/>
              <a:gd name="connsiteX5" fmla="*/ 0 w 245665"/>
              <a:gd name="connsiteY5" fmla="*/ 123052 h 245693"/>
              <a:gd name="connsiteX6" fmla="*/ 511 w 245665"/>
              <a:gd name="connsiteY6" fmla="*/ 133908 h 245693"/>
              <a:gd name="connsiteX7" fmla="*/ 6595 w 245665"/>
              <a:gd name="connsiteY7" fmla="*/ 129694 h 245693"/>
              <a:gd name="connsiteX8" fmla="*/ 6670 w 245665"/>
              <a:gd name="connsiteY8" fmla="*/ 129644 h 245693"/>
              <a:gd name="connsiteX9" fmla="*/ 17148 w 245665"/>
              <a:gd name="connsiteY9" fmla="*/ 123764 h 245693"/>
              <a:gd name="connsiteX10" fmla="*/ 17129 w 245665"/>
              <a:gd name="connsiteY10" fmla="*/ 123052 h 245693"/>
              <a:gd name="connsiteX11" fmla="*/ 123174 w 245665"/>
              <a:gd name="connsiteY11" fmla="*/ 15255 h 245693"/>
              <a:gd name="connsiteX12" fmla="*/ 230969 w 245665"/>
              <a:gd name="connsiteY12" fmla="*/ 121299 h 245693"/>
              <a:gd name="connsiteX13" fmla="*/ 124926 w 245665"/>
              <a:gd name="connsiteY13" fmla="*/ 229096 h 245693"/>
              <a:gd name="connsiteX14" fmla="*/ 85960 w 245665"/>
              <a:gd name="connsiteY14" fmla="*/ 222085 h 245693"/>
              <a:gd name="connsiteX15" fmla="*/ 76822 w 245665"/>
              <a:gd name="connsiteY15" fmla="*/ 229670 h 24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5665" h="245693">
                <a:moveTo>
                  <a:pt x="76822" y="229670"/>
                </a:moveTo>
                <a:lnTo>
                  <a:pt x="70573" y="233998"/>
                </a:lnTo>
                <a:cubicBezTo>
                  <a:pt x="131960" y="262852"/>
                  <a:pt x="205117" y="236479"/>
                  <a:pt x="233971" y="175091"/>
                </a:cubicBezTo>
                <a:cubicBezTo>
                  <a:pt x="262825" y="113704"/>
                  <a:pt x="236450" y="40549"/>
                  <a:pt x="175064" y="11695"/>
                </a:cubicBezTo>
                <a:cubicBezTo>
                  <a:pt x="113675" y="-17159"/>
                  <a:pt x="40520" y="9215"/>
                  <a:pt x="11666" y="70602"/>
                </a:cubicBezTo>
                <a:cubicBezTo>
                  <a:pt x="3954" y="87010"/>
                  <a:pt x="-30" y="104922"/>
                  <a:pt x="0" y="123052"/>
                </a:cubicBezTo>
                <a:cubicBezTo>
                  <a:pt x="0" y="126712"/>
                  <a:pt x="194" y="130328"/>
                  <a:pt x="511" y="133908"/>
                </a:cubicBezTo>
                <a:lnTo>
                  <a:pt x="6595" y="129694"/>
                </a:lnTo>
                <a:lnTo>
                  <a:pt x="6670" y="129644"/>
                </a:lnTo>
                <a:cubicBezTo>
                  <a:pt x="10010" y="127423"/>
                  <a:pt x="13512" y="125457"/>
                  <a:pt x="17148" y="123764"/>
                </a:cubicBezTo>
                <a:cubicBezTo>
                  <a:pt x="17146" y="123526"/>
                  <a:pt x="17129" y="123291"/>
                  <a:pt x="17129" y="123052"/>
                </a:cubicBezTo>
                <a:cubicBezTo>
                  <a:pt x="16645" y="64001"/>
                  <a:pt x="64123" y="15739"/>
                  <a:pt x="123174" y="15255"/>
                </a:cubicBezTo>
                <a:cubicBezTo>
                  <a:pt x="182224" y="14771"/>
                  <a:pt x="230485" y="62249"/>
                  <a:pt x="230969" y="121299"/>
                </a:cubicBezTo>
                <a:cubicBezTo>
                  <a:pt x="231453" y="180350"/>
                  <a:pt x="183975" y="228613"/>
                  <a:pt x="124926" y="229096"/>
                </a:cubicBezTo>
                <a:cubicBezTo>
                  <a:pt x="111614" y="229206"/>
                  <a:pt x="98399" y="226828"/>
                  <a:pt x="85960" y="222085"/>
                </a:cubicBezTo>
                <a:cubicBezTo>
                  <a:pt x="83118" y="224849"/>
                  <a:pt x="80062" y="227386"/>
                  <a:pt x="76822" y="229670"/>
                </a:cubicBezTo>
                <a:close/>
              </a:path>
            </a:pathLst>
          </a:custGeom>
          <a:solidFill>
            <a:schemeClr val="bg1"/>
          </a:solidFill>
          <a:ln w="4242" cap="flat">
            <a:noFill/>
            <a:prstDash val="solid"/>
            <a:miter/>
          </a:ln>
        </p:spPr>
        <p:txBody>
          <a:bodyPr rtlCol="0" anchor="ctr"/>
          <a:lstStyle/>
          <a:p>
            <a:endParaRPr lang="en-US"/>
          </a:p>
        </p:txBody>
      </p:sp>
      <p:sp>
        <p:nvSpPr>
          <p:cNvPr id="396" name="Freeform 395">
            <a:extLst>
              <a:ext uri="{FF2B5EF4-FFF2-40B4-BE49-F238E27FC236}">
                <a16:creationId xmlns:a16="http://schemas.microsoft.com/office/drawing/2014/main" id="{7CF23468-CB25-B50C-B58A-F12FA6152A16}"/>
              </a:ext>
            </a:extLst>
          </p:cNvPr>
          <p:cNvSpPr/>
          <p:nvPr/>
        </p:nvSpPr>
        <p:spPr>
          <a:xfrm>
            <a:off x="3061257" y="4558414"/>
            <a:ext cx="334017" cy="330888"/>
          </a:xfrm>
          <a:custGeom>
            <a:avLst/>
            <a:gdLst>
              <a:gd name="connsiteX0" fmla="*/ 167009 w 334017"/>
              <a:gd name="connsiteY0" fmla="*/ 1 h 330888"/>
              <a:gd name="connsiteX1" fmla="*/ 0 w 334017"/>
              <a:gd name="connsiteY1" fmla="*/ 165436 h 330888"/>
              <a:gd name="connsiteX2" fmla="*/ 4447 w 334017"/>
              <a:gd name="connsiteY2" fmla="*/ 203222 h 330888"/>
              <a:gd name="connsiteX3" fmla="*/ 19699 w 334017"/>
              <a:gd name="connsiteY3" fmla="*/ 192660 h 330888"/>
              <a:gd name="connsiteX4" fmla="*/ 17129 w 334017"/>
              <a:gd name="connsiteY4" fmla="*/ 165436 h 330888"/>
              <a:gd name="connsiteX5" fmla="*/ 165589 w 334017"/>
              <a:gd name="connsiteY5" fmla="*/ 14136 h 330888"/>
              <a:gd name="connsiteX6" fmla="*/ 316888 w 334017"/>
              <a:gd name="connsiteY6" fmla="*/ 162596 h 330888"/>
              <a:gd name="connsiteX7" fmla="*/ 168429 w 334017"/>
              <a:gd name="connsiteY7" fmla="*/ 313896 h 330888"/>
              <a:gd name="connsiteX8" fmla="*/ 167009 w 334017"/>
              <a:gd name="connsiteY8" fmla="*/ 313903 h 330888"/>
              <a:gd name="connsiteX9" fmla="*/ 89870 w 334017"/>
              <a:gd name="connsiteY9" fmla="*/ 292674 h 330888"/>
              <a:gd name="connsiteX10" fmla="*/ 74673 w 334017"/>
              <a:gd name="connsiteY10" fmla="*/ 303199 h 330888"/>
              <a:gd name="connsiteX11" fmla="*/ 306354 w 334017"/>
              <a:gd name="connsiteY11" fmla="*/ 255785 h 330888"/>
              <a:gd name="connsiteX12" fmla="*/ 334018 w 334017"/>
              <a:gd name="connsiteY12" fmla="*/ 165436 h 330888"/>
              <a:gd name="connsiteX13" fmla="*/ 167009 w 334017"/>
              <a:gd name="connsiteY13" fmla="*/ 1 h 330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4017" h="330888">
                <a:moveTo>
                  <a:pt x="167009" y="1"/>
                </a:moveTo>
                <a:cubicBezTo>
                  <a:pt x="75250" y="-328"/>
                  <a:pt x="540" y="73678"/>
                  <a:pt x="0" y="165436"/>
                </a:cubicBezTo>
                <a:cubicBezTo>
                  <a:pt x="9" y="178161"/>
                  <a:pt x="1501" y="190842"/>
                  <a:pt x="4447" y="203222"/>
                </a:cubicBezTo>
                <a:lnTo>
                  <a:pt x="19699" y="192660"/>
                </a:lnTo>
                <a:cubicBezTo>
                  <a:pt x="17999" y="183684"/>
                  <a:pt x="17139" y="174570"/>
                  <a:pt x="17129" y="165436"/>
                </a:cubicBezTo>
                <a:cubicBezTo>
                  <a:pt x="16345" y="82659"/>
                  <a:pt x="82813" y="14920"/>
                  <a:pt x="165589" y="14136"/>
                </a:cubicBezTo>
                <a:cubicBezTo>
                  <a:pt x="248368" y="13352"/>
                  <a:pt x="316105" y="79820"/>
                  <a:pt x="316888" y="162596"/>
                </a:cubicBezTo>
                <a:cubicBezTo>
                  <a:pt x="317672" y="245373"/>
                  <a:pt x="251207" y="313112"/>
                  <a:pt x="168429" y="313896"/>
                </a:cubicBezTo>
                <a:cubicBezTo>
                  <a:pt x="167955" y="313900"/>
                  <a:pt x="167482" y="313903"/>
                  <a:pt x="167009" y="313903"/>
                </a:cubicBezTo>
                <a:cubicBezTo>
                  <a:pt x="139848" y="313940"/>
                  <a:pt x="113187" y="306603"/>
                  <a:pt x="89870" y="292674"/>
                </a:cubicBezTo>
                <a:lnTo>
                  <a:pt x="74673" y="303199"/>
                </a:lnTo>
                <a:cubicBezTo>
                  <a:pt x="151743" y="354083"/>
                  <a:pt x="255472" y="332856"/>
                  <a:pt x="306354" y="255785"/>
                </a:cubicBezTo>
                <a:cubicBezTo>
                  <a:pt x="324070" y="228955"/>
                  <a:pt x="333675" y="197585"/>
                  <a:pt x="334018" y="165436"/>
                </a:cubicBezTo>
                <a:cubicBezTo>
                  <a:pt x="333478" y="73678"/>
                  <a:pt x="258769" y="-328"/>
                  <a:pt x="167009" y="1"/>
                </a:cubicBezTo>
                <a:close/>
              </a:path>
            </a:pathLst>
          </a:custGeom>
          <a:solidFill>
            <a:schemeClr val="bg1"/>
          </a:solidFill>
          <a:ln w="4242" cap="flat">
            <a:noFill/>
            <a:prstDash val="solid"/>
            <a:miter/>
          </a:ln>
        </p:spPr>
        <p:txBody>
          <a:bodyPr rtlCol="0" anchor="ctr"/>
          <a:lstStyle/>
          <a:p>
            <a:endParaRPr lang="en-US"/>
          </a:p>
        </p:txBody>
      </p:sp>
      <p:sp>
        <p:nvSpPr>
          <p:cNvPr id="397" name="Graphic 31">
            <a:extLst>
              <a:ext uri="{FF2B5EF4-FFF2-40B4-BE49-F238E27FC236}">
                <a16:creationId xmlns:a16="http://schemas.microsoft.com/office/drawing/2014/main" id="{B5FFF2BA-2C74-F47B-9D80-0187E947ABD8}"/>
              </a:ext>
            </a:extLst>
          </p:cNvPr>
          <p:cNvSpPr/>
          <p:nvPr/>
        </p:nvSpPr>
        <p:spPr>
          <a:xfrm>
            <a:off x="3864213" y="4465846"/>
            <a:ext cx="548087" cy="548205"/>
          </a:xfrm>
          <a:custGeom>
            <a:avLst/>
            <a:gdLst>
              <a:gd name="connsiteX0" fmla="*/ 547617 w 548087"/>
              <a:gd name="connsiteY0" fmla="*/ 212035 h 548205"/>
              <a:gd name="connsiteX1" fmla="*/ 548085 w 548087"/>
              <a:gd name="connsiteY1" fmla="*/ 210140 h 548205"/>
              <a:gd name="connsiteX2" fmla="*/ 548085 w 548087"/>
              <a:gd name="connsiteY2" fmla="*/ 209809 h 548205"/>
              <a:gd name="connsiteX3" fmla="*/ 547435 w 548087"/>
              <a:gd name="connsiteY3" fmla="*/ 205778 h 548205"/>
              <a:gd name="connsiteX4" fmla="*/ 547366 w 548087"/>
              <a:gd name="connsiteY4" fmla="*/ 205469 h 548205"/>
              <a:gd name="connsiteX5" fmla="*/ 544819 w 548087"/>
              <a:gd name="connsiteY5" fmla="*/ 201415 h 548205"/>
              <a:gd name="connsiteX6" fmla="*/ 451020 w 548087"/>
              <a:gd name="connsiteY6" fmla="*/ 107365 h 548205"/>
              <a:gd name="connsiteX7" fmla="*/ 434394 w 548087"/>
              <a:gd name="connsiteY7" fmla="*/ 90670 h 548205"/>
              <a:gd name="connsiteX8" fmla="*/ 434325 w 548087"/>
              <a:gd name="connsiteY8" fmla="*/ 90670 h 548205"/>
              <a:gd name="connsiteX9" fmla="*/ 421216 w 548087"/>
              <a:gd name="connsiteY9" fmla="*/ 77469 h 548205"/>
              <a:gd name="connsiteX10" fmla="*/ 478975 w 548087"/>
              <a:gd name="connsiteY10" fmla="*/ 19515 h 548205"/>
              <a:gd name="connsiteX11" fmla="*/ 478941 w 548087"/>
              <a:gd name="connsiteY11" fmla="*/ 3334 h 548205"/>
              <a:gd name="connsiteX12" fmla="*/ 462760 w 548087"/>
              <a:gd name="connsiteY12" fmla="*/ 3368 h 548205"/>
              <a:gd name="connsiteX13" fmla="*/ 396961 w 548087"/>
              <a:gd name="connsiteY13" fmla="*/ 69395 h 548205"/>
              <a:gd name="connsiteX14" fmla="*/ 396961 w 548087"/>
              <a:gd name="connsiteY14" fmla="*/ 85543 h 548205"/>
              <a:gd name="connsiteX15" fmla="*/ 409579 w 548087"/>
              <a:gd name="connsiteY15" fmla="*/ 98230 h 548205"/>
              <a:gd name="connsiteX16" fmla="*/ 376726 w 548087"/>
              <a:gd name="connsiteY16" fmla="*/ 127178 h 548205"/>
              <a:gd name="connsiteX17" fmla="*/ 327280 w 548087"/>
              <a:gd name="connsiteY17" fmla="*/ 127178 h 548205"/>
              <a:gd name="connsiteX18" fmla="*/ 293181 w 548087"/>
              <a:gd name="connsiteY18" fmla="*/ 140127 h 548205"/>
              <a:gd name="connsiteX19" fmla="*/ 177160 w 548087"/>
              <a:gd name="connsiteY19" fmla="*/ 242902 h 548205"/>
              <a:gd name="connsiteX20" fmla="*/ 175401 w 548087"/>
              <a:gd name="connsiteY20" fmla="*/ 258090 h 548205"/>
              <a:gd name="connsiteX21" fmla="*/ 242388 w 548087"/>
              <a:gd name="connsiteY21" fmla="*/ 290281 h 548205"/>
              <a:gd name="connsiteX22" fmla="*/ 311053 w 548087"/>
              <a:gd name="connsiteY22" fmla="*/ 245095 h 548205"/>
              <a:gd name="connsiteX23" fmla="*/ 378267 w 548087"/>
              <a:gd name="connsiteY23" fmla="*/ 254047 h 548205"/>
              <a:gd name="connsiteX24" fmla="*/ 433709 w 548087"/>
              <a:gd name="connsiteY24" fmla="*/ 224551 h 548205"/>
              <a:gd name="connsiteX25" fmla="*/ 428239 w 548087"/>
              <a:gd name="connsiteY25" fmla="*/ 209089 h 548205"/>
              <a:gd name="connsiteX26" fmla="*/ 413294 w 548087"/>
              <a:gd name="connsiteY26" fmla="*/ 214249 h 548205"/>
              <a:gd name="connsiteX27" fmla="*/ 413211 w 548087"/>
              <a:gd name="connsiteY27" fmla="*/ 214422 h 548205"/>
              <a:gd name="connsiteX28" fmla="*/ 374168 w 548087"/>
              <a:gd name="connsiteY28" fmla="*/ 231551 h 548205"/>
              <a:gd name="connsiteX29" fmla="*/ 315723 w 548087"/>
              <a:gd name="connsiteY29" fmla="*/ 221536 h 548205"/>
              <a:gd name="connsiteX30" fmla="*/ 300878 w 548087"/>
              <a:gd name="connsiteY30" fmla="*/ 222975 h 548205"/>
              <a:gd name="connsiteX31" fmla="*/ 237043 w 548087"/>
              <a:gd name="connsiteY31" fmla="*/ 268059 h 548205"/>
              <a:gd name="connsiteX32" fmla="*/ 200741 w 548087"/>
              <a:gd name="connsiteY32" fmla="*/ 252574 h 548205"/>
              <a:gd name="connsiteX33" fmla="*/ 308358 w 548087"/>
              <a:gd name="connsiteY33" fmla="*/ 157199 h 548205"/>
              <a:gd name="connsiteX34" fmla="*/ 327280 w 548087"/>
              <a:gd name="connsiteY34" fmla="*/ 150017 h 548205"/>
              <a:gd name="connsiteX35" fmla="*/ 381042 w 548087"/>
              <a:gd name="connsiteY35" fmla="*/ 150017 h 548205"/>
              <a:gd name="connsiteX36" fmla="*/ 388602 w 548087"/>
              <a:gd name="connsiteY36" fmla="*/ 147162 h 548205"/>
              <a:gd name="connsiteX37" fmla="*/ 425772 w 548087"/>
              <a:gd name="connsiteY37" fmla="*/ 114422 h 548205"/>
              <a:gd name="connsiteX38" fmla="*/ 432624 w 548087"/>
              <a:gd name="connsiteY38" fmla="*/ 121274 h 548205"/>
              <a:gd name="connsiteX39" fmla="*/ 519765 w 548087"/>
              <a:gd name="connsiteY39" fmla="*/ 208815 h 548205"/>
              <a:gd name="connsiteX40" fmla="*/ 483669 w 548087"/>
              <a:gd name="connsiteY40" fmla="*/ 238871 h 548205"/>
              <a:gd name="connsiteX41" fmla="*/ 479672 w 548087"/>
              <a:gd name="connsiteY41" fmla="*/ 249320 h 548205"/>
              <a:gd name="connsiteX42" fmla="*/ 468755 w 548087"/>
              <a:gd name="connsiteY42" fmla="*/ 317539 h 548205"/>
              <a:gd name="connsiteX43" fmla="*/ 423488 w 548087"/>
              <a:gd name="connsiteY43" fmla="*/ 362737 h 548205"/>
              <a:gd name="connsiteX44" fmla="*/ 323877 w 548087"/>
              <a:gd name="connsiteY44" fmla="*/ 262795 h 548205"/>
              <a:gd name="connsiteX45" fmla="*/ 307695 w 548087"/>
              <a:gd name="connsiteY45" fmla="*/ 262760 h 548205"/>
              <a:gd name="connsiteX46" fmla="*/ 307661 w 548087"/>
              <a:gd name="connsiteY46" fmla="*/ 278942 h 548205"/>
              <a:gd name="connsiteX47" fmla="*/ 415928 w 548087"/>
              <a:gd name="connsiteY47" fmla="*/ 387563 h 548205"/>
              <a:gd name="connsiteX48" fmla="*/ 415928 w 548087"/>
              <a:gd name="connsiteY48" fmla="*/ 387563 h 548205"/>
              <a:gd name="connsiteX49" fmla="*/ 423659 w 548087"/>
              <a:gd name="connsiteY49" fmla="*/ 395306 h 548205"/>
              <a:gd name="connsiteX50" fmla="*/ 423659 w 548087"/>
              <a:gd name="connsiteY50" fmla="*/ 416706 h 548205"/>
              <a:gd name="connsiteX51" fmla="*/ 402728 w 548087"/>
              <a:gd name="connsiteY51" fmla="*/ 416911 h 548205"/>
              <a:gd name="connsiteX52" fmla="*/ 328696 w 548087"/>
              <a:gd name="connsiteY52" fmla="*/ 342685 h 548205"/>
              <a:gd name="connsiteX53" fmla="*/ 312514 w 548087"/>
              <a:gd name="connsiteY53" fmla="*/ 342651 h 548205"/>
              <a:gd name="connsiteX54" fmla="*/ 312480 w 548087"/>
              <a:gd name="connsiteY54" fmla="*/ 358832 h 548205"/>
              <a:gd name="connsiteX55" fmla="*/ 386706 w 548087"/>
              <a:gd name="connsiteY55" fmla="*/ 433252 h 548205"/>
              <a:gd name="connsiteX56" fmla="*/ 395750 w 548087"/>
              <a:gd name="connsiteY56" fmla="*/ 450473 h 548205"/>
              <a:gd name="connsiteX57" fmla="*/ 391377 w 548087"/>
              <a:gd name="connsiteY57" fmla="*/ 457838 h 548205"/>
              <a:gd name="connsiteX58" fmla="*/ 365375 w 548087"/>
              <a:gd name="connsiteY58" fmla="*/ 454413 h 548205"/>
              <a:gd name="connsiteX59" fmla="*/ 299610 w 548087"/>
              <a:gd name="connsiteY59" fmla="*/ 388431 h 548205"/>
              <a:gd name="connsiteX60" fmla="*/ 283429 w 548087"/>
              <a:gd name="connsiteY60" fmla="*/ 388397 h 548205"/>
              <a:gd name="connsiteX61" fmla="*/ 283395 w 548087"/>
              <a:gd name="connsiteY61" fmla="*/ 404578 h 548205"/>
              <a:gd name="connsiteX62" fmla="*/ 349022 w 548087"/>
              <a:gd name="connsiteY62" fmla="*/ 470503 h 548205"/>
              <a:gd name="connsiteX63" fmla="*/ 349022 w 548087"/>
              <a:gd name="connsiteY63" fmla="*/ 470503 h 548205"/>
              <a:gd name="connsiteX64" fmla="*/ 348885 w 548087"/>
              <a:gd name="connsiteY64" fmla="*/ 491697 h 548205"/>
              <a:gd name="connsiteX65" fmla="*/ 338311 w 548087"/>
              <a:gd name="connsiteY65" fmla="*/ 496093 h 548205"/>
              <a:gd name="connsiteX66" fmla="*/ 338311 w 548087"/>
              <a:gd name="connsiteY66" fmla="*/ 496093 h 548205"/>
              <a:gd name="connsiteX67" fmla="*/ 327748 w 548087"/>
              <a:gd name="connsiteY67" fmla="*/ 491743 h 548205"/>
              <a:gd name="connsiteX68" fmla="*/ 319332 w 548087"/>
              <a:gd name="connsiteY68" fmla="*/ 483304 h 548205"/>
              <a:gd name="connsiteX69" fmla="*/ 318452 w 548087"/>
              <a:gd name="connsiteY69" fmla="*/ 482721 h 548205"/>
              <a:gd name="connsiteX70" fmla="*/ 289687 w 548087"/>
              <a:gd name="connsiteY70" fmla="*/ 448223 h 548205"/>
              <a:gd name="connsiteX71" fmla="*/ 280414 w 548087"/>
              <a:gd name="connsiteY71" fmla="*/ 410402 h 548205"/>
              <a:gd name="connsiteX72" fmla="*/ 266711 w 548087"/>
              <a:gd name="connsiteY72" fmla="*/ 401940 h 548205"/>
              <a:gd name="connsiteX73" fmla="*/ 263479 w 548087"/>
              <a:gd name="connsiteY73" fmla="*/ 352209 h 548205"/>
              <a:gd name="connsiteX74" fmla="*/ 213736 w 548087"/>
              <a:gd name="connsiteY74" fmla="*/ 349068 h 548205"/>
              <a:gd name="connsiteX75" fmla="*/ 205206 w 548087"/>
              <a:gd name="connsiteY75" fmla="*/ 335719 h 548205"/>
              <a:gd name="connsiteX76" fmla="*/ 151535 w 548087"/>
              <a:gd name="connsiteY76" fmla="*/ 335719 h 548205"/>
              <a:gd name="connsiteX77" fmla="*/ 124585 w 548087"/>
              <a:gd name="connsiteY77" fmla="*/ 362772 h 548205"/>
              <a:gd name="connsiteX78" fmla="*/ 79433 w 548087"/>
              <a:gd name="connsiteY78" fmla="*/ 317551 h 548205"/>
              <a:gd name="connsiteX79" fmla="*/ 68470 w 548087"/>
              <a:gd name="connsiteY79" fmla="*/ 249354 h 548205"/>
              <a:gd name="connsiteX80" fmla="*/ 64462 w 548087"/>
              <a:gd name="connsiteY80" fmla="*/ 238905 h 548205"/>
              <a:gd name="connsiteX81" fmla="*/ 28411 w 548087"/>
              <a:gd name="connsiteY81" fmla="*/ 208849 h 548205"/>
              <a:gd name="connsiteX82" fmla="*/ 122335 w 548087"/>
              <a:gd name="connsiteY82" fmla="*/ 114399 h 548205"/>
              <a:gd name="connsiteX83" fmla="*/ 159563 w 548087"/>
              <a:gd name="connsiteY83" fmla="*/ 147196 h 548205"/>
              <a:gd name="connsiteX84" fmla="*/ 167122 w 548087"/>
              <a:gd name="connsiteY84" fmla="*/ 150051 h 548205"/>
              <a:gd name="connsiteX85" fmla="*/ 220896 w 548087"/>
              <a:gd name="connsiteY85" fmla="*/ 150051 h 548205"/>
              <a:gd name="connsiteX86" fmla="*/ 240446 w 548087"/>
              <a:gd name="connsiteY86" fmla="*/ 157748 h 548205"/>
              <a:gd name="connsiteX87" fmla="*/ 243039 w 548087"/>
              <a:gd name="connsiteY87" fmla="*/ 159734 h 548205"/>
              <a:gd name="connsiteX88" fmla="*/ 259066 w 548087"/>
              <a:gd name="connsiteY88" fmla="*/ 157650 h 548205"/>
              <a:gd name="connsiteX89" fmla="*/ 256982 w 548087"/>
              <a:gd name="connsiteY89" fmla="*/ 141623 h 548205"/>
              <a:gd name="connsiteX90" fmla="*/ 254995 w 548087"/>
              <a:gd name="connsiteY90" fmla="*/ 140139 h 548205"/>
              <a:gd name="connsiteX91" fmla="*/ 220896 w 548087"/>
              <a:gd name="connsiteY91" fmla="*/ 127189 h 548205"/>
              <a:gd name="connsiteX92" fmla="*/ 171439 w 548087"/>
              <a:gd name="connsiteY92" fmla="*/ 127189 h 548205"/>
              <a:gd name="connsiteX93" fmla="*/ 138517 w 548087"/>
              <a:gd name="connsiteY93" fmla="*/ 98184 h 548205"/>
              <a:gd name="connsiteX94" fmla="*/ 151078 w 548087"/>
              <a:gd name="connsiteY94" fmla="*/ 85622 h 548205"/>
              <a:gd name="connsiteX95" fmla="*/ 151078 w 548087"/>
              <a:gd name="connsiteY95" fmla="*/ 69475 h 548205"/>
              <a:gd name="connsiteX96" fmla="*/ 85279 w 548087"/>
              <a:gd name="connsiteY96" fmla="*/ 3368 h 548205"/>
              <a:gd name="connsiteX97" fmla="*/ 69098 w 548087"/>
              <a:gd name="connsiteY97" fmla="*/ 3334 h 548205"/>
              <a:gd name="connsiteX98" fmla="*/ 69064 w 548087"/>
              <a:gd name="connsiteY98" fmla="*/ 19515 h 548205"/>
              <a:gd name="connsiteX99" fmla="*/ 126823 w 548087"/>
              <a:gd name="connsiteY99" fmla="*/ 77469 h 548205"/>
              <a:gd name="connsiteX100" fmla="*/ 3265 w 548087"/>
              <a:gd name="connsiteY100" fmla="*/ 201450 h 548205"/>
              <a:gd name="connsiteX101" fmla="*/ 1175 w 548087"/>
              <a:gd name="connsiteY101" fmla="*/ 214445 h 548205"/>
              <a:gd name="connsiteX102" fmla="*/ 2009 w 548087"/>
              <a:gd name="connsiteY102" fmla="*/ 215678 h 548205"/>
              <a:gd name="connsiteX103" fmla="*/ 3299 w 548087"/>
              <a:gd name="connsiteY103" fmla="*/ 217631 h 548205"/>
              <a:gd name="connsiteX104" fmla="*/ 3813 w 548087"/>
              <a:gd name="connsiteY104" fmla="*/ 217974 h 548205"/>
              <a:gd name="connsiteX105" fmla="*/ 4179 w 548087"/>
              <a:gd name="connsiteY105" fmla="*/ 218430 h 548205"/>
              <a:gd name="connsiteX106" fmla="*/ 45094 w 548087"/>
              <a:gd name="connsiteY106" fmla="*/ 252494 h 548205"/>
              <a:gd name="connsiteX107" fmla="*/ 63948 w 548087"/>
              <a:gd name="connsiteY107" fmla="*/ 334406 h 548205"/>
              <a:gd name="connsiteX108" fmla="*/ 108484 w 548087"/>
              <a:gd name="connsiteY108" fmla="*/ 379010 h 548205"/>
              <a:gd name="connsiteX109" fmla="*/ 108232 w 548087"/>
              <a:gd name="connsiteY109" fmla="*/ 379273 h 548205"/>
              <a:gd name="connsiteX110" fmla="*/ 108232 w 548087"/>
              <a:gd name="connsiteY110" fmla="*/ 432944 h 548205"/>
              <a:gd name="connsiteX111" fmla="*/ 108232 w 548087"/>
              <a:gd name="connsiteY111" fmla="*/ 432944 h 548205"/>
              <a:gd name="connsiteX112" fmla="*/ 134497 w 548087"/>
              <a:gd name="connsiteY112" fmla="*/ 444009 h 548205"/>
              <a:gd name="connsiteX113" fmla="*/ 172044 w 548087"/>
              <a:gd name="connsiteY113" fmla="*/ 481568 h 548205"/>
              <a:gd name="connsiteX114" fmla="*/ 183052 w 548087"/>
              <a:gd name="connsiteY114" fmla="*/ 507981 h 548205"/>
              <a:gd name="connsiteX115" fmla="*/ 183052 w 548087"/>
              <a:gd name="connsiteY115" fmla="*/ 507981 h 548205"/>
              <a:gd name="connsiteX116" fmla="*/ 224973 w 548087"/>
              <a:gd name="connsiteY116" fmla="*/ 515975 h 548205"/>
              <a:gd name="connsiteX117" fmla="*/ 234223 w 548087"/>
              <a:gd name="connsiteY117" fmla="*/ 531756 h 548205"/>
              <a:gd name="connsiteX118" fmla="*/ 234223 w 548087"/>
              <a:gd name="connsiteY118" fmla="*/ 531756 h 548205"/>
              <a:gd name="connsiteX119" fmla="*/ 261013 w 548087"/>
              <a:gd name="connsiteY119" fmla="*/ 542902 h 548205"/>
              <a:gd name="connsiteX120" fmla="*/ 261013 w 548087"/>
              <a:gd name="connsiteY120" fmla="*/ 542902 h 548205"/>
              <a:gd name="connsiteX121" fmla="*/ 271165 w 548087"/>
              <a:gd name="connsiteY121" fmla="*/ 541349 h 548205"/>
              <a:gd name="connsiteX122" fmla="*/ 294003 w 548087"/>
              <a:gd name="connsiteY122" fmla="*/ 548200 h 548205"/>
              <a:gd name="connsiteX123" fmla="*/ 320850 w 548087"/>
              <a:gd name="connsiteY123" fmla="*/ 537500 h 548205"/>
              <a:gd name="connsiteX124" fmla="*/ 330728 w 548087"/>
              <a:gd name="connsiteY124" fmla="*/ 518270 h 548205"/>
              <a:gd name="connsiteX125" fmla="*/ 338299 w 548087"/>
              <a:gd name="connsiteY125" fmla="*/ 519024 h 548205"/>
              <a:gd name="connsiteX126" fmla="*/ 338299 w 548087"/>
              <a:gd name="connsiteY126" fmla="*/ 519024 h 548205"/>
              <a:gd name="connsiteX127" fmla="*/ 375835 w 548087"/>
              <a:gd name="connsiteY127" fmla="*/ 485074 h 548205"/>
              <a:gd name="connsiteX128" fmla="*/ 405982 w 548087"/>
              <a:gd name="connsiteY128" fmla="*/ 475390 h 548205"/>
              <a:gd name="connsiteX129" fmla="*/ 418544 w 548087"/>
              <a:gd name="connsiteY129" fmla="*/ 451672 h 548205"/>
              <a:gd name="connsiteX130" fmla="*/ 417961 w 548087"/>
              <a:gd name="connsiteY130" fmla="*/ 443678 h 548205"/>
              <a:gd name="connsiteX131" fmla="*/ 439841 w 548087"/>
              <a:gd name="connsiteY131" fmla="*/ 432955 h 548205"/>
              <a:gd name="connsiteX132" fmla="*/ 439841 w 548087"/>
              <a:gd name="connsiteY132" fmla="*/ 379284 h 548205"/>
              <a:gd name="connsiteX133" fmla="*/ 439624 w 548087"/>
              <a:gd name="connsiteY133" fmla="*/ 379067 h 548205"/>
              <a:gd name="connsiteX134" fmla="*/ 484160 w 548087"/>
              <a:gd name="connsiteY134" fmla="*/ 334532 h 548205"/>
              <a:gd name="connsiteX135" fmla="*/ 503024 w 548087"/>
              <a:gd name="connsiteY135" fmla="*/ 252620 h 548205"/>
              <a:gd name="connsiteX136" fmla="*/ 543940 w 548087"/>
              <a:gd name="connsiteY136" fmla="*/ 218556 h 548205"/>
              <a:gd name="connsiteX137" fmla="*/ 544443 w 548087"/>
              <a:gd name="connsiteY137" fmla="*/ 217928 h 548205"/>
              <a:gd name="connsiteX138" fmla="*/ 544694 w 548087"/>
              <a:gd name="connsiteY138" fmla="*/ 217757 h 548205"/>
              <a:gd name="connsiteX139" fmla="*/ 545333 w 548087"/>
              <a:gd name="connsiteY139" fmla="*/ 216786 h 548205"/>
              <a:gd name="connsiteX140" fmla="*/ 547023 w 548087"/>
              <a:gd name="connsiteY140" fmla="*/ 214262 h 548205"/>
              <a:gd name="connsiteX141" fmla="*/ 547617 w 548087"/>
              <a:gd name="connsiteY141" fmla="*/ 212035 h 548205"/>
              <a:gd name="connsiteX142" fmla="*/ 124425 w 548087"/>
              <a:gd name="connsiteY142" fmla="*/ 395431 h 548205"/>
              <a:gd name="connsiteX143" fmla="*/ 167819 w 548087"/>
              <a:gd name="connsiteY143" fmla="*/ 351889 h 548205"/>
              <a:gd name="connsiteX144" fmla="*/ 189059 w 548087"/>
              <a:gd name="connsiteY144" fmla="*/ 351889 h 548205"/>
              <a:gd name="connsiteX145" fmla="*/ 189310 w 548087"/>
              <a:gd name="connsiteY145" fmla="*/ 372889 h 548205"/>
              <a:gd name="connsiteX146" fmla="*/ 145471 w 548087"/>
              <a:gd name="connsiteY146" fmla="*/ 416831 h 548205"/>
              <a:gd name="connsiteX147" fmla="*/ 145311 w 548087"/>
              <a:gd name="connsiteY147" fmla="*/ 417025 h 548205"/>
              <a:gd name="connsiteX148" fmla="*/ 124081 w 548087"/>
              <a:gd name="connsiteY148" fmla="*/ 416031 h 548205"/>
              <a:gd name="connsiteX149" fmla="*/ 124425 w 548087"/>
              <a:gd name="connsiteY149" fmla="*/ 395431 h 548205"/>
              <a:gd name="connsiteX150" fmla="*/ 161709 w 548087"/>
              <a:gd name="connsiteY150" fmla="*/ 454344 h 548205"/>
              <a:gd name="connsiteX151" fmla="*/ 161538 w 548087"/>
              <a:gd name="connsiteY151" fmla="*/ 433230 h 548205"/>
              <a:gd name="connsiteX152" fmla="*/ 161846 w 548087"/>
              <a:gd name="connsiteY152" fmla="*/ 432978 h 548205"/>
              <a:gd name="connsiteX153" fmla="*/ 205240 w 548087"/>
              <a:gd name="connsiteY153" fmla="*/ 389448 h 548205"/>
              <a:gd name="connsiteX154" fmla="*/ 205846 w 548087"/>
              <a:gd name="connsiteY154" fmla="*/ 388694 h 548205"/>
              <a:gd name="connsiteX155" fmla="*/ 226058 w 548087"/>
              <a:gd name="connsiteY155" fmla="*/ 368379 h 548205"/>
              <a:gd name="connsiteX156" fmla="*/ 247197 w 548087"/>
              <a:gd name="connsiteY156" fmla="*/ 368301 h 548205"/>
              <a:gd name="connsiteX157" fmla="*/ 247275 w 548087"/>
              <a:gd name="connsiteY157" fmla="*/ 368379 h 548205"/>
              <a:gd name="connsiteX158" fmla="*/ 247275 w 548087"/>
              <a:gd name="connsiteY158" fmla="*/ 389779 h 548205"/>
              <a:gd name="connsiteX159" fmla="*/ 182892 w 548087"/>
              <a:gd name="connsiteY159" fmla="*/ 454355 h 548205"/>
              <a:gd name="connsiteX160" fmla="*/ 161753 w 548087"/>
              <a:gd name="connsiteY160" fmla="*/ 454433 h 548205"/>
              <a:gd name="connsiteX161" fmla="*/ 161675 w 548087"/>
              <a:gd name="connsiteY161" fmla="*/ 454355 h 548205"/>
              <a:gd name="connsiteX162" fmla="*/ 199256 w 548087"/>
              <a:gd name="connsiteY162" fmla="*/ 491880 h 548205"/>
              <a:gd name="connsiteX163" fmla="*/ 199256 w 548087"/>
              <a:gd name="connsiteY163" fmla="*/ 470480 h 548205"/>
              <a:gd name="connsiteX164" fmla="*/ 243039 w 548087"/>
              <a:gd name="connsiteY164" fmla="*/ 426583 h 548205"/>
              <a:gd name="connsiteX165" fmla="*/ 264341 w 548087"/>
              <a:gd name="connsiteY165" fmla="*/ 426680 h 548205"/>
              <a:gd name="connsiteX166" fmla="*/ 264244 w 548087"/>
              <a:gd name="connsiteY166" fmla="*/ 447983 h 548205"/>
              <a:gd name="connsiteX167" fmla="*/ 254058 w 548087"/>
              <a:gd name="connsiteY167" fmla="*/ 458204 h 548205"/>
              <a:gd name="connsiteX168" fmla="*/ 254058 w 548087"/>
              <a:gd name="connsiteY168" fmla="*/ 458204 h 548205"/>
              <a:gd name="connsiteX169" fmla="*/ 234257 w 548087"/>
              <a:gd name="connsiteY169" fmla="*/ 478051 h 548205"/>
              <a:gd name="connsiteX170" fmla="*/ 234131 w 548087"/>
              <a:gd name="connsiteY170" fmla="*/ 478211 h 548205"/>
              <a:gd name="connsiteX171" fmla="*/ 220519 w 548087"/>
              <a:gd name="connsiteY171" fmla="*/ 491914 h 548205"/>
              <a:gd name="connsiteX172" fmla="*/ 199211 w 548087"/>
              <a:gd name="connsiteY172" fmla="*/ 491880 h 548205"/>
              <a:gd name="connsiteX173" fmla="*/ 250381 w 548087"/>
              <a:gd name="connsiteY173" fmla="*/ 515609 h 548205"/>
              <a:gd name="connsiteX174" fmla="*/ 250381 w 548087"/>
              <a:gd name="connsiteY174" fmla="*/ 494301 h 548205"/>
              <a:gd name="connsiteX175" fmla="*/ 270251 w 548087"/>
              <a:gd name="connsiteY175" fmla="*/ 474362 h 548205"/>
              <a:gd name="connsiteX176" fmla="*/ 291342 w 548087"/>
              <a:gd name="connsiteY176" fmla="*/ 474258 h 548205"/>
              <a:gd name="connsiteX177" fmla="*/ 291445 w 548087"/>
              <a:gd name="connsiteY177" fmla="*/ 474362 h 548205"/>
              <a:gd name="connsiteX178" fmla="*/ 291445 w 548087"/>
              <a:gd name="connsiteY178" fmla="*/ 495762 h 548205"/>
              <a:gd name="connsiteX179" fmla="*/ 271610 w 548087"/>
              <a:gd name="connsiteY179" fmla="*/ 515609 h 548205"/>
              <a:gd name="connsiteX180" fmla="*/ 250381 w 548087"/>
              <a:gd name="connsiteY180" fmla="*/ 515609 h 548205"/>
              <a:gd name="connsiteX181" fmla="*/ 304658 w 548087"/>
              <a:gd name="connsiteY181" fmla="*/ 521319 h 548205"/>
              <a:gd name="connsiteX182" fmla="*/ 294666 w 548087"/>
              <a:gd name="connsiteY182" fmla="*/ 524882 h 548205"/>
              <a:gd name="connsiteX183" fmla="*/ 307581 w 548087"/>
              <a:gd name="connsiteY183" fmla="*/ 511909 h 548205"/>
              <a:gd name="connsiteX184" fmla="*/ 308278 w 548087"/>
              <a:gd name="connsiteY184" fmla="*/ 511064 h 548205"/>
              <a:gd name="connsiteX185" fmla="*/ 304658 w 548087"/>
              <a:gd name="connsiteY185" fmla="*/ 521319 h 548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548087" h="548205">
                <a:moveTo>
                  <a:pt x="547617" y="212035"/>
                </a:moveTo>
                <a:cubicBezTo>
                  <a:pt x="547826" y="211418"/>
                  <a:pt x="547983" y="210784"/>
                  <a:pt x="548085" y="210140"/>
                </a:cubicBezTo>
                <a:cubicBezTo>
                  <a:pt x="548085" y="210026"/>
                  <a:pt x="548085" y="209923"/>
                  <a:pt x="548085" y="209809"/>
                </a:cubicBezTo>
                <a:cubicBezTo>
                  <a:pt x="548114" y="208437"/>
                  <a:pt x="547894" y="207071"/>
                  <a:pt x="547435" y="205778"/>
                </a:cubicBezTo>
                <a:cubicBezTo>
                  <a:pt x="547435" y="205686"/>
                  <a:pt x="547435" y="205572"/>
                  <a:pt x="547366" y="205469"/>
                </a:cubicBezTo>
                <a:cubicBezTo>
                  <a:pt x="546817" y="203952"/>
                  <a:pt x="545948" y="202570"/>
                  <a:pt x="544819" y="201415"/>
                </a:cubicBezTo>
                <a:lnTo>
                  <a:pt x="451020" y="107365"/>
                </a:lnTo>
                <a:lnTo>
                  <a:pt x="434394" y="90670"/>
                </a:lnTo>
                <a:lnTo>
                  <a:pt x="434325" y="90670"/>
                </a:lnTo>
                <a:lnTo>
                  <a:pt x="421216" y="77469"/>
                </a:lnTo>
                <a:lnTo>
                  <a:pt x="478975" y="19515"/>
                </a:lnTo>
                <a:cubicBezTo>
                  <a:pt x="483434" y="15038"/>
                  <a:pt x="483418" y="7793"/>
                  <a:pt x="478941" y="3334"/>
                </a:cubicBezTo>
                <a:cubicBezTo>
                  <a:pt x="474463" y="-1125"/>
                  <a:pt x="467219" y="-1109"/>
                  <a:pt x="462760" y="3368"/>
                </a:cubicBezTo>
                <a:lnTo>
                  <a:pt x="396961" y="69395"/>
                </a:lnTo>
                <a:cubicBezTo>
                  <a:pt x="392503" y="73855"/>
                  <a:pt x="392503" y="81083"/>
                  <a:pt x="396961" y="85543"/>
                </a:cubicBezTo>
                <a:lnTo>
                  <a:pt x="409579" y="98230"/>
                </a:lnTo>
                <a:lnTo>
                  <a:pt x="376726" y="127178"/>
                </a:lnTo>
                <a:lnTo>
                  <a:pt x="327280" y="127178"/>
                </a:lnTo>
                <a:cubicBezTo>
                  <a:pt x="314711" y="127172"/>
                  <a:pt x="302577" y="131780"/>
                  <a:pt x="293181" y="140127"/>
                </a:cubicBezTo>
                <a:lnTo>
                  <a:pt x="177160" y="242902"/>
                </a:lnTo>
                <a:cubicBezTo>
                  <a:pt x="172771" y="246768"/>
                  <a:pt x="172012" y="253323"/>
                  <a:pt x="175401" y="258090"/>
                </a:cubicBezTo>
                <a:cubicBezTo>
                  <a:pt x="176543" y="259780"/>
                  <a:pt x="205092" y="299200"/>
                  <a:pt x="242388" y="290281"/>
                </a:cubicBezTo>
                <a:cubicBezTo>
                  <a:pt x="268116" y="284092"/>
                  <a:pt x="298160" y="257462"/>
                  <a:pt x="311053" y="245095"/>
                </a:cubicBezTo>
                <a:cubicBezTo>
                  <a:pt x="331926" y="255179"/>
                  <a:pt x="355481" y="258317"/>
                  <a:pt x="378267" y="254047"/>
                </a:cubicBezTo>
                <a:cubicBezTo>
                  <a:pt x="421764" y="246054"/>
                  <a:pt x="432087" y="228091"/>
                  <a:pt x="433709" y="224551"/>
                </a:cubicBezTo>
                <a:cubicBezTo>
                  <a:pt x="436405" y="218768"/>
                  <a:pt x="433971" y="211890"/>
                  <a:pt x="428239" y="209089"/>
                </a:cubicBezTo>
                <a:cubicBezTo>
                  <a:pt x="422688" y="206387"/>
                  <a:pt x="415996" y="208696"/>
                  <a:pt x="413294" y="214249"/>
                </a:cubicBezTo>
                <a:cubicBezTo>
                  <a:pt x="413266" y="214306"/>
                  <a:pt x="413238" y="214364"/>
                  <a:pt x="413211" y="214422"/>
                </a:cubicBezTo>
                <a:cubicBezTo>
                  <a:pt x="413142" y="214536"/>
                  <a:pt x="406028" y="225739"/>
                  <a:pt x="374168" y="231551"/>
                </a:cubicBezTo>
                <a:cubicBezTo>
                  <a:pt x="354119" y="235573"/>
                  <a:pt x="333290" y="232003"/>
                  <a:pt x="315723" y="221536"/>
                </a:cubicBezTo>
                <a:cubicBezTo>
                  <a:pt x="311102" y="218272"/>
                  <a:pt x="304787" y="218884"/>
                  <a:pt x="300878" y="222975"/>
                </a:cubicBezTo>
                <a:cubicBezTo>
                  <a:pt x="290600" y="233721"/>
                  <a:pt x="259128" y="262738"/>
                  <a:pt x="237043" y="268059"/>
                </a:cubicBezTo>
                <a:cubicBezTo>
                  <a:pt x="222506" y="271485"/>
                  <a:pt x="208609" y="260602"/>
                  <a:pt x="200741" y="252574"/>
                </a:cubicBezTo>
                <a:lnTo>
                  <a:pt x="308358" y="157199"/>
                </a:lnTo>
                <a:cubicBezTo>
                  <a:pt x="313572" y="152568"/>
                  <a:pt x="320306" y="150012"/>
                  <a:pt x="327280" y="150017"/>
                </a:cubicBezTo>
                <a:lnTo>
                  <a:pt x="381042" y="150017"/>
                </a:lnTo>
                <a:cubicBezTo>
                  <a:pt x="383826" y="150018"/>
                  <a:pt x="386514" y="149003"/>
                  <a:pt x="388602" y="147162"/>
                </a:cubicBezTo>
                <a:lnTo>
                  <a:pt x="425772" y="114422"/>
                </a:lnTo>
                <a:lnTo>
                  <a:pt x="432624" y="121274"/>
                </a:lnTo>
                <a:lnTo>
                  <a:pt x="519765" y="208815"/>
                </a:lnTo>
                <a:lnTo>
                  <a:pt x="483669" y="238871"/>
                </a:lnTo>
                <a:cubicBezTo>
                  <a:pt x="480605" y="241419"/>
                  <a:pt x="479089" y="245378"/>
                  <a:pt x="479672" y="249320"/>
                </a:cubicBezTo>
                <a:cubicBezTo>
                  <a:pt x="481613" y="262623"/>
                  <a:pt x="483783" y="303722"/>
                  <a:pt x="468755" y="317539"/>
                </a:cubicBezTo>
                <a:cubicBezTo>
                  <a:pt x="452847" y="332156"/>
                  <a:pt x="434017" y="351638"/>
                  <a:pt x="423488" y="362737"/>
                </a:cubicBezTo>
                <a:lnTo>
                  <a:pt x="323877" y="262795"/>
                </a:lnTo>
                <a:cubicBezTo>
                  <a:pt x="319417" y="258317"/>
                  <a:pt x="312173" y="258301"/>
                  <a:pt x="307695" y="262760"/>
                </a:cubicBezTo>
                <a:cubicBezTo>
                  <a:pt x="303218" y="267220"/>
                  <a:pt x="303202" y="274464"/>
                  <a:pt x="307661" y="278942"/>
                </a:cubicBezTo>
                <a:lnTo>
                  <a:pt x="415928" y="387563"/>
                </a:lnTo>
                <a:lnTo>
                  <a:pt x="415928" y="387563"/>
                </a:lnTo>
                <a:lnTo>
                  <a:pt x="423659" y="395306"/>
                </a:lnTo>
                <a:cubicBezTo>
                  <a:pt x="429532" y="401230"/>
                  <a:pt x="429532" y="410781"/>
                  <a:pt x="423659" y="416706"/>
                </a:cubicBezTo>
                <a:cubicBezTo>
                  <a:pt x="417926" y="422519"/>
                  <a:pt x="408574" y="422611"/>
                  <a:pt x="402728" y="416911"/>
                </a:cubicBezTo>
                <a:lnTo>
                  <a:pt x="328696" y="342685"/>
                </a:lnTo>
                <a:cubicBezTo>
                  <a:pt x="324236" y="338207"/>
                  <a:pt x="316992" y="338191"/>
                  <a:pt x="312514" y="342651"/>
                </a:cubicBezTo>
                <a:cubicBezTo>
                  <a:pt x="308037" y="347110"/>
                  <a:pt x="308021" y="354354"/>
                  <a:pt x="312480" y="358832"/>
                </a:cubicBezTo>
                <a:lnTo>
                  <a:pt x="386706" y="433252"/>
                </a:lnTo>
                <a:cubicBezTo>
                  <a:pt x="391747" y="437677"/>
                  <a:pt x="394968" y="443812"/>
                  <a:pt x="395750" y="450473"/>
                </a:cubicBezTo>
                <a:cubicBezTo>
                  <a:pt x="395471" y="453460"/>
                  <a:pt x="393865" y="456163"/>
                  <a:pt x="391377" y="457838"/>
                </a:cubicBezTo>
                <a:cubicBezTo>
                  <a:pt x="387700" y="460887"/>
                  <a:pt x="379135" y="468116"/>
                  <a:pt x="365375" y="454413"/>
                </a:cubicBezTo>
                <a:lnTo>
                  <a:pt x="299610" y="388431"/>
                </a:lnTo>
                <a:cubicBezTo>
                  <a:pt x="295151" y="383954"/>
                  <a:pt x="287907" y="383938"/>
                  <a:pt x="283429" y="388397"/>
                </a:cubicBezTo>
                <a:cubicBezTo>
                  <a:pt x="278951" y="392856"/>
                  <a:pt x="278935" y="400101"/>
                  <a:pt x="283395" y="404578"/>
                </a:cubicBezTo>
                <a:lnTo>
                  <a:pt x="349022" y="470503"/>
                </a:lnTo>
                <a:lnTo>
                  <a:pt x="349022" y="470503"/>
                </a:lnTo>
                <a:cubicBezTo>
                  <a:pt x="354710" y="476444"/>
                  <a:pt x="354650" y="485830"/>
                  <a:pt x="348885" y="491697"/>
                </a:cubicBezTo>
                <a:cubicBezTo>
                  <a:pt x="346090" y="494518"/>
                  <a:pt x="342281" y="496101"/>
                  <a:pt x="338311" y="496093"/>
                </a:cubicBezTo>
                <a:lnTo>
                  <a:pt x="338311" y="496093"/>
                </a:lnTo>
                <a:cubicBezTo>
                  <a:pt x="334350" y="496111"/>
                  <a:pt x="330548" y="494544"/>
                  <a:pt x="327748" y="491743"/>
                </a:cubicBezTo>
                <a:lnTo>
                  <a:pt x="319332" y="483304"/>
                </a:lnTo>
                <a:cubicBezTo>
                  <a:pt x="319069" y="483041"/>
                  <a:pt x="318726" y="482950"/>
                  <a:pt x="318452" y="482721"/>
                </a:cubicBezTo>
                <a:cubicBezTo>
                  <a:pt x="317636" y="466091"/>
                  <a:pt x="305899" y="452016"/>
                  <a:pt x="289687" y="448223"/>
                </a:cubicBezTo>
                <a:cubicBezTo>
                  <a:pt x="293791" y="434871"/>
                  <a:pt x="290229" y="420343"/>
                  <a:pt x="280414" y="410402"/>
                </a:cubicBezTo>
                <a:cubicBezTo>
                  <a:pt x="276542" y="406586"/>
                  <a:pt x="271858" y="403692"/>
                  <a:pt x="266711" y="401940"/>
                </a:cubicBezTo>
                <a:cubicBezTo>
                  <a:pt x="278176" y="386874"/>
                  <a:pt x="276798" y="365665"/>
                  <a:pt x="263479" y="352209"/>
                </a:cubicBezTo>
                <a:cubicBezTo>
                  <a:pt x="249847" y="339252"/>
                  <a:pt x="228890" y="337930"/>
                  <a:pt x="213736" y="349068"/>
                </a:cubicBezTo>
                <a:cubicBezTo>
                  <a:pt x="211870" y="344064"/>
                  <a:pt x="208963" y="339514"/>
                  <a:pt x="205206" y="335719"/>
                </a:cubicBezTo>
                <a:cubicBezTo>
                  <a:pt x="190195" y="321363"/>
                  <a:pt x="166546" y="321363"/>
                  <a:pt x="151535" y="335719"/>
                </a:cubicBezTo>
                <a:lnTo>
                  <a:pt x="124585" y="362772"/>
                </a:lnTo>
                <a:cubicBezTo>
                  <a:pt x="116032" y="353636"/>
                  <a:pt x="97007" y="333686"/>
                  <a:pt x="79433" y="317551"/>
                </a:cubicBezTo>
                <a:cubicBezTo>
                  <a:pt x="64405" y="303779"/>
                  <a:pt x="66574" y="262669"/>
                  <a:pt x="68470" y="249354"/>
                </a:cubicBezTo>
                <a:cubicBezTo>
                  <a:pt x="69049" y="245410"/>
                  <a:pt x="67530" y="241450"/>
                  <a:pt x="64462" y="238905"/>
                </a:cubicBezTo>
                <a:lnTo>
                  <a:pt x="28411" y="208849"/>
                </a:lnTo>
                <a:lnTo>
                  <a:pt x="122335" y="114399"/>
                </a:lnTo>
                <a:lnTo>
                  <a:pt x="159563" y="147196"/>
                </a:lnTo>
                <a:cubicBezTo>
                  <a:pt x="161650" y="149037"/>
                  <a:pt x="164338" y="150052"/>
                  <a:pt x="167122" y="150051"/>
                </a:cubicBezTo>
                <a:lnTo>
                  <a:pt x="220896" y="150051"/>
                </a:lnTo>
                <a:cubicBezTo>
                  <a:pt x="228141" y="150107"/>
                  <a:pt x="235108" y="152850"/>
                  <a:pt x="240446" y="157748"/>
                </a:cubicBezTo>
                <a:lnTo>
                  <a:pt x="243039" y="159734"/>
                </a:lnTo>
                <a:cubicBezTo>
                  <a:pt x="248040" y="163585"/>
                  <a:pt x="255215" y="162652"/>
                  <a:pt x="259066" y="157650"/>
                </a:cubicBezTo>
                <a:cubicBezTo>
                  <a:pt x="262916" y="152649"/>
                  <a:pt x="261983" y="145474"/>
                  <a:pt x="256982" y="141623"/>
                </a:cubicBezTo>
                <a:lnTo>
                  <a:pt x="254995" y="140139"/>
                </a:lnTo>
                <a:cubicBezTo>
                  <a:pt x="245594" y="131798"/>
                  <a:pt x="233463" y="127191"/>
                  <a:pt x="220896" y="127189"/>
                </a:cubicBezTo>
                <a:lnTo>
                  <a:pt x="171439" y="127189"/>
                </a:lnTo>
                <a:lnTo>
                  <a:pt x="138517" y="98184"/>
                </a:lnTo>
                <a:lnTo>
                  <a:pt x="151078" y="85622"/>
                </a:lnTo>
                <a:cubicBezTo>
                  <a:pt x="155536" y="81163"/>
                  <a:pt x="155536" y="73935"/>
                  <a:pt x="151078" y="69475"/>
                </a:cubicBezTo>
                <a:lnTo>
                  <a:pt x="85279" y="3368"/>
                </a:lnTo>
                <a:cubicBezTo>
                  <a:pt x="80820" y="-1109"/>
                  <a:pt x="73576" y="-1125"/>
                  <a:pt x="69098" y="3334"/>
                </a:cubicBezTo>
                <a:cubicBezTo>
                  <a:pt x="64620" y="7793"/>
                  <a:pt x="64605" y="15038"/>
                  <a:pt x="69064" y="19515"/>
                </a:cubicBezTo>
                <a:lnTo>
                  <a:pt x="126823" y="77469"/>
                </a:lnTo>
                <a:lnTo>
                  <a:pt x="3265" y="201450"/>
                </a:lnTo>
                <a:cubicBezTo>
                  <a:pt x="-128" y="204894"/>
                  <a:pt x="-967" y="210110"/>
                  <a:pt x="1175" y="214445"/>
                </a:cubicBezTo>
                <a:cubicBezTo>
                  <a:pt x="1425" y="214874"/>
                  <a:pt x="1704" y="215287"/>
                  <a:pt x="2009" y="215678"/>
                </a:cubicBezTo>
                <a:cubicBezTo>
                  <a:pt x="2368" y="216374"/>
                  <a:pt x="2800" y="217028"/>
                  <a:pt x="3299" y="217631"/>
                </a:cubicBezTo>
                <a:cubicBezTo>
                  <a:pt x="3448" y="217779"/>
                  <a:pt x="3653" y="217825"/>
                  <a:pt x="3813" y="217974"/>
                </a:cubicBezTo>
                <a:cubicBezTo>
                  <a:pt x="3973" y="218122"/>
                  <a:pt x="4030" y="218305"/>
                  <a:pt x="4179" y="218430"/>
                </a:cubicBezTo>
                <a:lnTo>
                  <a:pt x="45094" y="252494"/>
                </a:lnTo>
                <a:cubicBezTo>
                  <a:pt x="43381" y="269692"/>
                  <a:pt x="41497" y="313760"/>
                  <a:pt x="63948" y="334406"/>
                </a:cubicBezTo>
                <a:cubicBezTo>
                  <a:pt x="81077" y="350188"/>
                  <a:pt x="100330" y="370377"/>
                  <a:pt x="108484" y="379010"/>
                </a:cubicBezTo>
                <a:lnTo>
                  <a:pt x="108232" y="379273"/>
                </a:lnTo>
                <a:cubicBezTo>
                  <a:pt x="93490" y="394126"/>
                  <a:pt x="93490" y="418091"/>
                  <a:pt x="108232" y="432944"/>
                </a:cubicBezTo>
                <a:lnTo>
                  <a:pt x="108232" y="432944"/>
                </a:lnTo>
                <a:cubicBezTo>
                  <a:pt x="115192" y="439942"/>
                  <a:pt x="124628" y="443917"/>
                  <a:pt x="134497" y="444009"/>
                </a:cubicBezTo>
                <a:cubicBezTo>
                  <a:pt x="134621" y="464696"/>
                  <a:pt x="151358" y="481437"/>
                  <a:pt x="172044" y="481568"/>
                </a:cubicBezTo>
                <a:cubicBezTo>
                  <a:pt x="172114" y="491474"/>
                  <a:pt x="176066" y="500957"/>
                  <a:pt x="183052" y="507981"/>
                </a:cubicBezTo>
                <a:lnTo>
                  <a:pt x="183052" y="507981"/>
                </a:lnTo>
                <a:cubicBezTo>
                  <a:pt x="194025" y="519064"/>
                  <a:pt x="210692" y="522242"/>
                  <a:pt x="224973" y="515975"/>
                </a:cubicBezTo>
                <a:cubicBezTo>
                  <a:pt x="226705" y="521918"/>
                  <a:pt x="229883" y="527340"/>
                  <a:pt x="234223" y="531756"/>
                </a:cubicBezTo>
                <a:lnTo>
                  <a:pt x="234223" y="531756"/>
                </a:lnTo>
                <a:cubicBezTo>
                  <a:pt x="241301" y="538908"/>
                  <a:pt x="250951" y="542922"/>
                  <a:pt x="261013" y="542902"/>
                </a:cubicBezTo>
                <a:lnTo>
                  <a:pt x="261013" y="542902"/>
                </a:lnTo>
                <a:cubicBezTo>
                  <a:pt x="264451" y="542848"/>
                  <a:pt x="267867" y="542326"/>
                  <a:pt x="271165" y="541349"/>
                </a:cubicBezTo>
                <a:cubicBezTo>
                  <a:pt x="277941" y="545823"/>
                  <a:pt x="285883" y="548205"/>
                  <a:pt x="294003" y="548200"/>
                </a:cubicBezTo>
                <a:cubicBezTo>
                  <a:pt x="304023" y="548367"/>
                  <a:pt x="313693" y="544514"/>
                  <a:pt x="320850" y="537500"/>
                </a:cubicBezTo>
                <a:cubicBezTo>
                  <a:pt x="326054" y="532268"/>
                  <a:pt x="329506" y="525549"/>
                  <a:pt x="330728" y="518270"/>
                </a:cubicBezTo>
                <a:cubicBezTo>
                  <a:pt x="333220" y="518775"/>
                  <a:pt x="335756" y="519027"/>
                  <a:pt x="338299" y="519024"/>
                </a:cubicBezTo>
                <a:lnTo>
                  <a:pt x="338299" y="519024"/>
                </a:lnTo>
                <a:cubicBezTo>
                  <a:pt x="357668" y="519011"/>
                  <a:pt x="373885" y="504343"/>
                  <a:pt x="375835" y="485074"/>
                </a:cubicBezTo>
                <a:cubicBezTo>
                  <a:pt x="386809" y="486333"/>
                  <a:pt x="397794" y="482805"/>
                  <a:pt x="405982" y="475390"/>
                </a:cubicBezTo>
                <a:cubicBezTo>
                  <a:pt x="413347" y="469627"/>
                  <a:pt x="417914" y="461003"/>
                  <a:pt x="418544" y="451672"/>
                </a:cubicBezTo>
                <a:cubicBezTo>
                  <a:pt x="418673" y="448994"/>
                  <a:pt x="418476" y="446309"/>
                  <a:pt x="417961" y="443678"/>
                </a:cubicBezTo>
                <a:cubicBezTo>
                  <a:pt x="426244" y="442637"/>
                  <a:pt x="433943" y="438864"/>
                  <a:pt x="439841" y="432955"/>
                </a:cubicBezTo>
                <a:cubicBezTo>
                  <a:pt x="454576" y="418100"/>
                  <a:pt x="454576" y="394141"/>
                  <a:pt x="439841" y="379284"/>
                </a:cubicBezTo>
                <a:lnTo>
                  <a:pt x="439624" y="379067"/>
                </a:lnTo>
                <a:cubicBezTo>
                  <a:pt x="449901" y="368242"/>
                  <a:pt x="468743" y="348703"/>
                  <a:pt x="484160" y="334532"/>
                </a:cubicBezTo>
                <a:cubicBezTo>
                  <a:pt x="506622" y="313885"/>
                  <a:pt x="504714" y="269818"/>
                  <a:pt x="503024" y="252620"/>
                </a:cubicBezTo>
                <a:lnTo>
                  <a:pt x="543940" y="218556"/>
                </a:lnTo>
                <a:cubicBezTo>
                  <a:pt x="544146" y="218385"/>
                  <a:pt x="544237" y="218111"/>
                  <a:pt x="544443" y="217928"/>
                </a:cubicBezTo>
                <a:cubicBezTo>
                  <a:pt x="544648" y="217745"/>
                  <a:pt x="544614" y="217825"/>
                  <a:pt x="544694" y="217757"/>
                </a:cubicBezTo>
                <a:cubicBezTo>
                  <a:pt x="544928" y="217447"/>
                  <a:pt x="545142" y="217123"/>
                  <a:pt x="545333" y="216786"/>
                </a:cubicBezTo>
                <a:cubicBezTo>
                  <a:pt x="546008" y="216025"/>
                  <a:pt x="546577" y="215176"/>
                  <a:pt x="547023" y="214262"/>
                </a:cubicBezTo>
                <a:cubicBezTo>
                  <a:pt x="547296" y="213542"/>
                  <a:pt x="547495" y="212796"/>
                  <a:pt x="547617" y="212035"/>
                </a:cubicBezTo>
                <a:close/>
                <a:moveTo>
                  <a:pt x="124425" y="395431"/>
                </a:moveTo>
                <a:lnTo>
                  <a:pt x="167819" y="351889"/>
                </a:lnTo>
                <a:cubicBezTo>
                  <a:pt x="173758" y="346204"/>
                  <a:pt x="183120" y="346204"/>
                  <a:pt x="189059" y="351889"/>
                </a:cubicBezTo>
                <a:cubicBezTo>
                  <a:pt x="194778" y="357682"/>
                  <a:pt x="194890" y="366962"/>
                  <a:pt x="189310" y="372889"/>
                </a:cubicBezTo>
                <a:lnTo>
                  <a:pt x="145471" y="416831"/>
                </a:lnTo>
                <a:lnTo>
                  <a:pt x="145311" y="417025"/>
                </a:lnTo>
                <a:cubicBezTo>
                  <a:pt x="139174" y="422613"/>
                  <a:pt x="129669" y="422168"/>
                  <a:pt x="124081" y="416031"/>
                </a:cubicBezTo>
                <a:cubicBezTo>
                  <a:pt x="118731" y="410153"/>
                  <a:pt x="118881" y="401126"/>
                  <a:pt x="124425" y="395431"/>
                </a:cubicBezTo>
                <a:close/>
                <a:moveTo>
                  <a:pt x="161709" y="454344"/>
                </a:moveTo>
                <a:cubicBezTo>
                  <a:pt x="155939" y="448516"/>
                  <a:pt x="155863" y="439150"/>
                  <a:pt x="161538" y="433230"/>
                </a:cubicBezTo>
                <a:cubicBezTo>
                  <a:pt x="161641" y="433138"/>
                  <a:pt x="161755" y="433070"/>
                  <a:pt x="161846" y="432978"/>
                </a:cubicBezTo>
                <a:lnTo>
                  <a:pt x="205240" y="389448"/>
                </a:lnTo>
                <a:cubicBezTo>
                  <a:pt x="205469" y="389208"/>
                  <a:pt x="205617" y="388934"/>
                  <a:pt x="205846" y="388694"/>
                </a:cubicBezTo>
                <a:lnTo>
                  <a:pt x="226058" y="368379"/>
                </a:lnTo>
                <a:cubicBezTo>
                  <a:pt x="231874" y="362519"/>
                  <a:pt x="241338" y="362485"/>
                  <a:pt x="247197" y="368301"/>
                </a:cubicBezTo>
                <a:cubicBezTo>
                  <a:pt x="247224" y="368327"/>
                  <a:pt x="247249" y="368352"/>
                  <a:pt x="247275" y="368379"/>
                </a:cubicBezTo>
                <a:cubicBezTo>
                  <a:pt x="253148" y="374303"/>
                  <a:pt x="253148" y="383854"/>
                  <a:pt x="247275" y="389779"/>
                </a:cubicBezTo>
                <a:lnTo>
                  <a:pt x="182892" y="454355"/>
                </a:lnTo>
                <a:cubicBezTo>
                  <a:pt x="177077" y="460215"/>
                  <a:pt x="167612" y="460249"/>
                  <a:pt x="161753" y="454433"/>
                </a:cubicBezTo>
                <a:cubicBezTo>
                  <a:pt x="161727" y="454407"/>
                  <a:pt x="161701" y="454382"/>
                  <a:pt x="161675" y="454355"/>
                </a:cubicBezTo>
                <a:close/>
                <a:moveTo>
                  <a:pt x="199256" y="491880"/>
                </a:moveTo>
                <a:cubicBezTo>
                  <a:pt x="193390" y="485953"/>
                  <a:pt x="193390" y="476406"/>
                  <a:pt x="199256" y="470480"/>
                </a:cubicBezTo>
                <a:lnTo>
                  <a:pt x="243039" y="426583"/>
                </a:lnTo>
                <a:cubicBezTo>
                  <a:pt x="248948" y="420728"/>
                  <a:pt x="258486" y="420771"/>
                  <a:pt x="264341" y="426680"/>
                </a:cubicBezTo>
                <a:cubicBezTo>
                  <a:pt x="270197" y="432590"/>
                  <a:pt x="270154" y="442128"/>
                  <a:pt x="264244" y="447983"/>
                </a:cubicBezTo>
                <a:lnTo>
                  <a:pt x="254058" y="458204"/>
                </a:lnTo>
                <a:lnTo>
                  <a:pt x="254058" y="458204"/>
                </a:lnTo>
                <a:lnTo>
                  <a:pt x="234257" y="478051"/>
                </a:lnTo>
                <a:lnTo>
                  <a:pt x="234131" y="478211"/>
                </a:lnTo>
                <a:lnTo>
                  <a:pt x="220519" y="491914"/>
                </a:lnTo>
                <a:cubicBezTo>
                  <a:pt x="214567" y="497644"/>
                  <a:pt x="205144" y="497629"/>
                  <a:pt x="199211" y="491880"/>
                </a:cubicBezTo>
                <a:close/>
                <a:moveTo>
                  <a:pt x="250381" y="515609"/>
                </a:moveTo>
                <a:cubicBezTo>
                  <a:pt x="244563" y="509699"/>
                  <a:pt x="244563" y="500211"/>
                  <a:pt x="250381" y="494301"/>
                </a:cubicBezTo>
                <a:lnTo>
                  <a:pt x="270251" y="474362"/>
                </a:lnTo>
                <a:cubicBezTo>
                  <a:pt x="276046" y="468510"/>
                  <a:pt x="285489" y="468463"/>
                  <a:pt x="291342" y="474258"/>
                </a:cubicBezTo>
                <a:cubicBezTo>
                  <a:pt x="291377" y="474293"/>
                  <a:pt x="291411" y="474328"/>
                  <a:pt x="291445" y="474362"/>
                </a:cubicBezTo>
                <a:cubicBezTo>
                  <a:pt x="297324" y="480284"/>
                  <a:pt x="297324" y="489840"/>
                  <a:pt x="291445" y="495762"/>
                </a:cubicBezTo>
                <a:lnTo>
                  <a:pt x="271610" y="515609"/>
                </a:lnTo>
                <a:cubicBezTo>
                  <a:pt x="265678" y="521298"/>
                  <a:pt x="256314" y="521298"/>
                  <a:pt x="250381" y="515609"/>
                </a:cubicBezTo>
                <a:close/>
                <a:moveTo>
                  <a:pt x="304658" y="521319"/>
                </a:moveTo>
                <a:cubicBezTo>
                  <a:pt x="301886" y="523707"/>
                  <a:pt x="298323" y="524978"/>
                  <a:pt x="294666" y="524882"/>
                </a:cubicBezTo>
                <a:lnTo>
                  <a:pt x="307581" y="511909"/>
                </a:lnTo>
                <a:cubicBezTo>
                  <a:pt x="307855" y="511647"/>
                  <a:pt x="308026" y="511327"/>
                  <a:pt x="308278" y="511064"/>
                </a:cubicBezTo>
                <a:cubicBezTo>
                  <a:pt x="308619" y="514846"/>
                  <a:pt x="307298" y="518590"/>
                  <a:pt x="304658" y="521319"/>
                </a:cubicBezTo>
                <a:close/>
              </a:path>
            </a:pathLst>
          </a:custGeom>
          <a:solidFill>
            <a:schemeClr val="bg1"/>
          </a:solidFill>
          <a:ln w="11311" cap="flat">
            <a:noFill/>
            <a:prstDash val="solid"/>
            <a:miter/>
          </a:ln>
        </p:spPr>
        <p:txBody>
          <a:bodyPr rtlCol="0" anchor="ctr"/>
          <a:lstStyle/>
          <a:p>
            <a:endParaRPr lang="en-US"/>
          </a:p>
        </p:txBody>
      </p:sp>
      <p:sp>
        <p:nvSpPr>
          <p:cNvPr id="399" name="Freeform 398">
            <a:extLst>
              <a:ext uri="{FF2B5EF4-FFF2-40B4-BE49-F238E27FC236}">
                <a16:creationId xmlns:a16="http://schemas.microsoft.com/office/drawing/2014/main" id="{792D3235-4D81-8192-6388-1056187D82C3}"/>
              </a:ext>
            </a:extLst>
          </p:cNvPr>
          <p:cNvSpPr/>
          <p:nvPr/>
        </p:nvSpPr>
        <p:spPr>
          <a:xfrm>
            <a:off x="1994865" y="4637055"/>
            <a:ext cx="205549" cy="205549"/>
          </a:xfrm>
          <a:custGeom>
            <a:avLst/>
            <a:gdLst>
              <a:gd name="connsiteX0" fmla="*/ 113243 w 205549"/>
              <a:gd name="connsiteY0" fmla="*/ 205550 h 205549"/>
              <a:gd name="connsiteX1" fmla="*/ 142746 w 205549"/>
              <a:gd name="connsiteY1" fmla="*/ 176050 h 205549"/>
              <a:gd name="connsiteX2" fmla="*/ 142746 w 205549"/>
              <a:gd name="connsiteY2" fmla="*/ 142746 h 205549"/>
              <a:gd name="connsiteX3" fmla="*/ 176051 w 205549"/>
              <a:gd name="connsiteY3" fmla="*/ 142746 h 205549"/>
              <a:gd name="connsiteX4" fmla="*/ 205550 w 205549"/>
              <a:gd name="connsiteY4" fmla="*/ 113246 h 205549"/>
              <a:gd name="connsiteX5" fmla="*/ 205550 w 205549"/>
              <a:gd name="connsiteY5" fmla="*/ 92307 h 205549"/>
              <a:gd name="connsiteX6" fmla="*/ 176051 w 205549"/>
              <a:gd name="connsiteY6" fmla="*/ 62808 h 205549"/>
              <a:gd name="connsiteX7" fmla="*/ 142746 w 205549"/>
              <a:gd name="connsiteY7" fmla="*/ 62808 h 205549"/>
              <a:gd name="connsiteX8" fmla="*/ 142746 w 205549"/>
              <a:gd name="connsiteY8" fmla="*/ 29503 h 205549"/>
              <a:gd name="connsiteX9" fmla="*/ 113243 w 205549"/>
              <a:gd name="connsiteY9" fmla="*/ 0 h 205549"/>
              <a:gd name="connsiteX10" fmla="*/ 92307 w 205549"/>
              <a:gd name="connsiteY10" fmla="*/ 0 h 205549"/>
              <a:gd name="connsiteX11" fmla="*/ 62808 w 205549"/>
              <a:gd name="connsiteY11" fmla="*/ 29503 h 205549"/>
              <a:gd name="connsiteX12" fmla="*/ 62808 w 205549"/>
              <a:gd name="connsiteY12" fmla="*/ 62808 h 205549"/>
              <a:gd name="connsiteX13" fmla="*/ 29503 w 205549"/>
              <a:gd name="connsiteY13" fmla="*/ 62808 h 205549"/>
              <a:gd name="connsiteX14" fmla="*/ 0 w 205549"/>
              <a:gd name="connsiteY14" fmla="*/ 92307 h 205549"/>
              <a:gd name="connsiteX15" fmla="*/ 0 w 205549"/>
              <a:gd name="connsiteY15" fmla="*/ 113246 h 205549"/>
              <a:gd name="connsiteX16" fmla="*/ 29503 w 205549"/>
              <a:gd name="connsiteY16" fmla="*/ 142746 h 205549"/>
              <a:gd name="connsiteX17" fmla="*/ 62808 w 205549"/>
              <a:gd name="connsiteY17" fmla="*/ 142746 h 205549"/>
              <a:gd name="connsiteX18" fmla="*/ 62808 w 205549"/>
              <a:gd name="connsiteY18" fmla="*/ 176050 h 205549"/>
              <a:gd name="connsiteX19" fmla="*/ 92307 w 205549"/>
              <a:gd name="connsiteY19" fmla="*/ 205550 h 205549"/>
              <a:gd name="connsiteX20" fmla="*/ 79937 w 205549"/>
              <a:gd name="connsiteY20" fmla="*/ 176050 h 205549"/>
              <a:gd name="connsiteX21" fmla="*/ 79937 w 205549"/>
              <a:gd name="connsiteY21" fmla="*/ 134181 h 205549"/>
              <a:gd name="connsiteX22" fmla="*/ 71373 w 205549"/>
              <a:gd name="connsiteY22" fmla="*/ 125617 h 205549"/>
              <a:gd name="connsiteX23" fmla="*/ 29503 w 205549"/>
              <a:gd name="connsiteY23" fmla="*/ 125617 h 205549"/>
              <a:gd name="connsiteX24" fmla="*/ 17129 w 205549"/>
              <a:gd name="connsiteY24" fmla="*/ 113246 h 205549"/>
              <a:gd name="connsiteX25" fmla="*/ 17129 w 205549"/>
              <a:gd name="connsiteY25" fmla="*/ 92307 h 205549"/>
              <a:gd name="connsiteX26" fmla="*/ 29503 w 205549"/>
              <a:gd name="connsiteY26" fmla="*/ 79937 h 205549"/>
              <a:gd name="connsiteX27" fmla="*/ 71373 w 205549"/>
              <a:gd name="connsiteY27" fmla="*/ 79937 h 205549"/>
              <a:gd name="connsiteX28" fmla="*/ 79937 w 205549"/>
              <a:gd name="connsiteY28" fmla="*/ 71373 h 205549"/>
              <a:gd name="connsiteX29" fmla="*/ 79937 w 205549"/>
              <a:gd name="connsiteY29" fmla="*/ 29503 h 205549"/>
              <a:gd name="connsiteX30" fmla="*/ 92307 w 205549"/>
              <a:gd name="connsiteY30" fmla="*/ 17129 h 205549"/>
              <a:gd name="connsiteX31" fmla="*/ 113243 w 205549"/>
              <a:gd name="connsiteY31" fmla="*/ 17129 h 205549"/>
              <a:gd name="connsiteX32" fmla="*/ 125617 w 205549"/>
              <a:gd name="connsiteY32" fmla="*/ 29503 h 205549"/>
              <a:gd name="connsiteX33" fmla="*/ 125617 w 205549"/>
              <a:gd name="connsiteY33" fmla="*/ 71373 h 205549"/>
              <a:gd name="connsiteX34" fmla="*/ 134181 w 205549"/>
              <a:gd name="connsiteY34" fmla="*/ 79937 h 205549"/>
              <a:gd name="connsiteX35" fmla="*/ 176051 w 205549"/>
              <a:gd name="connsiteY35" fmla="*/ 79937 h 205549"/>
              <a:gd name="connsiteX36" fmla="*/ 188421 w 205549"/>
              <a:gd name="connsiteY36" fmla="*/ 92307 h 205549"/>
              <a:gd name="connsiteX37" fmla="*/ 188421 w 205549"/>
              <a:gd name="connsiteY37" fmla="*/ 113246 h 205549"/>
              <a:gd name="connsiteX38" fmla="*/ 176051 w 205549"/>
              <a:gd name="connsiteY38" fmla="*/ 125617 h 205549"/>
              <a:gd name="connsiteX39" fmla="*/ 134181 w 205549"/>
              <a:gd name="connsiteY39" fmla="*/ 125617 h 205549"/>
              <a:gd name="connsiteX40" fmla="*/ 125617 w 205549"/>
              <a:gd name="connsiteY40" fmla="*/ 134181 h 205549"/>
              <a:gd name="connsiteX41" fmla="*/ 125617 w 205549"/>
              <a:gd name="connsiteY41" fmla="*/ 176050 h 205549"/>
              <a:gd name="connsiteX42" fmla="*/ 113243 w 205549"/>
              <a:gd name="connsiteY42" fmla="*/ 188421 h 205549"/>
              <a:gd name="connsiteX43" fmla="*/ 92307 w 205549"/>
              <a:gd name="connsiteY43" fmla="*/ 188421 h 205549"/>
              <a:gd name="connsiteX44" fmla="*/ 79937 w 205549"/>
              <a:gd name="connsiteY44" fmla="*/ 176050 h 205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05549" h="205549">
                <a:moveTo>
                  <a:pt x="113243" y="205550"/>
                </a:moveTo>
                <a:cubicBezTo>
                  <a:pt x="129528" y="205533"/>
                  <a:pt x="142727" y="192336"/>
                  <a:pt x="142746" y="176050"/>
                </a:cubicBezTo>
                <a:lnTo>
                  <a:pt x="142746" y="142746"/>
                </a:lnTo>
                <a:lnTo>
                  <a:pt x="176051" y="142746"/>
                </a:lnTo>
                <a:cubicBezTo>
                  <a:pt x="192336" y="142728"/>
                  <a:pt x="205533" y="129531"/>
                  <a:pt x="205550" y="113246"/>
                </a:cubicBezTo>
                <a:lnTo>
                  <a:pt x="205550" y="92307"/>
                </a:lnTo>
                <a:cubicBezTo>
                  <a:pt x="205533" y="76023"/>
                  <a:pt x="192336" y="62825"/>
                  <a:pt x="176051" y="62808"/>
                </a:cubicBezTo>
                <a:lnTo>
                  <a:pt x="142746" y="62808"/>
                </a:lnTo>
                <a:lnTo>
                  <a:pt x="142746" y="29503"/>
                </a:lnTo>
                <a:cubicBezTo>
                  <a:pt x="142727" y="13217"/>
                  <a:pt x="129529" y="19"/>
                  <a:pt x="113243" y="0"/>
                </a:cubicBezTo>
                <a:lnTo>
                  <a:pt x="92307" y="0"/>
                </a:lnTo>
                <a:cubicBezTo>
                  <a:pt x="76022" y="19"/>
                  <a:pt x="62825" y="13218"/>
                  <a:pt x="62808" y="29503"/>
                </a:cubicBezTo>
                <a:lnTo>
                  <a:pt x="62808" y="62808"/>
                </a:lnTo>
                <a:lnTo>
                  <a:pt x="29503" y="62808"/>
                </a:lnTo>
                <a:cubicBezTo>
                  <a:pt x="13218" y="62825"/>
                  <a:pt x="19" y="76022"/>
                  <a:pt x="0" y="92307"/>
                </a:cubicBezTo>
                <a:lnTo>
                  <a:pt x="0" y="113246"/>
                </a:lnTo>
                <a:cubicBezTo>
                  <a:pt x="19" y="129532"/>
                  <a:pt x="13218" y="142729"/>
                  <a:pt x="29503" y="142746"/>
                </a:cubicBezTo>
                <a:lnTo>
                  <a:pt x="62808" y="142746"/>
                </a:lnTo>
                <a:lnTo>
                  <a:pt x="62808" y="176050"/>
                </a:lnTo>
                <a:cubicBezTo>
                  <a:pt x="62825" y="192336"/>
                  <a:pt x="76023" y="205533"/>
                  <a:pt x="92307" y="205550"/>
                </a:cubicBezTo>
                <a:close/>
                <a:moveTo>
                  <a:pt x="79937" y="176050"/>
                </a:moveTo>
                <a:lnTo>
                  <a:pt x="79937" y="134181"/>
                </a:lnTo>
                <a:cubicBezTo>
                  <a:pt x="79937" y="129451"/>
                  <a:pt x="76103" y="125617"/>
                  <a:pt x="71373" y="125617"/>
                </a:cubicBezTo>
                <a:lnTo>
                  <a:pt x="29503" y="125617"/>
                </a:lnTo>
                <a:cubicBezTo>
                  <a:pt x="22674" y="125611"/>
                  <a:pt x="17138" y="120076"/>
                  <a:pt x="17129" y="113246"/>
                </a:cubicBezTo>
                <a:lnTo>
                  <a:pt x="17129" y="92307"/>
                </a:lnTo>
                <a:cubicBezTo>
                  <a:pt x="17138" y="85477"/>
                  <a:pt x="22674" y="79943"/>
                  <a:pt x="29503" y="79937"/>
                </a:cubicBezTo>
                <a:lnTo>
                  <a:pt x="71373" y="79937"/>
                </a:lnTo>
                <a:cubicBezTo>
                  <a:pt x="76103" y="79937"/>
                  <a:pt x="79937" y="76102"/>
                  <a:pt x="79937" y="71373"/>
                </a:cubicBezTo>
                <a:lnTo>
                  <a:pt x="79937" y="29503"/>
                </a:lnTo>
                <a:cubicBezTo>
                  <a:pt x="79943" y="22673"/>
                  <a:pt x="85478" y="17137"/>
                  <a:pt x="92307" y="17129"/>
                </a:cubicBezTo>
                <a:lnTo>
                  <a:pt x="113243" y="17129"/>
                </a:lnTo>
                <a:cubicBezTo>
                  <a:pt x="120074" y="17135"/>
                  <a:pt x="125611" y="22672"/>
                  <a:pt x="125617" y="29503"/>
                </a:cubicBezTo>
                <a:lnTo>
                  <a:pt x="125617" y="71373"/>
                </a:lnTo>
                <a:cubicBezTo>
                  <a:pt x="125618" y="76102"/>
                  <a:pt x="129452" y="79937"/>
                  <a:pt x="134181" y="79937"/>
                </a:cubicBezTo>
                <a:lnTo>
                  <a:pt x="176051" y="79937"/>
                </a:lnTo>
                <a:cubicBezTo>
                  <a:pt x="182879" y="79945"/>
                  <a:pt x="188413" y="85479"/>
                  <a:pt x="188421" y="92307"/>
                </a:cubicBezTo>
                <a:lnTo>
                  <a:pt x="188421" y="113246"/>
                </a:lnTo>
                <a:cubicBezTo>
                  <a:pt x="188413" y="120075"/>
                  <a:pt x="182879" y="125608"/>
                  <a:pt x="176051" y="125617"/>
                </a:cubicBezTo>
                <a:lnTo>
                  <a:pt x="134181" y="125617"/>
                </a:lnTo>
                <a:cubicBezTo>
                  <a:pt x="129451" y="125617"/>
                  <a:pt x="125617" y="129451"/>
                  <a:pt x="125617" y="134181"/>
                </a:cubicBezTo>
                <a:lnTo>
                  <a:pt x="125617" y="176050"/>
                </a:lnTo>
                <a:cubicBezTo>
                  <a:pt x="125608" y="182880"/>
                  <a:pt x="120073" y="188414"/>
                  <a:pt x="113243" y="188421"/>
                </a:cubicBezTo>
                <a:lnTo>
                  <a:pt x="92307" y="188421"/>
                </a:lnTo>
                <a:cubicBezTo>
                  <a:pt x="85479" y="188413"/>
                  <a:pt x="79945" y="182879"/>
                  <a:pt x="79937" y="176050"/>
                </a:cubicBezTo>
                <a:close/>
              </a:path>
            </a:pathLst>
          </a:custGeom>
          <a:solidFill>
            <a:schemeClr val="bg1"/>
          </a:solidFill>
          <a:ln w="8483" cap="flat">
            <a:noFill/>
            <a:prstDash val="solid"/>
            <a:miter/>
          </a:ln>
        </p:spPr>
        <p:txBody>
          <a:bodyPr rtlCol="0" anchor="ctr"/>
          <a:lstStyle/>
          <a:p>
            <a:endParaRPr lang="en-US"/>
          </a:p>
        </p:txBody>
      </p:sp>
      <p:sp>
        <p:nvSpPr>
          <p:cNvPr id="400" name="Freeform 399">
            <a:extLst>
              <a:ext uri="{FF2B5EF4-FFF2-40B4-BE49-F238E27FC236}">
                <a16:creationId xmlns:a16="http://schemas.microsoft.com/office/drawing/2014/main" id="{12664898-B04B-8958-52B0-29CDD790C968}"/>
              </a:ext>
            </a:extLst>
          </p:cNvPr>
          <p:cNvSpPr/>
          <p:nvPr/>
        </p:nvSpPr>
        <p:spPr>
          <a:xfrm>
            <a:off x="1878817" y="4544429"/>
            <a:ext cx="479616" cy="455959"/>
          </a:xfrm>
          <a:custGeom>
            <a:avLst/>
            <a:gdLst>
              <a:gd name="connsiteX0" fmla="*/ 436550 w 479616"/>
              <a:gd name="connsiteY0" fmla="*/ 213459 h 455959"/>
              <a:gd name="connsiteX1" fmla="*/ 218823 w 479616"/>
              <a:gd name="connsiteY1" fmla="*/ 0 h 455959"/>
              <a:gd name="connsiteX2" fmla="*/ 0 w 479616"/>
              <a:gd name="connsiteY2" fmla="*/ 195446 h 455959"/>
              <a:gd name="connsiteX3" fmla="*/ 0 w 479616"/>
              <a:gd name="connsiteY3" fmla="*/ 372818 h 455959"/>
              <a:gd name="connsiteX4" fmla="*/ 24570 w 479616"/>
              <a:gd name="connsiteY4" fmla="*/ 396780 h 455959"/>
              <a:gd name="connsiteX5" fmla="*/ 42079 w 479616"/>
              <a:gd name="connsiteY5" fmla="*/ 388993 h 455959"/>
              <a:gd name="connsiteX6" fmla="*/ 76053 w 479616"/>
              <a:gd name="connsiteY6" fmla="*/ 351261 h 455959"/>
              <a:gd name="connsiteX7" fmla="*/ 85144 w 479616"/>
              <a:gd name="connsiteY7" fmla="*/ 350145 h 455959"/>
              <a:gd name="connsiteX8" fmla="*/ 190358 w 479616"/>
              <a:gd name="connsiteY8" fmla="*/ 389062 h 455959"/>
              <a:gd name="connsiteX9" fmla="*/ 321598 w 479616"/>
              <a:gd name="connsiteY9" fmla="*/ 451781 h 455959"/>
              <a:gd name="connsiteX10" fmla="*/ 418058 w 479616"/>
              <a:gd name="connsiteY10" fmla="*/ 422407 h 455959"/>
              <a:gd name="connsiteX11" fmla="*/ 421191 w 479616"/>
              <a:gd name="connsiteY11" fmla="*/ 422842 h 455959"/>
              <a:gd name="connsiteX12" fmla="*/ 445409 w 479616"/>
              <a:gd name="connsiteY12" fmla="*/ 449624 h 455959"/>
              <a:gd name="connsiteX13" fmla="*/ 473283 w 479616"/>
              <a:gd name="connsiteY13" fmla="*/ 450719 h 455959"/>
              <a:gd name="connsiteX14" fmla="*/ 479616 w 479616"/>
              <a:gd name="connsiteY14" fmla="*/ 436538 h 455959"/>
              <a:gd name="connsiteX15" fmla="*/ 479616 w 479616"/>
              <a:gd name="connsiteY15" fmla="*/ 310383 h 455959"/>
              <a:gd name="connsiteX16" fmla="*/ 436550 w 479616"/>
              <a:gd name="connsiteY16" fmla="*/ 213459 h 455959"/>
              <a:gd name="connsiteX17" fmla="*/ 63352 w 479616"/>
              <a:gd name="connsiteY17" fmla="*/ 339769 h 455959"/>
              <a:gd name="connsiteX18" fmla="*/ 29357 w 479616"/>
              <a:gd name="connsiteY18" fmla="*/ 377523 h 455959"/>
              <a:gd name="connsiteX19" fmla="*/ 19531 w 479616"/>
              <a:gd name="connsiteY19" fmla="*/ 378223 h 455959"/>
              <a:gd name="connsiteX20" fmla="*/ 17129 w 479616"/>
              <a:gd name="connsiteY20" fmla="*/ 372818 h 455959"/>
              <a:gd name="connsiteX21" fmla="*/ 17129 w 479616"/>
              <a:gd name="connsiteY21" fmla="*/ 195446 h 455959"/>
              <a:gd name="connsiteX22" fmla="*/ 218823 w 479616"/>
              <a:gd name="connsiteY22" fmla="*/ 17129 h 455959"/>
              <a:gd name="connsiteX23" fmla="*/ 419133 w 479616"/>
              <a:gd name="connsiteY23" fmla="*/ 215608 h 455959"/>
              <a:gd name="connsiteX24" fmla="*/ 94891 w 479616"/>
              <a:gd name="connsiteY24" fmla="*/ 336057 h 455959"/>
              <a:gd name="connsiteX25" fmla="*/ 63352 w 479616"/>
              <a:gd name="connsiteY25" fmla="*/ 339769 h 455959"/>
              <a:gd name="connsiteX26" fmla="*/ 462487 w 479616"/>
              <a:gd name="connsiteY26" fmla="*/ 436538 h 455959"/>
              <a:gd name="connsiteX27" fmla="*/ 460089 w 479616"/>
              <a:gd name="connsiteY27" fmla="*/ 439053 h 455959"/>
              <a:gd name="connsiteX28" fmla="*/ 458134 w 479616"/>
              <a:gd name="connsiteY28" fmla="*/ 438157 h 455959"/>
              <a:gd name="connsiteX29" fmla="*/ 433924 w 479616"/>
              <a:gd name="connsiteY29" fmla="*/ 411384 h 455959"/>
              <a:gd name="connsiteX30" fmla="*/ 408302 w 479616"/>
              <a:gd name="connsiteY30" fmla="*/ 408327 h 455959"/>
              <a:gd name="connsiteX31" fmla="*/ 321598 w 479616"/>
              <a:gd name="connsiteY31" fmla="*/ 434652 h 455959"/>
              <a:gd name="connsiteX32" fmla="*/ 214131 w 479616"/>
              <a:gd name="connsiteY32" fmla="*/ 390685 h 455959"/>
              <a:gd name="connsiteX33" fmla="*/ 433114 w 479616"/>
              <a:gd name="connsiteY33" fmla="*/ 234494 h 455959"/>
              <a:gd name="connsiteX34" fmla="*/ 462487 w 479616"/>
              <a:gd name="connsiteY34" fmla="*/ 310383 h 455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79616" h="455959">
                <a:moveTo>
                  <a:pt x="436550" y="213459"/>
                </a:moveTo>
                <a:cubicBezTo>
                  <a:pt x="448592" y="97864"/>
                  <a:pt x="346006" y="-79"/>
                  <a:pt x="218823" y="0"/>
                </a:cubicBezTo>
                <a:cubicBezTo>
                  <a:pt x="98162" y="0"/>
                  <a:pt x="0" y="87678"/>
                  <a:pt x="0" y="195446"/>
                </a:cubicBezTo>
                <a:lnTo>
                  <a:pt x="0" y="372818"/>
                </a:lnTo>
                <a:cubicBezTo>
                  <a:pt x="168" y="386220"/>
                  <a:pt x="11169" y="396947"/>
                  <a:pt x="24570" y="396780"/>
                </a:cubicBezTo>
                <a:cubicBezTo>
                  <a:pt x="31227" y="396696"/>
                  <a:pt x="37558" y="393880"/>
                  <a:pt x="42079" y="388993"/>
                </a:cubicBezTo>
                <a:lnTo>
                  <a:pt x="76053" y="351261"/>
                </a:lnTo>
                <a:cubicBezTo>
                  <a:pt x="78384" y="348680"/>
                  <a:pt x="82258" y="348204"/>
                  <a:pt x="85144" y="350145"/>
                </a:cubicBezTo>
                <a:cubicBezTo>
                  <a:pt x="116511" y="371515"/>
                  <a:pt x="152634" y="384877"/>
                  <a:pt x="190358" y="389062"/>
                </a:cubicBezTo>
                <a:cubicBezTo>
                  <a:pt x="221835" y="429411"/>
                  <a:pt x="270432" y="452635"/>
                  <a:pt x="321598" y="451781"/>
                </a:cubicBezTo>
                <a:cubicBezTo>
                  <a:pt x="355990" y="452026"/>
                  <a:pt x="389640" y="441780"/>
                  <a:pt x="418058" y="422407"/>
                </a:cubicBezTo>
                <a:cubicBezTo>
                  <a:pt x="419059" y="421726"/>
                  <a:pt x="420414" y="421913"/>
                  <a:pt x="421191" y="422842"/>
                </a:cubicBezTo>
                <a:lnTo>
                  <a:pt x="445409" y="449624"/>
                </a:lnTo>
                <a:cubicBezTo>
                  <a:pt x="452803" y="457624"/>
                  <a:pt x="465283" y="458114"/>
                  <a:pt x="473283" y="450719"/>
                </a:cubicBezTo>
                <a:cubicBezTo>
                  <a:pt x="477245" y="447057"/>
                  <a:pt x="479533" y="441932"/>
                  <a:pt x="479616" y="436538"/>
                </a:cubicBezTo>
                <a:lnTo>
                  <a:pt x="479616" y="310383"/>
                </a:lnTo>
                <a:cubicBezTo>
                  <a:pt x="479362" y="273492"/>
                  <a:pt x="463757" y="238373"/>
                  <a:pt x="436550" y="213459"/>
                </a:cubicBezTo>
                <a:close/>
                <a:moveTo>
                  <a:pt x="63352" y="339769"/>
                </a:moveTo>
                <a:lnTo>
                  <a:pt x="29357" y="377523"/>
                </a:lnTo>
                <a:cubicBezTo>
                  <a:pt x="26837" y="380430"/>
                  <a:pt x="22438" y="380743"/>
                  <a:pt x="19531" y="378223"/>
                </a:cubicBezTo>
                <a:cubicBezTo>
                  <a:pt x="17967" y="376868"/>
                  <a:pt x="17087" y="374888"/>
                  <a:pt x="17129" y="372818"/>
                </a:cubicBezTo>
                <a:lnTo>
                  <a:pt x="17129" y="195446"/>
                </a:lnTo>
                <a:cubicBezTo>
                  <a:pt x="17129" y="97121"/>
                  <a:pt x="107609" y="17129"/>
                  <a:pt x="218823" y="17129"/>
                </a:cubicBezTo>
                <a:cubicBezTo>
                  <a:pt x="337451" y="17058"/>
                  <a:pt x="432700" y="108477"/>
                  <a:pt x="419133" y="215608"/>
                </a:cubicBezTo>
                <a:cubicBezTo>
                  <a:pt x="402083" y="356708"/>
                  <a:pt x="211762" y="419528"/>
                  <a:pt x="94891" y="336057"/>
                </a:cubicBezTo>
                <a:cubicBezTo>
                  <a:pt x="84927" y="329239"/>
                  <a:pt x="71461" y="330825"/>
                  <a:pt x="63352" y="339769"/>
                </a:cubicBezTo>
                <a:close/>
                <a:moveTo>
                  <a:pt x="462487" y="436538"/>
                </a:moveTo>
                <a:cubicBezTo>
                  <a:pt x="462519" y="437895"/>
                  <a:pt x="461446" y="439020"/>
                  <a:pt x="460089" y="439053"/>
                </a:cubicBezTo>
                <a:cubicBezTo>
                  <a:pt x="459335" y="439070"/>
                  <a:pt x="458613" y="438740"/>
                  <a:pt x="458134" y="438157"/>
                </a:cubicBezTo>
                <a:lnTo>
                  <a:pt x="433924" y="411384"/>
                </a:lnTo>
                <a:cubicBezTo>
                  <a:pt x="427378" y="404046"/>
                  <a:pt x="416391" y="402735"/>
                  <a:pt x="408302" y="408327"/>
                </a:cubicBezTo>
                <a:cubicBezTo>
                  <a:pt x="382748" y="425711"/>
                  <a:pt x="352503" y="434894"/>
                  <a:pt x="321598" y="434652"/>
                </a:cubicBezTo>
                <a:cubicBezTo>
                  <a:pt x="281289" y="435210"/>
                  <a:pt x="242490" y="419336"/>
                  <a:pt x="214131" y="390685"/>
                </a:cubicBezTo>
                <a:cubicBezTo>
                  <a:pt x="320099" y="393207"/>
                  <a:pt x="412769" y="325993"/>
                  <a:pt x="433114" y="234494"/>
                </a:cubicBezTo>
                <a:cubicBezTo>
                  <a:pt x="451883" y="255330"/>
                  <a:pt x="462336" y="282340"/>
                  <a:pt x="462487" y="310383"/>
                </a:cubicBezTo>
                <a:close/>
              </a:path>
            </a:pathLst>
          </a:custGeom>
          <a:solidFill>
            <a:schemeClr val="bg1"/>
          </a:solidFill>
          <a:ln w="8483" cap="flat">
            <a:noFill/>
            <a:prstDash val="solid"/>
            <a:miter/>
          </a:ln>
        </p:spPr>
        <p:txBody>
          <a:bodyPr rtlCol="0" anchor="ctr"/>
          <a:lstStyle/>
          <a:p>
            <a:endParaRPr lang="en-US"/>
          </a:p>
        </p:txBody>
      </p:sp>
      <p:sp>
        <p:nvSpPr>
          <p:cNvPr id="402" name="Freeform 401">
            <a:extLst>
              <a:ext uri="{FF2B5EF4-FFF2-40B4-BE49-F238E27FC236}">
                <a16:creationId xmlns:a16="http://schemas.microsoft.com/office/drawing/2014/main" id="{2870B586-C959-9BD3-213C-54F40DD022C3}"/>
              </a:ext>
            </a:extLst>
          </p:cNvPr>
          <p:cNvSpPr/>
          <p:nvPr/>
        </p:nvSpPr>
        <p:spPr>
          <a:xfrm>
            <a:off x="5077125" y="4482406"/>
            <a:ext cx="496269" cy="518900"/>
          </a:xfrm>
          <a:custGeom>
            <a:avLst/>
            <a:gdLst>
              <a:gd name="connsiteX0" fmla="*/ 477944 w 496269"/>
              <a:gd name="connsiteY0" fmla="*/ 103338 h 518900"/>
              <a:gd name="connsiteX1" fmla="*/ 232809 w 496269"/>
              <a:gd name="connsiteY1" fmla="*/ 18471 h 518900"/>
              <a:gd name="connsiteX2" fmla="*/ 156527 w 496269"/>
              <a:gd name="connsiteY2" fmla="*/ 87657 h 518900"/>
              <a:gd name="connsiteX3" fmla="*/ 138139 w 496269"/>
              <a:gd name="connsiteY3" fmla="*/ 86387 h 518900"/>
              <a:gd name="connsiteX4" fmla="*/ 1 w 496269"/>
              <a:gd name="connsiteY4" fmla="*/ 225546 h 518900"/>
              <a:gd name="connsiteX5" fmla="*/ 81653 w 496269"/>
              <a:gd name="connsiteY5" fmla="*/ 351428 h 518900"/>
              <a:gd name="connsiteX6" fmla="*/ 81653 w 496269"/>
              <a:gd name="connsiteY6" fmla="*/ 462414 h 518900"/>
              <a:gd name="connsiteX7" fmla="*/ 138139 w 496269"/>
              <a:gd name="connsiteY7" fmla="*/ 518901 h 518900"/>
              <a:gd name="connsiteX8" fmla="*/ 194626 w 496269"/>
              <a:gd name="connsiteY8" fmla="*/ 462414 h 518900"/>
              <a:gd name="connsiteX9" fmla="*/ 194626 w 496269"/>
              <a:gd name="connsiteY9" fmla="*/ 351594 h 518900"/>
              <a:gd name="connsiteX10" fmla="*/ 216382 w 496269"/>
              <a:gd name="connsiteY10" fmla="*/ 339391 h 518900"/>
              <a:gd name="connsiteX11" fmla="*/ 468905 w 496269"/>
              <a:gd name="connsiteY11" fmla="*/ 279672 h 518900"/>
              <a:gd name="connsiteX12" fmla="*/ 477944 w 496269"/>
              <a:gd name="connsiteY12" fmla="*/ 103338 h 518900"/>
              <a:gd name="connsiteX13" fmla="*/ 276237 w 496269"/>
              <a:gd name="connsiteY13" fmla="*/ 21617 h 518900"/>
              <a:gd name="connsiteX14" fmla="*/ 226542 w 496269"/>
              <a:gd name="connsiteY14" fmla="*/ 79595 h 518900"/>
              <a:gd name="connsiteX15" fmla="*/ 201308 w 496269"/>
              <a:gd name="connsiteY15" fmla="*/ 60766 h 518900"/>
              <a:gd name="connsiteX16" fmla="*/ 276237 w 496269"/>
              <a:gd name="connsiteY16" fmla="*/ 21617 h 518900"/>
              <a:gd name="connsiteX17" fmla="*/ 188994 w 496269"/>
              <a:gd name="connsiteY17" fmla="*/ 73135 h 518900"/>
              <a:gd name="connsiteX18" fmla="*/ 218646 w 496269"/>
              <a:gd name="connsiteY18" fmla="*/ 95222 h 518900"/>
              <a:gd name="connsiteX19" fmla="*/ 217983 w 496269"/>
              <a:gd name="connsiteY19" fmla="*/ 96602 h 518900"/>
              <a:gd name="connsiteX20" fmla="*/ 213124 w 496269"/>
              <a:gd name="connsiteY20" fmla="*/ 108584 h 518900"/>
              <a:gd name="connsiteX21" fmla="*/ 174859 w 496269"/>
              <a:gd name="connsiteY21" fmla="*/ 91412 h 518900"/>
              <a:gd name="connsiteX22" fmla="*/ 188994 w 496269"/>
              <a:gd name="connsiteY22" fmla="*/ 73135 h 518900"/>
              <a:gd name="connsiteX23" fmla="*/ 177178 w 496269"/>
              <a:gd name="connsiteY23" fmla="*/ 462580 h 518900"/>
              <a:gd name="connsiteX24" fmla="*/ 139635 w 496269"/>
              <a:gd name="connsiteY24" fmla="*/ 503058 h 518900"/>
              <a:gd name="connsiteX25" fmla="*/ 99156 w 496269"/>
              <a:gd name="connsiteY25" fmla="*/ 465515 h 518900"/>
              <a:gd name="connsiteX26" fmla="*/ 99156 w 496269"/>
              <a:gd name="connsiteY26" fmla="*/ 462580 h 518900"/>
              <a:gd name="connsiteX27" fmla="*/ 99156 w 496269"/>
              <a:gd name="connsiteY27" fmla="*/ 358054 h 518900"/>
              <a:gd name="connsiteX28" fmla="*/ 177178 w 496269"/>
              <a:gd name="connsiteY28" fmla="*/ 358054 h 518900"/>
              <a:gd name="connsiteX29" fmla="*/ 138139 w 496269"/>
              <a:gd name="connsiteY29" fmla="*/ 346182 h 518900"/>
              <a:gd name="connsiteX30" fmla="*/ 40516 w 496269"/>
              <a:gd name="connsiteY30" fmla="*/ 296487 h 518900"/>
              <a:gd name="connsiteX31" fmla="*/ 92475 w 496269"/>
              <a:gd name="connsiteY31" fmla="*/ 296487 h 518900"/>
              <a:gd name="connsiteX32" fmla="*/ 92475 w 496269"/>
              <a:gd name="connsiteY32" fmla="*/ 203391 h 518900"/>
              <a:gd name="connsiteX33" fmla="*/ 38086 w 496269"/>
              <a:gd name="connsiteY33" fmla="*/ 203391 h 518900"/>
              <a:gd name="connsiteX34" fmla="*/ 38086 w 496269"/>
              <a:gd name="connsiteY34" fmla="*/ 292953 h 518900"/>
              <a:gd name="connsiteX35" fmla="*/ 70487 w 496269"/>
              <a:gd name="connsiteY35" fmla="*/ 124719 h 518900"/>
              <a:gd name="connsiteX36" fmla="*/ 238722 w 496269"/>
              <a:gd name="connsiteY36" fmla="*/ 157120 h 518900"/>
              <a:gd name="connsiteX37" fmla="*/ 206321 w 496269"/>
              <a:gd name="connsiteY37" fmla="*/ 325354 h 518900"/>
              <a:gd name="connsiteX38" fmla="*/ 138360 w 496269"/>
              <a:gd name="connsiteY38" fmla="*/ 346182 h 518900"/>
              <a:gd name="connsiteX39" fmla="*/ 55314 w 496269"/>
              <a:gd name="connsiteY39" fmla="*/ 279039 h 518900"/>
              <a:gd name="connsiteX40" fmla="*/ 55314 w 496269"/>
              <a:gd name="connsiteY40" fmla="*/ 220895 h 518900"/>
              <a:gd name="connsiteX41" fmla="*/ 74971 w 496269"/>
              <a:gd name="connsiteY41" fmla="*/ 220895 h 518900"/>
              <a:gd name="connsiteX42" fmla="*/ 74971 w 496269"/>
              <a:gd name="connsiteY42" fmla="*/ 279039 h 518900"/>
              <a:gd name="connsiteX43" fmla="*/ 231346 w 496269"/>
              <a:gd name="connsiteY43" fmla="*/ 327795 h 518900"/>
              <a:gd name="connsiteX44" fmla="*/ 245039 w 496269"/>
              <a:gd name="connsiteY44" fmla="*/ 313549 h 518900"/>
              <a:gd name="connsiteX45" fmla="*/ 278169 w 496269"/>
              <a:gd name="connsiteY45" fmla="*/ 345630 h 518900"/>
              <a:gd name="connsiteX46" fmla="*/ 231346 w 496269"/>
              <a:gd name="connsiteY46" fmla="*/ 327795 h 518900"/>
              <a:gd name="connsiteX47" fmla="*/ 303790 w 496269"/>
              <a:gd name="connsiteY47" fmla="*/ 342372 h 518900"/>
              <a:gd name="connsiteX48" fmla="*/ 255420 w 496269"/>
              <a:gd name="connsiteY48" fmla="*/ 298972 h 518900"/>
              <a:gd name="connsiteX49" fmla="*/ 269556 w 496269"/>
              <a:gd name="connsiteY49" fmla="*/ 269210 h 518900"/>
              <a:gd name="connsiteX50" fmla="*/ 303790 w 496269"/>
              <a:gd name="connsiteY50" fmla="*/ 263688 h 518900"/>
              <a:gd name="connsiteX51" fmla="*/ 303790 w 496269"/>
              <a:gd name="connsiteY51" fmla="*/ 246350 h 518900"/>
              <a:gd name="connsiteX52" fmla="*/ 274525 w 496269"/>
              <a:gd name="connsiteY52" fmla="*/ 250105 h 518900"/>
              <a:gd name="connsiteX53" fmla="*/ 276789 w 496269"/>
              <a:gd name="connsiteY53" fmla="*/ 225202 h 518900"/>
              <a:gd name="connsiteX54" fmla="*/ 272813 w 496269"/>
              <a:gd name="connsiteY54" fmla="*/ 192072 h 518900"/>
              <a:gd name="connsiteX55" fmla="*/ 303790 w 496269"/>
              <a:gd name="connsiteY55" fmla="*/ 192072 h 518900"/>
              <a:gd name="connsiteX56" fmla="*/ 303790 w 496269"/>
              <a:gd name="connsiteY56" fmla="*/ 174900 h 518900"/>
              <a:gd name="connsiteX57" fmla="*/ 267292 w 496269"/>
              <a:gd name="connsiteY57" fmla="*/ 174900 h 518900"/>
              <a:gd name="connsiteX58" fmla="*/ 227812 w 496269"/>
              <a:gd name="connsiteY58" fmla="*/ 119683 h 518900"/>
              <a:gd name="connsiteX59" fmla="*/ 233941 w 496269"/>
              <a:gd name="connsiteY59" fmla="*/ 103946 h 518900"/>
              <a:gd name="connsiteX60" fmla="*/ 303680 w 496269"/>
              <a:gd name="connsiteY60" fmla="*/ 121229 h 518900"/>
              <a:gd name="connsiteX61" fmla="*/ 303790 w 496269"/>
              <a:gd name="connsiteY61" fmla="*/ 103449 h 518900"/>
              <a:gd name="connsiteX62" fmla="*/ 242002 w 496269"/>
              <a:gd name="connsiteY62" fmla="*/ 88043 h 518900"/>
              <a:gd name="connsiteX63" fmla="*/ 303790 w 496269"/>
              <a:gd name="connsiteY63" fmla="*/ 23881 h 518900"/>
              <a:gd name="connsiteX64" fmla="*/ 462207 w 496269"/>
              <a:gd name="connsiteY64" fmla="*/ 111179 h 518900"/>
              <a:gd name="connsiteX65" fmla="*/ 478772 w 496269"/>
              <a:gd name="connsiteY65" fmla="*/ 174900 h 518900"/>
              <a:gd name="connsiteX66" fmla="*/ 425764 w 496269"/>
              <a:gd name="connsiteY66" fmla="*/ 174900 h 518900"/>
              <a:gd name="connsiteX67" fmla="*/ 407708 w 496269"/>
              <a:gd name="connsiteY67" fmla="*/ 96712 h 518900"/>
              <a:gd name="connsiteX68" fmla="*/ 406935 w 496269"/>
              <a:gd name="connsiteY68" fmla="*/ 95056 h 518900"/>
              <a:gd name="connsiteX69" fmla="*/ 436532 w 496269"/>
              <a:gd name="connsiteY69" fmla="*/ 72969 h 518900"/>
              <a:gd name="connsiteX70" fmla="*/ 462207 w 496269"/>
              <a:gd name="connsiteY70" fmla="*/ 111014 h 518900"/>
              <a:gd name="connsiteX71" fmla="*/ 424218 w 496269"/>
              <a:gd name="connsiteY71" fmla="*/ 60435 h 518900"/>
              <a:gd name="connsiteX72" fmla="*/ 398984 w 496269"/>
              <a:gd name="connsiteY72" fmla="*/ 79429 h 518900"/>
              <a:gd name="connsiteX73" fmla="*/ 349289 w 496269"/>
              <a:gd name="connsiteY73" fmla="*/ 21673 h 518900"/>
              <a:gd name="connsiteX74" fmla="*/ 424218 w 496269"/>
              <a:gd name="connsiteY74" fmla="*/ 60269 h 518900"/>
              <a:gd name="connsiteX75" fmla="*/ 321239 w 496269"/>
              <a:gd name="connsiteY75" fmla="*/ 23495 h 518900"/>
              <a:gd name="connsiteX76" fmla="*/ 383579 w 496269"/>
              <a:gd name="connsiteY76" fmla="*/ 87602 h 518900"/>
              <a:gd name="connsiteX77" fmla="*/ 321239 w 496269"/>
              <a:gd name="connsiteY77" fmla="*/ 103283 h 518900"/>
              <a:gd name="connsiteX78" fmla="*/ 321239 w 496269"/>
              <a:gd name="connsiteY78" fmla="*/ 120732 h 518900"/>
              <a:gd name="connsiteX79" fmla="*/ 391475 w 496269"/>
              <a:gd name="connsiteY79" fmla="*/ 103173 h 518900"/>
              <a:gd name="connsiteX80" fmla="*/ 391475 w 496269"/>
              <a:gd name="connsiteY80" fmla="*/ 103670 h 518900"/>
              <a:gd name="connsiteX81" fmla="*/ 408040 w 496269"/>
              <a:gd name="connsiteY81" fmla="*/ 174734 h 518900"/>
              <a:gd name="connsiteX82" fmla="*/ 321239 w 496269"/>
              <a:gd name="connsiteY82" fmla="*/ 174734 h 518900"/>
              <a:gd name="connsiteX83" fmla="*/ 321239 w 496269"/>
              <a:gd name="connsiteY83" fmla="*/ 192182 h 518900"/>
              <a:gd name="connsiteX84" fmla="*/ 408040 w 496269"/>
              <a:gd name="connsiteY84" fmla="*/ 192182 h 518900"/>
              <a:gd name="connsiteX85" fmla="*/ 391475 w 496269"/>
              <a:gd name="connsiteY85" fmla="*/ 263633 h 518900"/>
              <a:gd name="connsiteX86" fmla="*/ 321460 w 496269"/>
              <a:gd name="connsiteY86" fmla="*/ 246185 h 518900"/>
              <a:gd name="connsiteX87" fmla="*/ 321239 w 496269"/>
              <a:gd name="connsiteY87" fmla="*/ 263964 h 518900"/>
              <a:gd name="connsiteX88" fmla="*/ 383247 w 496269"/>
              <a:gd name="connsiteY88" fmla="*/ 279480 h 518900"/>
              <a:gd name="connsiteX89" fmla="*/ 321239 w 496269"/>
              <a:gd name="connsiteY89" fmla="*/ 342648 h 518900"/>
              <a:gd name="connsiteX90" fmla="*/ 348129 w 496269"/>
              <a:gd name="connsiteY90" fmla="*/ 345906 h 518900"/>
              <a:gd name="connsiteX91" fmla="*/ 398598 w 496269"/>
              <a:gd name="connsiteY91" fmla="*/ 287763 h 518900"/>
              <a:gd name="connsiteX92" fmla="*/ 424053 w 496269"/>
              <a:gd name="connsiteY92" fmla="*/ 306813 h 518900"/>
              <a:gd name="connsiteX93" fmla="*/ 348129 w 496269"/>
              <a:gd name="connsiteY93" fmla="*/ 345630 h 518900"/>
              <a:gd name="connsiteX94" fmla="*/ 436476 w 496269"/>
              <a:gd name="connsiteY94" fmla="*/ 294444 h 518900"/>
              <a:gd name="connsiteX95" fmla="*/ 406659 w 496269"/>
              <a:gd name="connsiteY95" fmla="*/ 272357 h 518900"/>
              <a:gd name="connsiteX96" fmla="*/ 425654 w 496269"/>
              <a:gd name="connsiteY96" fmla="*/ 192182 h 518900"/>
              <a:gd name="connsiteX97" fmla="*/ 478607 w 496269"/>
              <a:gd name="connsiteY97" fmla="*/ 192182 h 518900"/>
              <a:gd name="connsiteX98" fmla="*/ 436421 w 496269"/>
              <a:gd name="connsiteY98" fmla="*/ 294168 h 51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496269" h="518900">
                <a:moveTo>
                  <a:pt x="477944" y="103338"/>
                </a:moveTo>
                <a:cubicBezTo>
                  <a:pt x="433687" y="12211"/>
                  <a:pt x="323937" y="-25785"/>
                  <a:pt x="232809" y="18471"/>
                </a:cubicBezTo>
                <a:cubicBezTo>
                  <a:pt x="201297" y="33776"/>
                  <a:pt x="174826" y="57784"/>
                  <a:pt x="156527" y="87657"/>
                </a:cubicBezTo>
                <a:cubicBezTo>
                  <a:pt x="150434" y="86814"/>
                  <a:pt x="144290" y="86390"/>
                  <a:pt x="138139" y="86387"/>
                </a:cubicBezTo>
                <a:cubicBezTo>
                  <a:pt x="61566" y="86668"/>
                  <a:pt x="-281" y="148972"/>
                  <a:pt x="1" y="225546"/>
                </a:cubicBezTo>
                <a:cubicBezTo>
                  <a:pt x="201" y="279881"/>
                  <a:pt x="32121" y="329091"/>
                  <a:pt x="81653" y="351428"/>
                </a:cubicBezTo>
                <a:lnTo>
                  <a:pt x="81653" y="462414"/>
                </a:lnTo>
                <a:cubicBezTo>
                  <a:pt x="81653" y="493611"/>
                  <a:pt x="106942" y="518901"/>
                  <a:pt x="138139" y="518901"/>
                </a:cubicBezTo>
                <a:cubicBezTo>
                  <a:pt x="169336" y="518901"/>
                  <a:pt x="194626" y="493611"/>
                  <a:pt x="194626" y="462414"/>
                </a:cubicBezTo>
                <a:lnTo>
                  <a:pt x="194626" y="351594"/>
                </a:lnTo>
                <a:cubicBezTo>
                  <a:pt x="202227" y="348182"/>
                  <a:pt x="209508" y="344098"/>
                  <a:pt x="216382" y="339391"/>
                </a:cubicBezTo>
                <a:cubicBezTo>
                  <a:pt x="302605" y="392632"/>
                  <a:pt x="415663" y="365895"/>
                  <a:pt x="468905" y="279672"/>
                </a:cubicBezTo>
                <a:cubicBezTo>
                  <a:pt x="501859" y="226303"/>
                  <a:pt x="505268" y="159798"/>
                  <a:pt x="477944" y="103338"/>
                </a:cubicBezTo>
                <a:close/>
                <a:moveTo>
                  <a:pt x="276237" y="21617"/>
                </a:moveTo>
                <a:cubicBezTo>
                  <a:pt x="255997" y="37463"/>
                  <a:pt x="239105" y="57170"/>
                  <a:pt x="226542" y="79595"/>
                </a:cubicBezTo>
                <a:cubicBezTo>
                  <a:pt x="217574" y="74101"/>
                  <a:pt x="209128" y="67798"/>
                  <a:pt x="201308" y="60766"/>
                </a:cubicBezTo>
                <a:cubicBezTo>
                  <a:pt x="222478" y="41456"/>
                  <a:pt x="248295" y="27967"/>
                  <a:pt x="276237" y="21617"/>
                </a:cubicBezTo>
                <a:close/>
                <a:moveTo>
                  <a:pt x="188994" y="73135"/>
                </a:moveTo>
                <a:cubicBezTo>
                  <a:pt x="198094" y="81494"/>
                  <a:pt x="208031" y="88895"/>
                  <a:pt x="218646" y="95222"/>
                </a:cubicBezTo>
                <a:lnTo>
                  <a:pt x="217983" y="96602"/>
                </a:lnTo>
                <a:cubicBezTo>
                  <a:pt x="216216" y="100522"/>
                  <a:pt x="214615" y="104553"/>
                  <a:pt x="213124" y="108584"/>
                </a:cubicBezTo>
                <a:cubicBezTo>
                  <a:pt x="201310" y="100959"/>
                  <a:pt x="188408" y="95169"/>
                  <a:pt x="174859" y="91412"/>
                </a:cubicBezTo>
                <a:cubicBezTo>
                  <a:pt x="179144" y="85001"/>
                  <a:pt x="183867" y="78894"/>
                  <a:pt x="188994" y="73135"/>
                </a:cubicBezTo>
                <a:close/>
                <a:moveTo>
                  <a:pt x="177178" y="462580"/>
                </a:moveTo>
                <a:cubicBezTo>
                  <a:pt x="177988" y="484125"/>
                  <a:pt x="161180" y="502247"/>
                  <a:pt x="139635" y="503058"/>
                </a:cubicBezTo>
                <a:cubicBezTo>
                  <a:pt x="118090" y="503869"/>
                  <a:pt x="99967" y="487061"/>
                  <a:pt x="99156" y="465515"/>
                </a:cubicBezTo>
                <a:cubicBezTo>
                  <a:pt x="99119" y="464537"/>
                  <a:pt x="99119" y="463558"/>
                  <a:pt x="99156" y="462580"/>
                </a:cubicBezTo>
                <a:lnTo>
                  <a:pt x="99156" y="358054"/>
                </a:lnTo>
                <a:cubicBezTo>
                  <a:pt x="124622" y="365556"/>
                  <a:pt x="151712" y="365556"/>
                  <a:pt x="177178" y="358054"/>
                </a:cubicBezTo>
                <a:close/>
                <a:moveTo>
                  <a:pt x="138139" y="346182"/>
                </a:moveTo>
                <a:cubicBezTo>
                  <a:pt x="99531" y="346151"/>
                  <a:pt x="63258" y="327687"/>
                  <a:pt x="40516" y="296487"/>
                </a:cubicBezTo>
                <a:lnTo>
                  <a:pt x="92475" y="296487"/>
                </a:lnTo>
                <a:lnTo>
                  <a:pt x="92475" y="203391"/>
                </a:lnTo>
                <a:lnTo>
                  <a:pt x="38086" y="203391"/>
                </a:lnTo>
                <a:lnTo>
                  <a:pt x="38086" y="292953"/>
                </a:lnTo>
                <a:cubicBezTo>
                  <a:pt x="577" y="237549"/>
                  <a:pt x="15083" y="162228"/>
                  <a:pt x="70487" y="124719"/>
                </a:cubicBezTo>
                <a:cubicBezTo>
                  <a:pt x="125891" y="87210"/>
                  <a:pt x="201213" y="101716"/>
                  <a:pt x="238722" y="157120"/>
                </a:cubicBezTo>
                <a:cubicBezTo>
                  <a:pt x="276231" y="212524"/>
                  <a:pt x="261725" y="287845"/>
                  <a:pt x="206321" y="325354"/>
                </a:cubicBezTo>
                <a:cubicBezTo>
                  <a:pt x="186259" y="338936"/>
                  <a:pt x="162587" y="346191"/>
                  <a:pt x="138360" y="346182"/>
                </a:cubicBezTo>
                <a:close/>
                <a:moveTo>
                  <a:pt x="55314" y="279039"/>
                </a:moveTo>
                <a:lnTo>
                  <a:pt x="55314" y="220895"/>
                </a:lnTo>
                <a:lnTo>
                  <a:pt x="74971" y="220895"/>
                </a:lnTo>
                <a:lnTo>
                  <a:pt x="74971" y="279039"/>
                </a:lnTo>
                <a:close/>
                <a:moveTo>
                  <a:pt x="231346" y="327795"/>
                </a:moveTo>
                <a:cubicBezTo>
                  <a:pt x="236256" y="323392"/>
                  <a:pt x="240833" y="318630"/>
                  <a:pt x="245039" y="313549"/>
                </a:cubicBezTo>
                <a:cubicBezTo>
                  <a:pt x="254740" y="325548"/>
                  <a:pt x="265865" y="336321"/>
                  <a:pt x="278169" y="345630"/>
                </a:cubicBezTo>
                <a:cubicBezTo>
                  <a:pt x="261741" y="342113"/>
                  <a:pt x="245950" y="336099"/>
                  <a:pt x="231346" y="327795"/>
                </a:cubicBezTo>
                <a:close/>
                <a:moveTo>
                  <a:pt x="303790" y="342372"/>
                </a:moveTo>
                <a:cubicBezTo>
                  <a:pt x="285021" y="331157"/>
                  <a:pt x="268597" y="316420"/>
                  <a:pt x="255420" y="298972"/>
                </a:cubicBezTo>
                <a:cubicBezTo>
                  <a:pt x="261317" y="289659"/>
                  <a:pt x="266064" y="279665"/>
                  <a:pt x="269556" y="269210"/>
                </a:cubicBezTo>
                <a:cubicBezTo>
                  <a:pt x="280746" y="266195"/>
                  <a:pt x="292219" y="264345"/>
                  <a:pt x="303790" y="263688"/>
                </a:cubicBezTo>
                <a:close/>
                <a:moveTo>
                  <a:pt x="303790" y="246350"/>
                </a:moveTo>
                <a:cubicBezTo>
                  <a:pt x="293950" y="246815"/>
                  <a:pt x="284164" y="248071"/>
                  <a:pt x="274525" y="250105"/>
                </a:cubicBezTo>
                <a:cubicBezTo>
                  <a:pt x="276008" y="241886"/>
                  <a:pt x="276765" y="233553"/>
                  <a:pt x="276789" y="225202"/>
                </a:cubicBezTo>
                <a:cubicBezTo>
                  <a:pt x="276816" y="214038"/>
                  <a:pt x="275481" y="202913"/>
                  <a:pt x="272813" y="192072"/>
                </a:cubicBezTo>
                <a:lnTo>
                  <a:pt x="303790" y="192072"/>
                </a:lnTo>
                <a:close/>
                <a:moveTo>
                  <a:pt x="303790" y="174900"/>
                </a:moveTo>
                <a:lnTo>
                  <a:pt x="267292" y="174900"/>
                </a:lnTo>
                <a:cubicBezTo>
                  <a:pt x="258882" y="153522"/>
                  <a:pt x="245320" y="134555"/>
                  <a:pt x="227812" y="119683"/>
                </a:cubicBezTo>
                <a:cubicBezTo>
                  <a:pt x="229634" y="114161"/>
                  <a:pt x="231622" y="109081"/>
                  <a:pt x="233941" y="103946"/>
                </a:cubicBezTo>
                <a:cubicBezTo>
                  <a:pt x="255801" y="114302"/>
                  <a:pt x="279513" y="120178"/>
                  <a:pt x="303680" y="121229"/>
                </a:cubicBezTo>
                <a:close/>
                <a:moveTo>
                  <a:pt x="303790" y="103449"/>
                </a:moveTo>
                <a:cubicBezTo>
                  <a:pt x="282394" y="102344"/>
                  <a:pt x="261413" y="97113"/>
                  <a:pt x="242002" y="88043"/>
                </a:cubicBezTo>
                <a:cubicBezTo>
                  <a:pt x="256655" y="61637"/>
                  <a:pt x="277955" y="39519"/>
                  <a:pt x="303790" y="23881"/>
                </a:cubicBezTo>
                <a:close/>
                <a:moveTo>
                  <a:pt x="462207" y="111179"/>
                </a:moveTo>
                <a:cubicBezTo>
                  <a:pt x="471981" y="131080"/>
                  <a:pt x="477616" y="152758"/>
                  <a:pt x="478772" y="174900"/>
                </a:cubicBezTo>
                <a:lnTo>
                  <a:pt x="425764" y="174900"/>
                </a:lnTo>
                <a:cubicBezTo>
                  <a:pt x="424876" y="147912"/>
                  <a:pt x="418743" y="121356"/>
                  <a:pt x="407708" y="96712"/>
                </a:cubicBezTo>
                <a:cubicBezTo>
                  <a:pt x="407708" y="96160"/>
                  <a:pt x="407211" y="95608"/>
                  <a:pt x="406935" y="95056"/>
                </a:cubicBezTo>
                <a:cubicBezTo>
                  <a:pt x="417523" y="88715"/>
                  <a:pt x="427440" y="81315"/>
                  <a:pt x="436532" y="72969"/>
                </a:cubicBezTo>
                <a:cubicBezTo>
                  <a:pt x="446794" y="84413"/>
                  <a:pt x="455433" y="97215"/>
                  <a:pt x="462207" y="111014"/>
                </a:cubicBezTo>
                <a:close/>
                <a:moveTo>
                  <a:pt x="424218" y="60435"/>
                </a:moveTo>
                <a:cubicBezTo>
                  <a:pt x="416416" y="67537"/>
                  <a:pt x="407968" y="73897"/>
                  <a:pt x="398984" y="79429"/>
                </a:cubicBezTo>
                <a:cubicBezTo>
                  <a:pt x="386387" y="57090"/>
                  <a:pt x="369498" y="37462"/>
                  <a:pt x="349289" y="21673"/>
                </a:cubicBezTo>
                <a:cubicBezTo>
                  <a:pt x="377198" y="27800"/>
                  <a:pt x="403025" y="41104"/>
                  <a:pt x="424218" y="60269"/>
                </a:cubicBezTo>
                <a:close/>
                <a:moveTo>
                  <a:pt x="321239" y="23495"/>
                </a:moveTo>
                <a:cubicBezTo>
                  <a:pt x="347268" y="39043"/>
                  <a:pt x="368763" y="61148"/>
                  <a:pt x="383579" y="87602"/>
                </a:cubicBezTo>
                <a:cubicBezTo>
                  <a:pt x="364018" y="96838"/>
                  <a:pt x="342842" y="102166"/>
                  <a:pt x="321239" y="103283"/>
                </a:cubicBezTo>
                <a:close/>
                <a:moveTo>
                  <a:pt x="321239" y="120732"/>
                </a:moveTo>
                <a:cubicBezTo>
                  <a:pt x="345593" y="119661"/>
                  <a:pt x="369482" y="113689"/>
                  <a:pt x="391475" y="103173"/>
                </a:cubicBezTo>
                <a:lnTo>
                  <a:pt x="391475" y="103670"/>
                </a:lnTo>
                <a:cubicBezTo>
                  <a:pt x="401438" y="126098"/>
                  <a:pt x="407059" y="150211"/>
                  <a:pt x="408040" y="174734"/>
                </a:cubicBezTo>
                <a:lnTo>
                  <a:pt x="321239" y="174734"/>
                </a:lnTo>
                <a:close/>
                <a:moveTo>
                  <a:pt x="321239" y="192182"/>
                </a:moveTo>
                <a:lnTo>
                  <a:pt x="408040" y="192182"/>
                </a:lnTo>
                <a:cubicBezTo>
                  <a:pt x="407077" y="216831"/>
                  <a:pt x="401457" y="241075"/>
                  <a:pt x="391475" y="263633"/>
                </a:cubicBezTo>
                <a:cubicBezTo>
                  <a:pt x="369525" y="253229"/>
                  <a:pt x="345725" y="247298"/>
                  <a:pt x="321460" y="246185"/>
                </a:cubicBezTo>
                <a:close/>
                <a:moveTo>
                  <a:pt x="321239" y="263964"/>
                </a:moveTo>
                <a:cubicBezTo>
                  <a:pt x="342725" y="265026"/>
                  <a:pt x="363793" y="270298"/>
                  <a:pt x="383247" y="279480"/>
                </a:cubicBezTo>
                <a:cubicBezTo>
                  <a:pt x="368420" y="305569"/>
                  <a:pt x="347048" y="327340"/>
                  <a:pt x="321239" y="342648"/>
                </a:cubicBezTo>
                <a:close/>
                <a:moveTo>
                  <a:pt x="348129" y="345906"/>
                </a:moveTo>
                <a:cubicBezTo>
                  <a:pt x="368688" y="330113"/>
                  <a:pt x="385852" y="310338"/>
                  <a:pt x="398598" y="287763"/>
                </a:cubicBezTo>
                <a:cubicBezTo>
                  <a:pt x="407684" y="293266"/>
                  <a:pt x="416210" y="299647"/>
                  <a:pt x="424053" y="306813"/>
                </a:cubicBezTo>
                <a:cubicBezTo>
                  <a:pt x="402566" y="326156"/>
                  <a:pt x="376391" y="339538"/>
                  <a:pt x="348129" y="345630"/>
                </a:cubicBezTo>
                <a:close/>
                <a:moveTo>
                  <a:pt x="436476" y="294444"/>
                </a:moveTo>
                <a:cubicBezTo>
                  <a:pt x="427307" y="286096"/>
                  <a:pt x="417317" y="278696"/>
                  <a:pt x="406659" y="272357"/>
                </a:cubicBezTo>
                <a:cubicBezTo>
                  <a:pt x="418209" y="247144"/>
                  <a:pt x="424664" y="219897"/>
                  <a:pt x="425654" y="192182"/>
                </a:cubicBezTo>
                <a:lnTo>
                  <a:pt x="478607" y="192182"/>
                </a:lnTo>
                <a:cubicBezTo>
                  <a:pt x="476616" y="230000"/>
                  <a:pt x="461728" y="265994"/>
                  <a:pt x="436421" y="294168"/>
                </a:cubicBezTo>
                <a:close/>
              </a:path>
            </a:pathLst>
          </a:custGeom>
          <a:solidFill>
            <a:schemeClr val="bg1"/>
          </a:solidFill>
          <a:ln w="5429" cap="flat">
            <a:noFill/>
            <a:prstDash val="solid"/>
            <a:miter/>
          </a:ln>
        </p:spPr>
        <p:txBody>
          <a:bodyPr rtlCol="0" anchor="ctr"/>
          <a:lstStyle/>
          <a:p>
            <a:endParaRPr lang="en-US"/>
          </a:p>
        </p:txBody>
      </p:sp>
      <p:sp>
        <p:nvSpPr>
          <p:cNvPr id="403" name="Freeform 402">
            <a:extLst>
              <a:ext uri="{FF2B5EF4-FFF2-40B4-BE49-F238E27FC236}">
                <a16:creationId xmlns:a16="http://schemas.microsoft.com/office/drawing/2014/main" id="{A8BC7044-F83C-1E30-450C-1D9A4A503FFE}"/>
              </a:ext>
            </a:extLst>
          </p:cNvPr>
          <p:cNvSpPr/>
          <p:nvPr/>
        </p:nvSpPr>
        <p:spPr>
          <a:xfrm>
            <a:off x="5182687" y="4628041"/>
            <a:ext cx="122305" cy="150852"/>
          </a:xfrm>
          <a:custGeom>
            <a:avLst/>
            <a:gdLst>
              <a:gd name="connsiteX0" fmla="*/ 0 w 122305"/>
              <a:gd name="connsiteY0" fmla="*/ 150853 h 150852"/>
              <a:gd name="connsiteX1" fmla="*/ 54610 w 122305"/>
              <a:gd name="connsiteY1" fmla="*/ 150853 h 150852"/>
              <a:gd name="connsiteX2" fmla="*/ 54610 w 122305"/>
              <a:gd name="connsiteY2" fmla="*/ 34290 h 150852"/>
              <a:gd name="connsiteX3" fmla="*/ 0 w 122305"/>
              <a:gd name="connsiteY3" fmla="*/ 34290 h 150852"/>
              <a:gd name="connsiteX4" fmla="*/ 17504 w 122305"/>
              <a:gd name="connsiteY4" fmla="*/ 51738 h 150852"/>
              <a:gd name="connsiteX5" fmla="*/ 37106 w 122305"/>
              <a:gd name="connsiteY5" fmla="*/ 51738 h 150852"/>
              <a:gd name="connsiteX6" fmla="*/ 37106 w 122305"/>
              <a:gd name="connsiteY6" fmla="*/ 133404 h 150852"/>
              <a:gd name="connsiteX7" fmla="*/ 17504 w 122305"/>
              <a:gd name="connsiteY7" fmla="*/ 133404 h 150852"/>
              <a:gd name="connsiteX8" fmla="*/ 67696 w 122305"/>
              <a:gd name="connsiteY8" fmla="*/ 0 h 150852"/>
              <a:gd name="connsiteX9" fmla="*/ 67696 w 122305"/>
              <a:gd name="connsiteY9" fmla="*/ 150853 h 150852"/>
              <a:gd name="connsiteX10" fmla="*/ 122305 w 122305"/>
              <a:gd name="connsiteY10" fmla="*/ 150853 h 150852"/>
              <a:gd name="connsiteX11" fmla="*/ 122305 w 122305"/>
              <a:gd name="connsiteY11" fmla="*/ 0 h 150852"/>
              <a:gd name="connsiteX12" fmla="*/ 104802 w 122305"/>
              <a:gd name="connsiteY12" fmla="*/ 133404 h 150852"/>
              <a:gd name="connsiteX13" fmla="*/ 85144 w 122305"/>
              <a:gd name="connsiteY13" fmla="*/ 133404 h 150852"/>
              <a:gd name="connsiteX14" fmla="*/ 85144 w 122305"/>
              <a:gd name="connsiteY14" fmla="*/ 17449 h 150852"/>
              <a:gd name="connsiteX15" fmla="*/ 104802 w 122305"/>
              <a:gd name="connsiteY15" fmla="*/ 17449 h 1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2305" h="150852">
                <a:moveTo>
                  <a:pt x="0" y="150853"/>
                </a:moveTo>
                <a:lnTo>
                  <a:pt x="54610" y="150853"/>
                </a:lnTo>
                <a:lnTo>
                  <a:pt x="54610" y="34290"/>
                </a:lnTo>
                <a:lnTo>
                  <a:pt x="0" y="34290"/>
                </a:lnTo>
                <a:close/>
                <a:moveTo>
                  <a:pt x="17504" y="51738"/>
                </a:moveTo>
                <a:lnTo>
                  <a:pt x="37106" y="51738"/>
                </a:lnTo>
                <a:lnTo>
                  <a:pt x="37106" y="133404"/>
                </a:lnTo>
                <a:lnTo>
                  <a:pt x="17504" y="133404"/>
                </a:lnTo>
                <a:close/>
                <a:moveTo>
                  <a:pt x="67696" y="0"/>
                </a:moveTo>
                <a:lnTo>
                  <a:pt x="67696" y="150853"/>
                </a:lnTo>
                <a:lnTo>
                  <a:pt x="122305" y="150853"/>
                </a:lnTo>
                <a:lnTo>
                  <a:pt x="122305" y="0"/>
                </a:lnTo>
                <a:close/>
                <a:moveTo>
                  <a:pt x="104802" y="133404"/>
                </a:moveTo>
                <a:lnTo>
                  <a:pt x="85144" y="133404"/>
                </a:lnTo>
                <a:lnTo>
                  <a:pt x="85144" y="17449"/>
                </a:lnTo>
                <a:lnTo>
                  <a:pt x="104802" y="17449"/>
                </a:lnTo>
                <a:close/>
              </a:path>
            </a:pathLst>
          </a:custGeom>
          <a:solidFill>
            <a:schemeClr val="bg1"/>
          </a:solidFill>
          <a:ln w="5429" cap="flat">
            <a:noFill/>
            <a:prstDash val="solid"/>
            <a:miter/>
          </a:ln>
        </p:spPr>
        <p:txBody>
          <a:bodyPr rtlCol="0" anchor="ctr"/>
          <a:lstStyle/>
          <a:p>
            <a:endParaRPr lang="en-US"/>
          </a:p>
        </p:txBody>
      </p:sp>
      <p:sp>
        <p:nvSpPr>
          <p:cNvPr id="405" name="Freeform 404">
            <a:extLst>
              <a:ext uri="{FF2B5EF4-FFF2-40B4-BE49-F238E27FC236}">
                <a16:creationId xmlns:a16="http://schemas.microsoft.com/office/drawing/2014/main" id="{44A27750-9276-E06F-5763-6FE5C91F0BF2}"/>
              </a:ext>
            </a:extLst>
          </p:cNvPr>
          <p:cNvSpPr/>
          <p:nvPr/>
        </p:nvSpPr>
        <p:spPr>
          <a:xfrm>
            <a:off x="6232042" y="4748288"/>
            <a:ext cx="276084" cy="307258"/>
          </a:xfrm>
          <a:custGeom>
            <a:avLst/>
            <a:gdLst>
              <a:gd name="connsiteX0" fmla="*/ 138042 w 276084"/>
              <a:gd name="connsiteY0" fmla="*/ 307259 h 307258"/>
              <a:gd name="connsiteX1" fmla="*/ 133579 w 276084"/>
              <a:gd name="connsiteY1" fmla="*/ 306381 h 307258"/>
              <a:gd name="connsiteX2" fmla="*/ 0 w 276084"/>
              <a:gd name="connsiteY2" fmla="*/ 143449 h 307258"/>
              <a:gd name="connsiteX3" fmla="*/ 0 w 276084"/>
              <a:gd name="connsiteY3" fmla="*/ 51735 h 307258"/>
              <a:gd name="connsiteX4" fmla="*/ 7822 w 276084"/>
              <a:gd name="connsiteY4" fmla="*/ 41332 h 307258"/>
              <a:gd name="connsiteX5" fmla="*/ 134361 w 276084"/>
              <a:gd name="connsiteY5" fmla="*/ 577 h 307258"/>
              <a:gd name="connsiteX6" fmla="*/ 141723 w 276084"/>
              <a:gd name="connsiteY6" fmla="*/ 577 h 307258"/>
              <a:gd name="connsiteX7" fmla="*/ 268262 w 276084"/>
              <a:gd name="connsiteY7" fmla="*/ 41332 h 307258"/>
              <a:gd name="connsiteX8" fmla="*/ 276085 w 276084"/>
              <a:gd name="connsiteY8" fmla="*/ 51735 h 307258"/>
              <a:gd name="connsiteX9" fmla="*/ 276085 w 276084"/>
              <a:gd name="connsiteY9" fmla="*/ 143449 h 307258"/>
              <a:gd name="connsiteX10" fmla="*/ 142506 w 276084"/>
              <a:gd name="connsiteY10" fmla="*/ 306403 h 307258"/>
              <a:gd name="connsiteX11" fmla="*/ 138042 w 276084"/>
              <a:gd name="connsiteY11" fmla="*/ 307259 h 307258"/>
              <a:gd name="connsiteX12" fmla="*/ 23007 w 276084"/>
              <a:gd name="connsiteY12" fmla="*/ 59613 h 307258"/>
              <a:gd name="connsiteX13" fmla="*/ 23007 w 276084"/>
              <a:gd name="connsiteY13" fmla="*/ 143449 h 307258"/>
              <a:gd name="connsiteX14" fmla="*/ 138042 w 276084"/>
              <a:gd name="connsiteY14" fmla="*/ 284215 h 307258"/>
              <a:gd name="connsiteX15" fmla="*/ 253077 w 276084"/>
              <a:gd name="connsiteY15" fmla="*/ 143449 h 307258"/>
              <a:gd name="connsiteX16" fmla="*/ 253077 w 276084"/>
              <a:gd name="connsiteY16" fmla="*/ 59613 h 307258"/>
              <a:gd name="connsiteX17" fmla="*/ 138042 w 276084"/>
              <a:gd name="connsiteY17" fmla="*/ 22568 h 30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76084" h="307258">
                <a:moveTo>
                  <a:pt x="138042" y="307259"/>
                </a:moveTo>
                <a:cubicBezTo>
                  <a:pt x="136508" y="307263"/>
                  <a:pt x="134987" y="306962"/>
                  <a:pt x="133579" y="306381"/>
                </a:cubicBezTo>
                <a:cubicBezTo>
                  <a:pt x="128103" y="304208"/>
                  <a:pt x="0" y="251383"/>
                  <a:pt x="0" y="143449"/>
                </a:cubicBezTo>
                <a:lnTo>
                  <a:pt x="0" y="51735"/>
                </a:lnTo>
                <a:cubicBezTo>
                  <a:pt x="0" y="47038"/>
                  <a:pt x="3152" y="42846"/>
                  <a:pt x="7822" y="41332"/>
                </a:cubicBezTo>
                <a:lnTo>
                  <a:pt x="134361" y="577"/>
                </a:lnTo>
                <a:cubicBezTo>
                  <a:pt x="136749" y="-192"/>
                  <a:pt x="139335" y="-192"/>
                  <a:pt x="141723" y="577"/>
                </a:cubicBezTo>
                <a:lnTo>
                  <a:pt x="268262" y="41332"/>
                </a:lnTo>
                <a:cubicBezTo>
                  <a:pt x="272939" y="42840"/>
                  <a:pt x="276087" y="47025"/>
                  <a:pt x="276085" y="51735"/>
                </a:cubicBezTo>
                <a:lnTo>
                  <a:pt x="276085" y="143449"/>
                </a:lnTo>
                <a:cubicBezTo>
                  <a:pt x="276085" y="251383"/>
                  <a:pt x="147981" y="304208"/>
                  <a:pt x="142506" y="306403"/>
                </a:cubicBezTo>
                <a:cubicBezTo>
                  <a:pt x="141093" y="306967"/>
                  <a:pt x="139575" y="307259"/>
                  <a:pt x="138042" y="307259"/>
                </a:cubicBezTo>
                <a:close/>
                <a:moveTo>
                  <a:pt x="23007" y="59613"/>
                </a:moveTo>
                <a:lnTo>
                  <a:pt x="23007" y="143449"/>
                </a:lnTo>
                <a:cubicBezTo>
                  <a:pt x="23007" y="226517"/>
                  <a:pt x="116301" y="274207"/>
                  <a:pt x="138042" y="284215"/>
                </a:cubicBezTo>
                <a:cubicBezTo>
                  <a:pt x="159761" y="274185"/>
                  <a:pt x="253077" y="226320"/>
                  <a:pt x="253077" y="143449"/>
                </a:cubicBezTo>
                <a:lnTo>
                  <a:pt x="253077" y="59613"/>
                </a:lnTo>
                <a:lnTo>
                  <a:pt x="138042" y="22568"/>
                </a:lnTo>
                <a:close/>
              </a:path>
            </a:pathLst>
          </a:custGeom>
          <a:solidFill>
            <a:schemeClr val="bg1"/>
          </a:solidFill>
          <a:ln w="22622" cap="flat">
            <a:noFill/>
            <a:prstDash val="solid"/>
            <a:miter/>
          </a:ln>
        </p:spPr>
        <p:txBody>
          <a:bodyPr rtlCol="0" anchor="ctr"/>
          <a:lstStyle/>
          <a:p>
            <a:endParaRPr lang="en-US"/>
          </a:p>
        </p:txBody>
      </p:sp>
      <p:sp>
        <p:nvSpPr>
          <p:cNvPr id="406" name="Freeform 405">
            <a:extLst>
              <a:ext uri="{FF2B5EF4-FFF2-40B4-BE49-F238E27FC236}">
                <a16:creationId xmlns:a16="http://schemas.microsoft.com/office/drawing/2014/main" id="{6D524FED-D036-6673-DA8C-88EDE126A8CB}"/>
              </a:ext>
            </a:extLst>
          </p:cNvPr>
          <p:cNvSpPr/>
          <p:nvPr/>
        </p:nvSpPr>
        <p:spPr>
          <a:xfrm>
            <a:off x="6358581" y="4748294"/>
            <a:ext cx="23007" cy="307252"/>
          </a:xfrm>
          <a:custGeom>
            <a:avLst/>
            <a:gdLst>
              <a:gd name="connsiteX0" fmla="*/ 11504 w 23007"/>
              <a:gd name="connsiteY0" fmla="*/ 307252 h 307252"/>
              <a:gd name="connsiteX1" fmla="*/ 0 w 23007"/>
              <a:gd name="connsiteY1" fmla="*/ 296279 h 307252"/>
              <a:gd name="connsiteX2" fmla="*/ 0 w 23007"/>
              <a:gd name="connsiteY2" fmla="*/ 10973 h 307252"/>
              <a:gd name="connsiteX3" fmla="*/ 11504 w 23007"/>
              <a:gd name="connsiteY3" fmla="*/ 0 h 307252"/>
              <a:gd name="connsiteX4" fmla="*/ 23007 w 23007"/>
              <a:gd name="connsiteY4" fmla="*/ 10973 h 307252"/>
              <a:gd name="connsiteX5" fmla="*/ 23007 w 23007"/>
              <a:gd name="connsiteY5" fmla="*/ 296279 h 307252"/>
              <a:gd name="connsiteX6" fmla="*/ 11504 w 23007"/>
              <a:gd name="connsiteY6" fmla="*/ 307252 h 307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07" h="307252">
                <a:moveTo>
                  <a:pt x="11504" y="307252"/>
                </a:moveTo>
                <a:cubicBezTo>
                  <a:pt x="5151" y="307252"/>
                  <a:pt x="0" y="302338"/>
                  <a:pt x="0" y="296279"/>
                </a:cubicBezTo>
                <a:lnTo>
                  <a:pt x="0" y="10973"/>
                </a:lnTo>
                <a:cubicBezTo>
                  <a:pt x="0" y="4914"/>
                  <a:pt x="5151" y="0"/>
                  <a:pt x="11504" y="0"/>
                </a:cubicBezTo>
                <a:cubicBezTo>
                  <a:pt x="17856" y="0"/>
                  <a:pt x="23007" y="4914"/>
                  <a:pt x="23007" y="10973"/>
                </a:cubicBezTo>
                <a:lnTo>
                  <a:pt x="23007" y="296279"/>
                </a:lnTo>
                <a:cubicBezTo>
                  <a:pt x="23007" y="302338"/>
                  <a:pt x="17856" y="307252"/>
                  <a:pt x="11504" y="307252"/>
                </a:cubicBezTo>
                <a:close/>
              </a:path>
            </a:pathLst>
          </a:custGeom>
          <a:solidFill>
            <a:schemeClr val="bg1"/>
          </a:solidFill>
          <a:ln w="22622" cap="flat">
            <a:noFill/>
            <a:prstDash val="solid"/>
            <a:miter/>
          </a:ln>
        </p:spPr>
        <p:txBody>
          <a:bodyPr rtlCol="0" anchor="ctr"/>
          <a:lstStyle/>
          <a:p>
            <a:endParaRPr lang="en-US"/>
          </a:p>
        </p:txBody>
      </p:sp>
      <p:sp>
        <p:nvSpPr>
          <p:cNvPr id="407" name="Freeform 406">
            <a:extLst>
              <a:ext uri="{FF2B5EF4-FFF2-40B4-BE49-F238E27FC236}">
                <a16:creationId xmlns:a16="http://schemas.microsoft.com/office/drawing/2014/main" id="{FC133B5D-21ED-414F-2CF4-464273F61CB2}"/>
              </a:ext>
            </a:extLst>
          </p:cNvPr>
          <p:cNvSpPr/>
          <p:nvPr/>
        </p:nvSpPr>
        <p:spPr>
          <a:xfrm>
            <a:off x="5955958" y="4550775"/>
            <a:ext cx="552169" cy="340172"/>
          </a:xfrm>
          <a:custGeom>
            <a:avLst/>
            <a:gdLst>
              <a:gd name="connsiteX0" fmla="*/ 540666 w 552169"/>
              <a:gd name="connsiteY0" fmla="*/ 340172 h 340172"/>
              <a:gd name="connsiteX1" fmla="*/ 287588 w 552169"/>
              <a:gd name="connsiteY1" fmla="*/ 340172 h 340172"/>
              <a:gd name="connsiteX2" fmla="*/ 276085 w 552169"/>
              <a:gd name="connsiteY2" fmla="*/ 329199 h 340172"/>
              <a:gd name="connsiteX3" fmla="*/ 287588 w 552169"/>
              <a:gd name="connsiteY3" fmla="*/ 318225 h 340172"/>
              <a:gd name="connsiteX4" fmla="*/ 540666 w 552169"/>
              <a:gd name="connsiteY4" fmla="*/ 318225 h 340172"/>
              <a:gd name="connsiteX5" fmla="*/ 552169 w 552169"/>
              <a:gd name="connsiteY5" fmla="*/ 329199 h 340172"/>
              <a:gd name="connsiteX6" fmla="*/ 540666 w 552169"/>
              <a:gd name="connsiteY6" fmla="*/ 340172 h 340172"/>
              <a:gd name="connsiteX7" fmla="*/ 218567 w 552169"/>
              <a:gd name="connsiteY7" fmla="*/ 307252 h 340172"/>
              <a:gd name="connsiteX8" fmla="*/ 46014 w 552169"/>
              <a:gd name="connsiteY8" fmla="*/ 307252 h 340172"/>
              <a:gd name="connsiteX9" fmla="*/ 0 w 552169"/>
              <a:gd name="connsiteY9" fmla="*/ 263359 h 340172"/>
              <a:gd name="connsiteX10" fmla="*/ 0 w 552169"/>
              <a:gd name="connsiteY10" fmla="*/ 43893 h 340172"/>
              <a:gd name="connsiteX11" fmla="*/ 46014 w 552169"/>
              <a:gd name="connsiteY11" fmla="*/ 0 h 340172"/>
              <a:gd name="connsiteX12" fmla="*/ 460141 w 552169"/>
              <a:gd name="connsiteY12" fmla="*/ 0 h 340172"/>
              <a:gd name="connsiteX13" fmla="*/ 506155 w 552169"/>
              <a:gd name="connsiteY13" fmla="*/ 43893 h 340172"/>
              <a:gd name="connsiteX14" fmla="*/ 506155 w 552169"/>
              <a:gd name="connsiteY14" fmla="*/ 186546 h 340172"/>
              <a:gd name="connsiteX15" fmla="*/ 494651 w 552169"/>
              <a:gd name="connsiteY15" fmla="*/ 197519 h 340172"/>
              <a:gd name="connsiteX16" fmla="*/ 483148 w 552169"/>
              <a:gd name="connsiteY16" fmla="*/ 186546 h 340172"/>
              <a:gd name="connsiteX17" fmla="*/ 483148 w 552169"/>
              <a:gd name="connsiteY17" fmla="*/ 43893 h 340172"/>
              <a:gd name="connsiteX18" fmla="*/ 460141 w 552169"/>
              <a:gd name="connsiteY18" fmla="*/ 21947 h 340172"/>
              <a:gd name="connsiteX19" fmla="*/ 46014 w 552169"/>
              <a:gd name="connsiteY19" fmla="*/ 21947 h 340172"/>
              <a:gd name="connsiteX20" fmla="*/ 23007 w 552169"/>
              <a:gd name="connsiteY20" fmla="*/ 43893 h 340172"/>
              <a:gd name="connsiteX21" fmla="*/ 23007 w 552169"/>
              <a:gd name="connsiteY21" fmla="*/ 263359 h 340172"/>
              <a:gd name="connsiteX22" fmla="*/ 46014 w 552169"/>
              <a:gd name="connsiteY22" fmla="*/ 285306 h 340172"/>
              <a:gd name="connsiteX23" fmla="*/ 218567 w 552169"/>
              <a:gd name="connsiteY23" fmla="*/ 285306 h 340172"/>
              <a:gd name="connsiteX24" fmla="*/ 230070 w 552169"/>
              <a:gd name="connsiteY24" fmla="*/ 296279 h 340172"/>
              <a:gd name="connsiteX25" fmla="*/ 218567 w 552169"/>
              <a:gd name="connsiteY25" fmla="*/ 307252 h 34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2169" h="340172">
                <a:moveTo>
                  <a:pt x="540666" y="340172"/>
                </a:moveTo>
                <a:lnTo>
                  <a:pt x="287588" y="340172"/>
                </a:lnTo>
                <a:cubicBezTo>
                  <a:pt x="281236" y="340172"/>
                  <a:pt x="276085" y="335258"/>
                  <a:pt x="276085" y="329199"/>
                </a:cubicBezTo>
                <a:cubicBezTo>
                  <a:pt x="276085" y="323139"/>
                  <a:pt x="281236" y="318225"/>
                  <a:pt x="287588" y="318225"/>
                </a:cubicBezTo>
                <a:lnTo>
                  <a:pt x="540666" y="318225"/>
                </a:lnTo>
                <a:cubicBezTo>
                  <a:pt x="547018" y="318225"/>
                  <a:pt x="552169" y="323139"/>
                  <a:pt x="552169" y="329199"/>
                </a:cubicBezTo>
                <a:cubicBezTo>
                  <a:pt x="552169" y="335258"/>
                  <a:pt x="547018" y="340172"/>
                  <a:pt x="540666" y="340172"/>
                </a:cubicBezTo>
                <a:close/>
                <a:moveTo>
                  <a:pt x="218567" y="307252"/>
                </a:moveTo>
                <a:lnTo>
                  <a:pt x="46014" y="307252"/>
                </a:lnTo>
                <a:cubicBezTo>
                  <a:pt x="20637" y="307252"/>
                  <a:pt x="0" y="287566"/>
                  <a:pt x="0" y="263359"/>
                </a:cubicBezTo>
                <a:lnTo>
                  <a:pt x="0" y="43893"/>
                </a:lnTo>
                <a:cubicBezTo>
                  <a:pt x="0" y="19686"/>
                  <a:pt x="20637" y="0"/>
                  <a:pt x="46014" y="0"/>
                </a:cubicBezTo>
                <a:lnTo>
                  <a:pt x="460141" y="0"/>
                </a:lnTo>
                <a:cubicBezTo>
                  <a:pt x="485518" y="0"/>
                  <a:pt x="506155" y="19686"/>
                  <a:pt x="506155" y="43893"/>
                </a:cubicBezTo>
                <a:lnTo>
                  <a:pt x="506155" y="186546"/>
                </a:lnTo>
                <a:cubicBezTo>
                  <a:pt x="506155" y="192606"/>
                  <a:pt x="501004" y="197519"/>
                  <a:pt x="494651" y="197519"/>
                </a:cubicBezTo>
                <a:cubicBezTo>
                  <a:pt x="488299" y="197519"/>
                  <a:pt x="483148" y="192606"/>
                  <a:pt x="483148" y="186546"/>
                </a:cubicBezTo>
                <a:lnTo>
                  <a:pt x="483148" y="43893"/>
                </a:lnTo>
                <a:cubicBezTo>
                  <a:pt x="483148" y="31801"/>
                  <a:pt x="472841" y="21947"/>
                  <a:pt x="460141" y="21947"/>
                </a:cubicBezTo>
                <a:lnTo>
                  <a:pt x="46014" y="21947"/>
                </a:lnTo>
                <a:cubicBezTo>
                  <a:pt x="33314" y="21947"/>
                  <a:pt x="23007" y="31801"/>
                  <a:pt x="23007" y="43893"/>
                </a:cubicBezTo>
                <a:lnTo>
                  <a:pt x="23007" y="263359"/>
                </a:lnTo>
                <a:cubicBezTo>
                  <a:pt x="23007" y="275452"/>
                  <a:pt x="33314" y="285306"/>
                  <a:pt x="46014" y="285306"/>
                </a:cubicBezTo>
                <a:lnTo>
                  <a:pt x="218567" y="285306"/>
                </a:lnTo>
                <a:cubicBezTo>
                  <a:pt x="224920" y="285306"/>
                  <a:pt x="230070" y="290219"/>
                  <a:pt x="230070" y="296279"/>
                </a:cubicBezTo>
                <a:cubicBezTo>
                  <a:pt x="230070" y="302338"/>
                  <a:pt x="224920" y="307252"/>
                  <a:pt x="218567" y="307252"/>
                </a:cubicBezTo>
                <a:close/>
              </a:path>
            </a:pathLst>
          </a:custGeom>
          <a:solidFill>
            <a:schemeClr val="bg1"/>
          </a:solidFill>
          <a:ln w="22622" cap="flat">
            <a:noFill/>
            <a:prstDash val="solid"/>
            <a:miter/>
          </a:ln>
        </p:spPr>
        <p:txBody>
          <a:bodyPr rtlCol="0" anchor="ctr"/>
          <a:lstStyle/>
          <a:p>
            <a:endParaRPr lang="en-US"/>
          </a:p>
        </p:txBody>
      </p:sp>
      <p:sp>
        <p:nvSpPr>
          <p:cNvPr id="408" name="Freeform 407">
            <a:extLst>
              <a:ext uri="{FF2B5EF4-FFF2-40B4-BE49-F238E27FC236}">
                <a16:creationId xmlns:a16="http://schemas.microsoft.com/office/drawing/2014/main" id="{1C75A724-430E-E2AA-2B48-F38D43D27F7A}"/>
              </a:ext>
            </a:extLst>
          </p:cNvPr>
          <p:cNvSpPr/>
          <p:nvPr/>
        </p:nvSpPr>
        <p:spPr>
          <a:xfrm>
            <a:off x="5955883" y="4607800"/>
            <a:ext cx="505663" cy="131232"/>
          </a:xfrm>
          <a:custGeom>
            <a:avLst/>
            <a:gdLst>
              <a:gd name="connsiteX0" fmla="*/ 253151 w 505663"/>
              <a:gd name="connsiteY0" fmla="*/ 131233 h 131232"/>
              <a:gd name="connsiteX1" fmla="*/ 228626 w 505663"/>
              <a:gd name="connsiteY1" fmla="*/ 125790 h 131232"/>
              <a:gd name="connsiteX2" fmla="*/ 6470 w 505663"/>
              <a:gd name="connsiteY2" fmla="*/ 20842 h 131232"/>
              <a:gd name="connsiteX3" fmla="*/ 1164 w 505663"/>
              <a:gd name="connsiteY3" fmla="*/ 6172 h 131232"/>
              <a:gd name="connsiteX4" fmla="*/ 16542 w 505663"/>
              <a:gd name="connsiteY4" fmla="*/ 1110 h 131232"/>
              <a:gd name="connsiteX5" fmla="*/ 16685 w 505663"/>
              <a:gd name="connsiteY5" fmla="*/ 1178 h 131232"/>
              <a:gd name="connsiteX6" fmla="*/ 238818 w 505663"/>
              <a:gd name="connsiteY6" fmla="*/ 106126 h 131232"/>
              <a:gd name="connsiteX7" fmla="*/ 267485 w 505663"/>
              <a:gd name="connsiteY7" fmla="*/ 106126 h 131232"/>
              <a:gd name="connsiteX8" fmla="*/ 489618 w 505663"/>
              <a:gd name="connsiteY8" fmla="*/ 1178 h 131232"/>
              <a:gd name="connsiteX9" fmla="*/ 504740 w 505663"/>
              <a:gd name="connsiteY9" fmla="*/ 6984 h 131232"/>
              <a:gd name="connsiteX10" fmla="*/ 499810 w 505663"/>
              <a:gd name="connsiteY10" fmla="*/ 20864 h 131232"/>
              <a:gd name="connsiteX11" fmla="*/ 277677 w 505663"/>
              <a:gd name="connsiteY11" fmla="*/ 125790 h 131232"/>
              <a:gd name="connsiteX12" fmla="*/ 253151 w 505663"/>
              <a:gd name="connsiteY12" fmla="*/ 131233 h 131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5663" h="131232">
                <a:moveTo>
                  <a:pt x="253151" y="131233"/>
                </a:moveTo>
                <a:cubicBezTo>
                  <a:pt x="244731" y="131233"/>
                  <a:pt x="236310" y="129411"/>
                  <a:pt x="228626" y="125790"/>
                </a:cubicBezTo>
                <a:lnTo>
                  <a:pt x="6470" y="20842"/>
                </a:lnTo>
                <a:cubicBezTo>
                  <a:pt x="758" y="18189"/>
                  <a:pt x="-1618" y="11621"/>
                  <a:pt x="1164" y="6172"/>
                </a:cubicBezTo>
                <a:cubicBezTo>
                  <a:pt x="3945" y="723"/>
                  <a:pt x="10830" y="-1543"/>
                  <a:pt x="16542" y="1110"/>
                </a:cubicBezTo>
                <a:cubicBezTo>
                  <a:pt x="16590" y="1132"/>
                  <a:pt x="16638" y="1155"/>
                  <a:pt x="16685" y="1178"/>
                </a:cubicBezTo>
                <a:lnTo>
                  <a:pt x="238818" y="106126"/>
                </a:lnTo>
                <a:cubicBezTo>
                  <a:pt x="247814" y="110362"/>
                  <a:pt x="258489" y="110362"/>
                  <a:pt x="267485" y="106126"/>
                </a:cubicBezTo>
                <a:lnTo>
                  <a:pt x="489618" y="1178"/>
                </a:lnTo>
                <a:cubicBezTo>
                  <a:pt x="495475" y="-1202"/>
                  <a:pt x="502244" y="1397"/>
                  <a:pt x="504740" y="6984"/>
                </a:cubicBezTo>
                <a:cubicBezTo>
                  <a:pt x="507039" y="12133"/>
                  <a:pt x="504918" y="18108"/>
                  <a:pt x="499810" y="20864"/>
                </a:cubicBezTo>
                <a:lnTo>
                  <a:pt x="277677" y="125790"/>
                </a:lnTo>
                <a:cubicBezTo>
                  <a:pt x="269993" y="129411"/>
                  <a:pt x="261572" y="131233"/>
                  <a:pt x="253151" y="131233"/>
                </a:cubicBezTo>
                <a:close/>
              </a:path>
            </a:pathLst>
          </a:custGeom>
          <a:solidFill>
            <a:schemeClr val="bg1"/>
          </a:solidFill>
          <a:ln w="22622" cap="flat">
            <a:noFill/>
            <a:prstDash val="solid"/>
            <a:miter/>
          </a:ln>
        </p:spPr>
        <p:txBody>
          <a:bodyPr rtlCol="0" anchor="ctr"/>
          <a:lstStyle/>
          <a:p>
            <a:endParaRPr lang="en-US"/>
          </a:p>
        </p:txBody>
      </p:sp>
      <p:sp>
        <p:nvSpPr>
          <p:cNvPr id="410" name="Freeform 409">
            <a:extLst>
              <a:ext uri="{FF2B5EF4-FFF2-40B4-BE49-F238E27FC236}">
                <a16:creationId xmlns:a16="http://schemas.microsoft.com/office/drawing/2014/main" id="{71753B9A-B8F3-CD00-B787-21183FBCB22E}"/>
              </a:ext>
            </a:extLst>
          </p:cNvPr>
          <p:cNvSpPr/>
          <p:nvPr/>
        </p:nvSpPr>
        <p:spPr>
          <a:xfrm>
            <a:off x="8717334" y="2294547"/>
            <a:ext cx="179130" cy="212765"/>
          </a:xfrm>
          <a:custGeom>
            <a:avLst/>
            <a:gdLst>
              <a:gd name="connsiteX0" fmla="*/ 84856 w 179130"/>
              <a:gd name="connsiteY0" fmla="*/ 211362 h 212765"/>
              <a:gd name="connsiteX1" fmla="*/ 94275 w 179130"/>
              <a:gd name="connsiteY1" fmla="*/ 211362 h 212765"/>
              <a:gd name="connsiteX2" fmla="*/ 174627 w 179130"/>
              <a:gd name="connsiteY2" fmla="*/ 26633 h 212765"/>
              <a:gd name="connsiteX3" fmla="*/ 173339 w 179130"/>
              <a:gd name="connsiteY3" fmla="*/ 24086 h 212765"/>
              <a:gd name="connsiteX4" fmla="*/ 172938 w 179130"/>
              <a:gd name="connsiteY4" fmla="*/ 23543 h 212765"/>
              <a:gd name="connsiteX5" fmla="*/ 170649 w 179130"/>
              <a:gd name="connsiteY5" fmla="*/ 21411 h 212765"/>
              <a:gd name="connsiteX6" fmla="*/ 89566 w 179130"/>
              <a:gd name="connsiteY6" fmla="*/ 0 h 212765"/>
              <a:gd name="connsiteX7" fmla="*/ 8482 w 179130"/>
              <a:gd name="connsiteY7" fmla="*/ 21411 h 212765"/>
              <a:gd name="connsiteX8" fmla="*/ 6193 w 179130"/>
              <a:gd name="connsiteY8" fmla="*/ 23543 h 212765"/>
              <a:gd name="connsiteX9" fmla="*/ 5792 w 179130"/>
              <a:gd name="connsiteY9" fmla="*/ 24086 h 212765"/>
              <a:gd name="connsiteX10" fmla="*/ 4504 w 179130"/>
              <a:gd name="connsiteY10" fmla="*/ 26633 h 212765"/>
              <a:gd name="connsiteX11" fmla="*/ 84856 w 179130"/>
              <a:gd name="connsiteY11" fmla="*/ 211362 h 212765"/>
              <a:gd name="connsiteX12" fmla="*/ 20150 w 179130"/>
              <a:gd name="connsiteY12" fmla="*/ 34250 h 212765"/>
              <a:gd name="connsiteX13" fmla="*/ 89566 w 179130"/>
              <a:gd name="connsiteY13" fmla="*/ 17021 h 212765"/>
              <a:gd name="connsiteX14" fmla="*/ 158946 w 179130"/>
              <a:gd name="connsiteY14" fmla="*/ 34230 h 212765"/>
              <a:gd name="connsiteX15" fmla="*/ 89563 w 179130"/>
              <a:gd name="connsiteY15" fmla="*/ 193981 h 212765"/>
              <a:gd name="connsiteX16" fmla="*/ 20150 w 179130"/>
              <a:gd name="connsiteY16" fmla="*/ 34250 h 212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9130" h="212765">
                <a:moveTo>
                  <a:pt x="84856" y="211362"/>
                </a:moveTo>
                <a:cubicBezTo>
                  <a:pt x="87716" y="213234"/>
                  <a:pt x="91414" y="213234"/>
                  <a:pt x="94275" y="211362"/>
                </a:cubicBezTo>
                <a:cubicBezTo>
                  <a:pt x="207179" y="137292"/>
                  <a:pt x="174966" y="27730"/>
                  <a:pt x="174627" y="26633"/>
                </a:cubicBezTo>
                <a:cubicBezTo>
                  <a:pt x="174345" y="25717"/>
                  <a:pt x="173909" y="24856"/>
                  <a:pt x="173339" y="24086"/>
                </a:cubicBezTo>
                <a:lnTo>
                  <a:pt x="172938" y="23543"/>
                </a:lnTo>
                <a:cubicBezTo>
                  <a:pt x="172313" y="22697"/>
                  <a:pt x="171537" y="21975"/>
                  <a:pt x="170649" y="21411"/>
                </a:cubicBezTo>
                <a:cubicBezTo>
                  <a:pt x="158056" y="13416"/>
                  <a:pt x="130773" y="0"/>
                  <a:pt x="89566" y="0"/>
                </a:cubicBezTo>
                <a:cubicBezTo>
                  <a:pt x="48357" y="0"/>
                  <a:pt x="21075" y="13416"/>
                  <a:pt x="8482" y="21411"/>
                </a:cubicBezTo>
                <a:cubicBezTo>
                  <a:pt x="7594" y="21975"/>
                  <a:pt x="6818" y="22697"/>
                  <a:pt x="6193" y="23543"/>
                </a:cubicBezTo>
                <a:lnTo>
                  <a:pt x="5792" y="24086"/>
                </a:lnTo>
                <a:cubicBezTo>
                  <a:pt x="5222" y="24856"/>
                  <a:pt x="4786" y="25717"/>
                  <a:pt x="4504" y="26633"/>
                </a:cubicBezTo>
                <a:cubicBezTo>
                  <a:pt x="4165" y="27730"/>
                  <a:pt x="-28048" y="137292"/>
                  <a:pt x="84856" y="211362"/>
                </a:cubicBezTo>
                <a:close/>
                <a:moveTo>
                  <a:pt x="20150" y="34250"/>
                </a:moveTo>
                <a:cubicBezTo>
                  <a:pt x="41331" y="22402"/>
                  <a:pt x="65303" y="16453"/>
                  <a:pt x="89566" y="17021"/>
                </a:cubicBezTo>
                <a:cubicBezTo>
                  <a:pt x="113814" y="16453"/>
                  <a:pt x="137773" y="22395"/>
                  <a:pt x="158946" y="34230"/>
                </a:cubicBezTo>
                <a:cubicBezTo>
                  <a:pt x="162655" y="49944"/>
                  <a:pt x="177290" y="133236"/>
                  <a:pt x="89563" y="193981"/>
                </a:cubicBezTo>
                <a:cubicBezTo>
                  <a:pt x="987" y="132727"/>
                  <a:pt x="16182" y="50264"/>
                  <a:pt x="20150" y="34250"/>
                </a:cubicBezTo>
                <a:close/>
              </a:path>
            </a:pathLst>
          </a:custGeom>
          <a:solidFill>
            <a:schemeClr val="bg1"/>
          </a:solidFill>
          <a:ln w="4242" cap="flat">
            <a:noFill/>
            <a:prstDash val="solid"/>
            <a:miter/>
          </a:ln>
        </p:spPr>
        <p:txBody>
          <a:bodyPr rtlCol="0" anchor="ctr"/>
          <a:lstStyle/>
          <a:p>
            <a:endParaRPr lang="en-US"/>
          </a:p>
        </p:txBody>
      </p:sp>
      <p:sp>
        <p:nvSpPr>
          <p:cNvPr id="411" name="Freeform 410">
            <a:extLst>
              <a:ext uri="{FF2B5EF4-FFF2-40B4-BE49-F238E27FC236}">
                <a16:creationId xmlns:a16="http://schemas.microsoft.com/office/drawing/2014/main" id="{1C5A4FF9-A77A-6EF9-C5E6-BC9016F58648}"/>
              </a:ext>
            </a:extLst>
          </p:cNvPr>
          <p:cNvSpPr/>
          <p:nvPr/>
        </p:nvSpPr>
        <p:spPr>
          <a:xfrm>
            <a:off x="8764128" y="2128588"/>
            <a:ext cx="330296" cy="297875"/>
          </a:xfrm>
          <a:custGeom>
            <a:avLst/>
            <a:gdLst>
              <a:gd name="connsiteX0" fmla="*/ 29292 w 330296"/>
              <a:gd name="connsiteY0" fmla="*/ 297876 h 297875"/>
              <a:gd name="connsiteX1" fmla="*/ 35004 w 330296"/>
              <a:gd name="connsiteY1" fmla="*/ 295701 h 297875"/>
              <a:gd name="connsiteX2" fmla="*/ 82698 w 330296"/>
              <a:gd name="connsiteY2" fmla="*/ 253145 h 297875"/>
              <a:gd name="connsiteX3" fmla="*/ 83396 w 330296"/>
              <a:gd name="connsiteY3" fmla="*/ 241174 h 297875"/>
              <a:gd name="connsiteX4" fmla="*/ 83354 w 330296"/>
              <a:gd name="connsiteY4" fmla="*/ 241127 h 297875"/>
              <a:gd name="connsiteX5" fmla="*/ 71275 w 330296"/>
              <a:gd name="connsiteY5" fmla="*/ 240475 h 297875"/>
              <a:gd name="connsiteX6" fmla="*/ 29292 w 330296"/>
              <a:gd name="connsiteY6" fmla="*/ 277929 h 297875"/>
              <a:gd name="connsiteX7" fmla="*/ 14264 w 330296"/>
              <a:gd name="connsiteY7" fmla="*/ 264526 h 297875"/>
              <a:gd name="connsiteX8" fmla="*/ 2185 w 330296"/>
              <a:gd name="connsiteY8" fmla="*/ 265181 h 297875"/>
              <a:gd name="connsiteX9" fmla="*/ 2798 w 330296"/>
              <a:gd name="connsiteY9" fmla="*/ 277158 h 297875"/>
              <a:gd name="connsiteX10" fmla="*/ 2845 w 330296"/>
              <a:gd name="connsiteY10" fmla="*/ 277201 h 297875"/>
              <a:gd name="connsiteX11" fmla="*/ 23583 w 330296"/>
              <a:gd name="connsiteY11" fmla="*/ 295701 h 297875"/>
              <a:gd name="connsiteX12" fmla="*/ 29292 w 330296"/>
              <a:gd name="connsiteY12" fmla="*/ 297876 h 297875"/>
              <a:gd name="connsiteX13" fmla="*/ 85540 w 330296"/>
              <a:gd name="connsiteY13" fmla="*/ 153192 h 297875"/>
              <a:gd name="connsiteX14" fmla="*/ 274047 w 330296"/>
              <a:gd name="connsiteY14" fmla="*/ 153192 h 297875"/>
              <a:gd name="connsiteX15" fmla="*/ 277265 w 330296"/>
              <a:gd name="connsiteY15" fmla="*/ 136171 h 297875"/>
              <a:gd name="connsiteX16" fmla="*/ 85540 w 330296"/>
              <a:gd name="connsiteY16" fmla="*/ 136171 h 297875"/>
              <a:gd name="connsiteX17" fmla="*/ 76987 w 330296"/>
              <a:gd name="connsiteY17" fmla="*/ 144639 h 297875"/>
              <a:gd name="connsiteX18" fmla="*/ 85455 w 330296"/>
              <a:gd name="connsiteY18" fmla="*/ 153192 h 297875"/>
              <a:gd name="connsiteX19" fmla="*/ 85540 w 330296"/>
              <a:gd name="connsiteY19" fmla="*/ 153192 h 297875"/>
              <a:gd name="connsiteX20" fmla="*/ 85540 w 330296"/>
              <a:gd name="connsiteY20" fmla="*/ 119149 h 297875"/>
              <a:gd name="connsiteX21" fmla="*/ 281827 w 330296"/>
              <a:gd name="connsiteY21" fmla="*/ 119149 h 297875"/>
              <a:gd name="connsiteX22" fmla="*/ 287821 w 330296"/>
              <a:gd name="connsiteY22" fmla="*/ 102128 h 297875"/>
              <a:gd name="connsiteX23" fmla="*/ 85540 w 330296"/>
              <a:gd name="connsiteY23" fmla="*/ 102128 h 297875"/>
              <a:gd name="connsiteX24" fmla="*/ 76987 w 330296"/>
              <a:gd name="connsiteY24" fmla="*/ 110596 h 297875"/>
              <a:gd name="connsiteX25" fmla="*/ 85455 w 330296"/>
              <a:gd name="connsiteY25" fmla="*/ 119149 h 297875"/>
              <a:gd name="connsiteX26" fmla="*/ 85540 w 330296"/>
              <a:gd name="connsiteY26" fmla="*/ 119149 h 297875"/>
              <a:gd name="connsiteX27" fmla="*/ 85540 w 330296"/>
              <a:gd name="connsiteY27" fmla="*/ 85107 h 297875"/>
              <a:gd name="connsiteX28" fmla="*/ 295266 w 330296"/>
              <a:gd name="connsiteY28" fmla="*/ 85107 h 297875"/>
              <a:gd name="connsiteX29" fmla="*/ 302885 w 330296"/>
              <a:gd name="connsiteY29" fmla="*/ 68794 h 297875"/>
              <a:gd name="connsiteX30" fmla="*/ 302829 w 330296"/>
              <a:gd name="connsiteY30" fmla="*/ 68085 h 297875"/>
              <a:gd name="connsiteX31" fmla="*/ 85540 w 330296"/>
              <a:gd name="connsiteY31" fmla="*/ 68085 h 297875"/>
              <a:gd name="connsiteX32" fmla="*/ 76987 w 330296"/>
              <a:gd name="connsiteY32" fmla="*/ 76554 h 297875"/>
              <a:gd name="connsiteX33" fmla="*/ 85455 w 330296"/>
              <a:gd name="connsiteY33" fmla="*/ 85107 h 297875"/>
              <a:gd name="connsiteX34" fmla="*/ 85540 w 330296"/>
              <a:gd name="connsiteY34" fmla="*/ 85107 h 297875"/>
              <a:gd name="connsiteX35" fmla="*/ 85540 w 330296"/>
              <a:gd name="connsiteY35" fmla="*/ 51064 h 297875"/>
              <a:gd name="connsiteX36" fmla="*/ 306449 w 330296"/>
              <a:gd name="connsiteY36" fmla="*/ 51064 h 297875"/>
              <a:gd name="connsiteX37" fmla="*/ 314398 w 330296"/>
              <a:gd name="connsiteY37" fmla="*/ 34043 h 297875"/>
              <a:gd name="connsiteX38" fmla="*/ 85540 w 330296"/>
              <a:gd name="connsiteY38" fmla="*/ 34043 h 297875"/>
              <a:gd name="connsiteX39" fmla="*/ 76987 w 330296"/>
              <a:gd name="connsiteY39" fmla="*/ 42511 h 297875"/>
              <a:gd name="connsiteX40" fmla="*/ 85455 w 330296"/>
              <a:gd name="connsiteY40" fmla="*/ 51064 h 297875"/>
              <a:gd name="connsiteX41" fmla="*/ 85540 w 330296"/>
              <a:gd name="connsiteY41" fmla="*/ 51064 h 297875"/>
              <a:gd name="connsiteX42" fmla="*/ 76987 w 330296"/>
              <a:gd name="connsiteY42" fmla="*/ 8511 h 297875"/>
              <a:gd name="connsiteX43" fmla="*/ 85540 w 330296"/>
              <a:gd name="connsiteY43" fmla="*/ 17021 h 297875"/>
              <a:gd name="connsiteX44" fmla="*/ 322347 w 330296"/>
              <a:gd name="connsiteY44" fmla="*/ 17021 h 297875"/>
              <a:gd name="connsiteX45" fmla="*/ 330296 w 330296"/>
              <a:gd name="connsiteY45" fmla="*/ 0 h 297875"/>
              <a:gd name="connsiteX46" fmla="*/ 85540 w 330296"/>
              <a:gd name="connsiteY46" fmla="*/ 0 h 297875"/>
              <a:gd name="connsiteX47" fmla="*/ 76987 w 330296"/>
              <a:gd name="connsiteY47" fmla="*/ 8511 h 29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96" h="297875">
                <a:moveTo>
                  <a:pt x="29292" y="297876"/>
                </a:moveTo>
                <a:cubicBezTo>
                  <a:pt x="31399" y="297876"/>
                  <a:pt x="33432" y="297101"/>
                  <a:pt x="35004" y="295701"/>
                </a:cubicBezTo>
                <a:lnTo>
                  <a:pt x="82698" y="253145"/>
                </a:lnTo>
                <a:cubicBezTo>
                  <a:pt x="86196" y="250032"/>
                  <a:pt x="86509" y="244673"/>
                  <a:pt x="83396" y="241174"/>
                </a:cubicBezTo>
                <a:cubicBezTo>
                  <a:pt x="83382" y="241159"/>
                  <a:pt x="83368" y="241143"/>
                  <a:pt x="83354" y="241127"/>
                </a:cubicBezTo>
                <a:cubicBezTo>
                  <a:pt x="80191" y="237626"/>
                  <a:pt x="74796" y="237335"/>
                  <a:pt x="71275" y="240475"/>
                </a:cubicBezTo>
                <a:lnTo>
                  <a:pt x="29292" y="277929"/>
                </a:lnTo>
                <a:lnTo>
                  <a:pt x="14264" y="264526"/>
                </a:lnTo>
                <a:cubicBezTo>
                  <a:pt x="10740" y="261391"/>
                  <a:pt x="5348" y="261682"/>
                  <a:pt x="2185" y="265181"/>
                </a:cubicBezTo>
                <a:cubicBezTo>
                  <a:pt x="-953" y="268658"/>
                  <a:pt x="-679" y="274019"/>
                  <a:pt x="2798" y="277158"/>
                </a:cubicBezTo>
                <a:cubicBezTo>
                  <a:pt x="2814" y="277171"/>
                  <a:pt x="2829" y="277184"/>
                  <a:pt x="2845" y="277201"/>
                </a:cubicBezTo>
                <a:lnTo>
                  <a:pt x="23583" y="295701"/>
                </a:lnTo>
                <a:cubicBezTo>
                  <a:pt x="25154" y="297101"/>
                  <a:pt x="27187" y="297876"/>
                  <a:pt x="29292" y="297876"/>
                </a:cubicBezTo>
                <a:close/>
                <a:moveTo>
                  <a:pt x="85540" y="153192"/>
                </a:moveTo>
                <a:lnTo>
                  <a:pt x="274047" y="153192"/>
                </a:lnTo>
                <a:cubicBezTo>
                  <a:pt x="274910" y="147471"/>
                  <a:pt x="275983" y="141798"/>
                  <a:pt x="277265" y="136171"/>
                </a:cubicBezTo>
                <a:lnTo>
                  <a:pt x="85540" y="136171"/>
                </a:lnTo>
                <a:cubicBezTo>
                  <a:pt x="80840" y="136147"/>
                  <a:pt x="77011" y="139939"/>
                  <a:pt x="76987" y="144639"/>
                </a:cubicBezTo>
                <a:cubicBezTo>
                  <a:pt x="76963" y="149339"/>
                  <a:pt x="80755" y="153169"/>
                  <a:pt x="85455" y="153192"/>
                </a:cubicBezTo>
                <a:cubicBezTo>
                  <a:pt x="85483" y="153193"/>
                  <a:pt x="85512" y="153193"/>
                  <a:pt x="85540" y="153192"/>
                </a:cubicBezTo>
                <a:close/>
                <a:moveTo>
                  <a:pt x="85540" y="119149"/>
                </a:moveTo>
                <a:lnTo>
                  <a:pt x="281827" y="119149"/>
                </a:lnTo>
                <a:cubicBezTo>
                  <a:pt x="283603" y="113404"/>
                  <a:pt x="285601" y="107731"/>
                  <a:pt x="287821" y="102128"/>
                </a:cubicBezTo>
                <a:lnTo>
                  <a:pt x="85540" y="102128"/>
                </a:lnTo>
                <a:cubicBezTo>
                  <a:pt x="80840" y="102105"/>
                  <a:pt x="77011" y="105896"/>
                  <a:pt x="76987" y="110596"/>
                </a:cubicBezTo>
                <a:cubicBezTo>
                  <a:pt x="76963" y="115297"/>
                  <a:pt x="80755" y="119126"/>
                  <a:pt x="85455" y="119149"/>
                </a:cubicBezTo>
                <a:cubicBezTo>
                  <a:pt x="85483" y="119150"/>
                  <a:pt x="85512" y="119150"/>
                  <a:pt x="85540" y="119149"/>
                </a:cubicBezTo>
                <a:close/>
                <a:moveTo>
                  <a:pt x="85540" y="85107"/>
                </a:moveTo>
                <a:lnTo>
                  <a:pt x="295266" y="85107"/>
                </a:lnTo>
                <a:lnTo>
                  <a:pt x="302885" y="68794"/>
                </a:lnTo>
                <a:cubicBezTo>
                  <a:pt x="302848" y="68558"/>
                  <a:pt x="302858" y="68322"/>
                  <a:pt x="302829" y="68085"/>
                </a:cubicBezTo>
                <a:lnTo>
                  <a:pt x="85540" y="68085"/>
                </a:lnTo>
                <a:cubicBezTo>
                  <a:pt x="80840" y="68062"/>
                  <a:pt x="77011" y="71853"/>
                  <a:pt x="76987" y="76554"/>
                </a:cubicBezTo>
                <a:cubicBezTo>
                  <a:pt x="76963" y="81254"/>
                  <a:pt x="80755" y="85083"/>
                  <a:pt x="85455" y="85107"/>
                </a:cubicBezTo>
                <a:cubicBezTo>
                  <a:pt x="85483" y="85107"/>
                  <a:pt x="85512" y="85107"/>
                  <a:pt x="85540" y="85107"/>
                </a:cubicBezTo>
                <a:close/>
                <a:moveTo>
                  <a:pt x="85540" y="51064"/>
                </a:moveTo>
                <a:lnTo>
                  <a:pt x="306449" y="51064"/>
                </a:lnTo>
                <a:lnTo>
                  <a:pt x="314398" y="34043"/>
                </a:lnTo>
                <a:lnTo>
                  <a:pt x="85540" y="34043"/>
                </a:lnTo>
                <a:cubicBezTo>
                  <a:pt x="80840" y="34019"/>
                  <a:pt x="77011" y="37810"/>
                  <a:pt x="76987" y="42511"/>
                </a:cubicBezTo>
                <a:cubicBezTo>
                  <a:pt x="76963" y="47211"/>
                  <a:pt x="80755" y="51041"/>
                  <a:pt x="85455" y="51064"/>
                </a:cubicBezTo>
                <a:cubicBezTo>
                  <a:pt x="85483" y="51065"/>
                  <a:pt x="85512" y="51065"/>
                  <a:pt x="85540" y="51064"/>
                </a:cubicBezTo>
                <a:close/>
                <a:moveTo>
                  <a:pt x="76987" y="8511"/>
                </a:moveTo>
                <a:cubicBezTo>
                  <a:pt x="76999" y="13223"/>
                  <a:pt x="80828" y="17033"/>
                  <a:pt x="85540" y="17021"/>
                </a:cubicBezTo>
                <a:lnTo>
                  <a:pt x="322347" y="17021"/>
                </a:lnTo>
                <a:lnTo>
                  <a:pt x="330296" y="0"/>
                </a:lnTo>
                <a:lnTo>
                  <a:pt x="85540" y="0"/>
                </a:lnTo>
                <a:cubicBezTo>
                  <a:pt x="80828" y="-12"/>
                  <a:pt x="76999" y="3798"/>
                  <a:pt x="76987" y="8511"/>
                </a:cubicBezTo>
                <a:close/>
              </a:path>
            </a:pathLst>
          </a:custGeom>
          <a:solidFill>
            <a:schemeClr val="bg1"/>
          </a:solidFill>
          <a:ln w="4242" cap="flat">
            <a:noFill/>
            <a:prstDash val="solid"/>
            <a:miter/>
          </a:ln>
        </p:spPr>
        <p:txBody>
          <a:bodyPr rtlCol="0" anchor="ctr"/>
          <a:lstStyle/>
          <a:p>
            <a:endParaRPr lang="en-US"/>
          </a:p>
        </p:txBody>
      </p:sp>
      <p:sp>
        <p:nvSpPr>
          <p:cNvPr id="412" name="Freeform 411">
            <a:extLst>
              <a:ext uri="{FF2B5EF4-FFF2-40B4-BE49-F238E27FC236}">
                <a16:creationId xmlns:a16="http://schemas.microsoft.com/office/drawing/2014/main" id="{A5E7AF9D-3FA7-3DDD-1ECD-70318D3D4D1A}"/>
              </a:ext>
            </a:extLst>
          </p:cNvPr>
          <p:cNvSpPr/>
          <p:nvPr/>
        </p:nvSpPr>
        <p:spPr>
          <a:xfrm>
            <a:off x="8875331" y="1959179"/>
            <a:ext cx="390127" cy="404174"/>
          </a:xfrm>
          <a:custGeom>
            <a:avLst/>
            <a:gdLst>
              <a:gd name="connsiteX0" fmla="*/ 234634 w 390127"/>
              <a:gd name="connsiteY0" fmla="*/ 115935 h 404174"/>
              <a:gd name="connsiteX1" fmla="*/ 245997 w 390127"/>
              <a:gd name="connsiteY1" fmla="*/ 111802 h 404174"/>
              <a:gd name="connsiteX2" fmla="*/ 285643 w 390127"/>
              <a:gd name="connsiteY2" fmla="*/ 26901 h 404174"/>
              <a:gd name="connsiteX3" fmla="*/ 291325 w 390127"/>
              <a:gd name="connsiteY3" fmla="*/ 24836 h 404174"/>
              <a:gd name="connsiteX4" fmla="*/ 302960 w 390127"/>
              <a:gd name="connsiteY4" fmla="*/ 30214 h 404174"/>
              <a:gd name="connsiteX5" fmla="*/ 299363 w 390127"/>
              <a:gd name="connsiteY5" fmla="*/ 37925 h 404174"/>
              <a:gd name="connsiteX6" fmla="*/ 299359 w 390127"/>
              <a:gd name="connsiteY6" fmla="*/ 37929 h 404174"/>
              <a:gd name="connsiteX7" fmla="*/ 299355 w 390127"/>
              <a:gd name="connsiteY7" fmla="*/ 37937 h 404174"/>
              <a:gd name="connsiteX8" fmla="*/ 209246 w 390127"/>
              <a:gd name="connsiteY8" fmla="*/ 230887 h 404174"/>
              <a:gd name="connsiteX9" fmla="*/ 210021 w 390127"/>
              <a:gd name="connsiteY9" fmla="*/ 239328 h 404174"/>
              <a:gd name="connsiteX10" fmla="*/ 197620 w 390127"/>
              <a:gd name="connsiteY10" fmla="*/ 265882 h 404174"/>
              <a:gd name="connsiteX11" fmla="*/ 179139 w 390127"/>
              <a:gd name="connsiteY11" fmla="*/ 329271 h 404174"/>
              <a:gd name="connsiteX12" fmla="*/ 170633 w 390127"/>
              <a:gd name="connsiteY12" fmla="*/ 394165 h 404174"/>
              <a:gd name="connsiteX13" fmla="*/ 175526 w 390127"/>
              <a:gd name="connsiteY13" fmla="*/ 402992 h 404174"/>
              <a:gd name="connsiteX14" fmla="*/ 176389 w 390127"/>
              <a:gd name="connsiteY14" fmla="*/ 403389 h 404174"/>
              <a:gd name="connsiteX15" fmla="*/ 186294 w 390127"/>
              <a:gd name="connsiteY15" fmla="*/ 401404 h 404174"/>
              <a:gd name="connsiteX16" fmla="*/ 230660 w 390127"/>
              <a:gd name="connsiteY16" fmla="*/ 353089 h 404174"/>
              <a:gd name="connsiteX17" fmla="*/ 267438 w 390127"/>
              <a:gd name="connsiteY17" fmla="*/ 298158 h 404174"/>
              <a:gd name="connsiteX18" fmla="*/ 279836 w 390127"/>
              <a:gd name="connsiteY18" fmla="*/ 271607 h 404174"/>
              <a:gd name="connsiteX19" fmla="*/ 286820 w 390127"/>
              <a:gd name="connsiteY19" fmla="*/ 266750 h 404174"/>
              <a:gd name="connsiteX20" fmla="*/ 387749 w 390127"/>
              <a:gd name="connsiteY20" fmla="*/ 50640 h 404174"/>
              <a:gd name="connsiteX21" fmla="*/ 375357 w 390127"/>
              <a:gd name="connsiteY21" fmla="*/ 16757 h 404174"/>
              <a:gd name="connsiteX22" fmla="*/ 375288 w 390127"/>
              <a:gd name="connsiteY22" fmla="*/ 16726 h 404174"/>
              <a:gd name="connsiteX23" fmla="*/ 344259 w 390127"/>
              <a:gd name="connsiteY23" fmla="*/ 2381 h 404174"/>
              <a:gd name="connsiteX24" fmla="*/ 310172 w 390127"/>
              <a:gd name="connsiteY24" fmla="*/ 14777 h 404174"/>
              <a:gd name="connsiteX25" fmla="*/ 298537 w 390127"/>
              <a:gd name="connsiteY25" fmla="*/ 9398 h 404174"/>
              <a:gd name="connsiteX26" fmla="*/ 270130 w 390127"/>
              <a:gd name="connsiteY26" fmla="*/ 19728 h 404174"/>
              <a:gd name="connsiteX27" fmla="*/ 230480 w 390127"/>
              <a:gd name="connsiteY27" fmla="*/ 104630 h 404174"/>
              <a:gd name="connsiteX28" fmla="*/ 234596 w 390127"/>
              <a:gd name="connsiteY28" fmla="*/ 115917 h 404174"/>
              <a:gd name="connsiteX29" fmla="*/ 234634 w 390127"/>
              <a:gd name="connsiteY29" fmla="*/ 115935 h 404174"/>
              <a:gd name="connsiteX30" fmla="*/ 251921 w 390127"/>
              <a:gd name="connsiteY30" fmla="*/ 290986 h 404174"/>
              <a:gd name="connsiteX31" fmla="*/ 218029 w 390127"/>
              <a:gd name="connsiteY31" fmla="*/ 341607 h 404174"/>
              <a:gd name="connsiteX32" fmla="*/ 190903 w 390127"/>
              <a:gd name="connsiteY32" fmla="*/ 371148 h 404174"/>
              <a:gd name="connsiteX33" fmla="*/ 196105 w 390127"/>
              <a:gd name="connsiteY33" fmla="*/ 331474 h 404174"/>
              <a:gd name="connsiteX34" fmla="*/ 213136 w 390127"/>
              <a:gd name="connsiteY34" fmla="*/ 273054 h 404174"/>
              <a:gd name="connsiteX35" fmla="*/ 225036 w 390127"/>
              <a:gd name="connsiteY35" fmla="*/ 247572 h 404174"/>
              <a:gd name="connsiteX36" fmla="*/ 263822 w 390127"/>
              <a:gd name="connsiteY36" fmla="*/ 265503 h 404174"/>
              <a:gd name="connsiteX37" fmla="*/ 325686 w 390127"/>
              <a:gd name="connsiteY37" fmla="*/ 21951 h 404174"/>
              <a:gd name="connsiteX38" fmla="*/ 337047 w 390127"/>
              <a:gd name="connsiteY38" fmla="*/ 17819 h 404174"/>
              <a:gd name="connsiteX39" fmla="*/ 368081 w 390127"/>
              <a:gd name="connsiteY39" fmla="*/ 32162 h 404174"/>
              <a:gd name="connsiteX40" fmla="*/ 372243 w 390127"/>
              <a:gd name="connsiteY40" fmla="*/ 43443 h 404174"/>
              <a:gd name="connsiteX41" fmla="*/ 372230 w 390127"/>
              <a:gd name="connsiteY41" fmla="*/ 43467 h 404174"/>
              <a:gd name="connsiteX42" fmla="*/ 365023 w 390127"/>
              <a:gd name="connsiteY42" fmla="*/ 58903 h 404174"/>
              <a:gd name="connsiteX43" fmla="*/ 318479 w 390127"/>
              <a:gd name="connsiteY43" fmla="*/ 37386 h 404174"/>
              <a:gd name="connsiteX44" fmla="*/ 311268 w 390127"/>
              <a:gd name="connsiteY44" fmla="*/ 52823 h 404174"/>
              <a:gd name="connsiteX45" fmla="*/ 357812 w 390127"/>
              <a:gd name="connsiteY45" fmla="*/ 74340 h 404174"/>
              <a:gd name="connsiteX46" fmla="*/ 274911 w 390127"/>
              <a:gd name="connsiteY46" fmla="*/ 251858 h 404174"/>
              <a:gd name="connsiteX47" fmla="*/ 228367 w 390127"/>
              <a:gd name="connsiteY47" fmla="*/ 230341 h 404174"/>
              <a:gd name="connsiteX48" fmla="*/ 158249 w 390127"/>
              <a:gd name="connsiteY48" fmla="*/ 54515 h 404174"/>
              <a:gd name="connsiteX49" fmla="*/ 166803 w 390127"/>
              <a:gd name="connsiteY49" fmla="*/ 46047 h 404174"/>
              <a:gd name="connsiteX50" fmla="*/ 158334 w 390127"/>
              <a:gd name="connsiteY50" fmla="*/ 37494 h 404174"/>
              <a:gd name="connsiteX51" fmla="*/ 158249 w 390127"/>
              <a:gd name="connsiteY51" fmla="*/ 37494 h 404174"/>
              <a:gd name="connsiteX52" fmla="*/ 47047 w 390127"/>
              <a:gd name="connsiteY52" fmla="*/ 37494 h 404174"/>
              <a:gd name="connsiteX53" fmla="*/ 38493 w 390127"/>
              <a:gd name="connsiteY53" fmla="*/ 45962 h 404174"/>
              <a:gd name="connsiteX54" fmla="*/ 46962 w 390127"/>
              <a:gd name="connsiteY54" fmla="*/ 54515 h 404174"/>
              <a:gd name="connsiteX55" fmla="*/ 47047 w 390127"/>
              <a:gd name="connsiteY55" fmla="*/ 54515 h 404174"/>
              <a:gd name="connsiteX56" fmla="*/ 0 w 390127"/>
              <a:gd name="connsiteY56" fmla="*/ 80047 h 404174"/>
              <a:gd name="connsiteX57" fmla="*/ 8554 w 390127"/>
              <a:gd name="connsiteY57" fmla="*/ 88558 h 404174"/>
              <a:gd name="connsiteX58" fmla="*/ 196742 w 390127"/>
              <a:gd name="connsiteY58" fmla="*/ 88558 h 404174"/>
              <a:gd name="connsiteX59" fmla="*/ 205296 w 390127"/>
              <a:gd name="connsiteY59" fmla="*/ 80090 h 404174"/>
              <a:gd name="connsiteX60" fmla="*/ 196828 w 390127"/>
              <a:gd name="connsiteY60" fmla="*/ 71536 h 404174"/>
              <a:gd name="connsiteX61" fmla="*/ 196742 w 390127"/>
              <a:gd name="connsiteY61" fmla="*/ 71536 h 404174"/>
              <a:gd name="connsiteX62" fmla="*/ 8554 w 390127"/>
              <a:gd name="connsiteY62" fmla="*/ 71536 h 404174"/>
              <a:gd name="connsiteX63" fmla="*/ 0 w 390127"/>
              <a:gd name="connsiteY63" fmla="*/ 80047 h 40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90127" h="404174">
                <a:moveTo>
                  <a:pt x="234634" y="115935"/>
                </a:moveTo>
                <a:cubicBezTo>
                  <a:pt x="238914" y="117917"/>
                  <a:pt x="243990" y="116070"/>
                  <a:pt x="245997" y="111802"/>
                </a:cubicBezTo>
                <a:lnTo>
                  <a:pt x="285643" y="26901"/>
                </a:lnTo>
                <a:cubicBezTo>
                  <a:pt x="286649" y="24765"/>
                  <a:pt x="289188" y="23842"/>
                  <a:pt x="291325" y="24836"/>
                </a:cubicBezTo>
                <a:lnTo>
                  <a:pt x="302960" y="30214"/>
                </a:lnTo>
                <a:lnTo>
                  <a:pt x="299363" y="37925"/>
                </a:lnTo>
                <a:lnTo>
                  <a:pt x="299359" y="37929"/>
                </a:lnTo>
                <a:lnTo>
                  <a:pt x="299355" y="37937"/>
                </a:lnTo>
                <a:lnTo>
                  <a:pt x="209246" y="230887"/>
                </a:lnTo>
                <a:cubicBezTo>
                  <a:pt x="207970" y="233636"/>
                  <a:pt x="208266" y="236857"/>
                  <a:pt x="210021" y="239328"/>
                </a:cubicBezTo>
                <a:lnTo>
                  <a:pt x="197620" y="265882"/>
                </a:lnTo>
                <a:cubicBezTo>
                  <a:pt x="188247" y="285940"/>
                  <a:pt x="182014" y="307319"/>
                  <a:pt x="179139" y="329271"/>
                </a:cubicBezTo>
                <a:lnTo>
                  <a:pt x="170633" y="394165"/>
                </a:lnTo>
                <a:cubicBezTo>
                  <a:pt x="170154" y="397862"/>
                  <a:pt x="172137" y="401440"/>
                  <a:pt x="175526" y="402992"/>
                </a:cubicBezTo>
                <a:lnTo>
                  <a:pt x="176389" y="403389"/>
                </a:lnTo>
                <a:cubicBezTo>
                  <a:pt x="179772" y="404944"/>
                  <a:pt x="183772" y="404143"/>
                  <a:pt x="186294" y="401404"/>
                </a:cubicBezTo>
                <a:lnTo>
                  <a:pt x="230660" y="353089"/>
                </a:lnTo>
                <a:cubicBezTo>
                  <a:pt x="245656" y="336767"/>
                  <a:pt x="258060" y="318242"/>
                  <a:pt x="267438" y="298158"/>
                </a:cubicBezTo>
                <a:lnTo>
                  <a:pt x="279836" y="271607"/>
                </a:lnTo>
                <a:cubicBezTo>
                  <a:pt x="282881" y="271387"/>
                  <a:pt x="285557" y="269524"/>
                  <a:pt x="286820" y="266750"/>
                </a:cubicBezTo>
                <a:lnTo>
                  <a:pt x="387749" y="50640"/>
                </a:lnTo>
                <a:cubicBezTo>
                  <a:pt x="393680" y="37861"/>
                  <a:pt x="388135" y="22691"/>
                  <a:pt x="375357" y="16757"/>
                </a:cubicBezTo>
                <a:cubicBezTo>
                  <a:pt x="375331" y="16746"/>
                  <a:pt x="375309" y="16736"/>
                  <a:pt x="375288" y="16726"/>
                </a:cubicBezTo>
                <a:lnTo>
                  <a:pt x="344259" y="2381"/>
                </a:lnTo>
                <a:cubicBezTo>
                  <a:pt x="331420" y="-3552"/>
                  <a:pt x="316201" y="1983"/>
                  <a:pt x="310172" y="14777"/>
                </a:cubicBezTo>
                <a:lnTo>
                  <a:pt x="298537" y="9398"/>
                </a:lnTo>
                <a:cubicBezTo>
                  <a:pt x="287835" y="4459"/>
                  <a:pt x="275155" y="9070"/>
                  <a:pt x="270130" y="19728"/>
                </a:cubicBezTo>
                <a:lnTo>
                  <a:pt x="230480" y="104630"/>
                </a:lnTo>
                <a:cubicBezTo>
                  <a:pt x="228500" y="108883"/>
                  <a:pt x="230342" y="113937"/>
                  <a:pt x="234596" y="115917"/>
                </a:cubicBezTo>
                <a:cubicBezTo>
                  <a:pt x="234609" y="115923"/>
                  <a:pt x="234621" y="115929"/>
                  <a:pt x="234634" y="115935"/>
                </a:cubicBezTo>
                <a:close/>
                <a:moveTo>
                  <a:pt x="251921" y="290986"/>
                </a:moveTo>
                <a:cubicBezTo>
                  <a:pt x="243280" y="309494"/>
                  <a:pt x="231850" y="326566"/>
                  <a:pt x="218029" y="341607"/>
                </a:cubicBezTo>
                <a:lnTo>
                  <a:pt x="190903" y="371148"/>
                </a:lnTo>
                <a:lnTo>
                  <a:pt x="196105" y="331474"/>
                </a:lnTo>
                <a:cubicBezTo>
                  <a:pt x="198753" y="311242"/>
                  <a:pt x="204497" y="291539"/>
                  <a:pt x="213136" y="273054"/>
                </a:cubicBezTo>
                <a:lnTo>
                  <a:pt x="225036" y="247572"/>
                </a:lnTo>
                <a:lnTo>
                  <a:pt x="263822" y="265503"/>
                </a:lnTo>
                <a:close/>
                <a:moveTo>
                  <a:pt x="325686" y="21951"/>
                </a:moveTo>
                <a:cubicBezTo>
                  <a:pt x="327695" y="17687"/>
                  <a:pt x="332769" y="15842"/>
                  <a:pt x="337047" y="17819"/>
                </a:cubicBezTo>
                <a:lnTo>
                  <a:pt x="368081" y="32162"/>
                </a:lnTo>
                <a:cubicBezTo>
                  <a:pt x="372346" y="34128"/>
                  <a:pt x="374209" y="39178"/>
                  <a:pt x="372243" y="43443"/>
                </a:cubicBezTo>
                <a:cubicBezTo>
                  <a:pt x="372239" y="43451"/>
                  <a:pt x="372235" y="43459"/>
                  <a:pt x="372230" y="43467"/>
                </a:cubicBezTo>
                <a:lnTo>
                  <a:pt x="365023" y="58903"/>
                </a:lnTo>
                <a:lnTo>
                  <a:pt x="318479" y="37386"/>
                </a:lnTo>
                <a:close/>
                <a:moveTo>
                  <a:pt x="311268" y="52823"/>
                </a:moveTo>
                <a:lnTo>
                  <a:pt x="357812" y="74340"/>
                </a:lnTo>
                <a:lnTo>
                  <a:pt x="274911" y="251858"/>
                </a:lnTo>
                <a:lnTo>
                  <a:pt x="228367" y="230341"/>
                </a:lnTo>
                <a:close/>
                <a:moveTo>
                  <a:pt x="158249" y="54515"/>
                </a:moveTo>
                <a:cubicBezTo>
                  <a:pt x="162949" y="54539"/>
                  <a:pt x="166779" y="50748"/>
                  <a:pt x="166803" y="46047"/>
                </a:cubicBezTo>
                <a:cubicBezTo>
                  <a:pt x="166826" y="41347"/>
                  <a:pt x="163035" y="37517"/>
                  <a:pt x="158334" y="37494"/>
                </a:cubicBezTo>
                <a:cubicBezTo>
                  <a:pt x="158306" y="37494"/>
                  <a:pt x="158277" y="37494"/>
                  <a:pt x="158249" y="37494"/>
                </a:cubicBezTo>
                <a:lnTo>
                  <a:pt x="47047" y="37494"/>
                </a:lnTo>
                <a:cubicBezTo>
                  <a:pt x="42347" y="37470"/>
                  <a:pt x="38517" y="41261"/>
                  <a:pt x="38493" y="45962"/>
                </a:cubicBezTo>
                <a:cubicBezTo>
                  <a:pt x="38470" y="50662"/>
                  <a:pt x="42261" y="54492"/>
                  <a:pt x="46962" y="54515"/>
                </a:cubicBezTo>
                <a:cubicBezTo>
                  <a:pt x="46990" y="54515"/>
                  <a:pt x="47019" y="54515"/>
                  <a:pt x="47047" y="54515"/>
                </a:cubicBezTo>
                <a:close/>
                <a:moveTo>
                  <a:pt x="0" y="80047"/>
                </a:moveTo>
                <a:cubicBezTo>
                  <a:pt x="12" y="84759"/>
                  <a:pt x="3842" y="88570"/>
                  <a:pt x="8554" y="88558"/>
                </a:cubicBezTo>
                <a:lnTo>
                  <a:pt x="196742" y="88558"/>
                </a:lnTo>
                <a:cubicBezTo>
                  <a:pt x="201443" y="88581"/>
                  <a:pt x="205272" y="84790"/>
                  <a:pt x="205296" y="80090"/>
                </a:cubicBezTo>
                <a:cubicBezTo>
                  <a:pt x="205319" y="75389"/>
                  <a:pt x="201528" y="71560"/>
                  <a:pt x="196828" y="71536"/>
                </a:cubicBezTo>
                <a:cubicBezTo>
                  <a:pt x="196799" y="71536"/>
                  <a:pt x="196771" y="71536"/>
                  <a:pt x="196742" y="71536"/>
                </a:cubicBezTo>
                <a:lnTo>
                  <a:pt x="8554" y="71536"/>
                </a:lnTo>
                <a:cubicBezTo>
                  <a:pt x="3842" y="71524"/>
                  <a:pt x="12" y="75335"/>
                  <a:pt x="0" y="80047"/>
                </a:cubicBezTo>
                <a:close/>
              </a:path>
            </a:pathLst>
          </a:custGeom>
          <a:solidFill>
            <a:schemeClr val="bg1"/>
          </a:solidFill>
          <a:ln w="4242" cap="flat">
            <a:noFill/>
            <a:prstDash val="solid"/>
            <a:miter/>
          </a:ln>
        </p:spPr>
        <p:txBody>
          <a:bodyPr rtlCol="0" anchor="ctr"/>
          <a:lstStyle/>
          <a:p>
            <a:endParaRPr lang="en-US"/>
          </a:p>
        </p:txBody>
      </p:sp>
      <p:sp>
        <p:nvSpPr>
          <p:cNvPr id="413" name="Freeform 412">
            <a:extLst>
              <a:ext uri="{FF2B5EF4-FFF2-40B4-BE49-F238E27FC236}">
                <a16:creationId xmlns:a16="http://schemas.microsoft.com/office/drawing/2014/main" id="{8DC16EFC-85FF-88F4-440B-8A5A4535B190}"/>
              </a:ext>
            </a:extLst>
          </p:cNvPr>
          <p:cNvSpPr/>
          <p:nvPr/>
        </p:nvSpPr>
        <p:spPr>
          <a:xfrm>
            <a:off x="8798345" y="1962629"/>
            <a:ext cx="359267" cy="544684"/>
          </a:xfrm>
          <a:custGeom>
            <a:avLst/>
            <a:gdLst>
              <a:gd name="connsiteX0" fmla="*/ 17108 w 359267"/>
              <a:gd name="connsiteY0" fmla="*/ 315079 h 544684"/>
              <a:gd name="connsiteX1" fmla="*/ 17108 w 359267"/>
              <a:gd name="connsiteY1" fmla="*/ 25287 h 544684"/>
              <a:gd name="connsiteX2" fmla="*/ 25658 w 359267"/>
              <a:gd name="connsiteY2" fmla="*/ 17022 h 544684"/>
              <a:gd name="connsiteX3" fmla="*/ 327905 w 359267"/>
              <a:gd name="connsiteY3" fmla="*/ 17022 h 544684"/>
              <a:gd name="connsiteX4" fmla="*/ 331601 w 359267"/>
              <a:gd name="connsiteY4" fmla="*/ 9106 h 544684"/>
              <a:gd name="connsiteX5" fmla="*/ 337343 w 359267"/>
              <a:gd name="connsiteY5" fmla="*/ 299 h 544684"/>
              <a:gd name="connsiteX6" fmla="*/ 333611 w 359267"/>
              <a:gd name="connsiteY6" fmla="*/ 0 h 544684"/>
              <a:gd name="connsiteX7" fmla="*/ 25658 w 359267"/>
              <a:gd name="connsiteY7" fmla="*/ 0 h 544684"/>
              <a:gd name="connsiteX8" fmla="*/ 0 w 359267"/>
              <a:gd name="connsiteY8" fmla="*/ 25287 h 544684"/>
              <a:gd name="connsiteX9" fmla="*/ 0 w 359267"/>
              <a:gd name="connsiteY9" fmla="*/ 315079 h 544684"/>
              <a:gd name="connsiteX10" fmla="*/ 8554 w 359267"/>
              <a:gd name="connsiteY10" fmla="*/ 314896 h 544684"/>
              <a:gd name="connsiteX11" fmla="*/ 17108 w 359267"/>
              <a:gd name="connsiteY11" fmla="*/ 315079 h 544684"/>
              <a:gd name="connsiteX12" fmla="*/ 40372 w 359267"/>
              <a:gd name="connsiteY12" fmla="*/ 544684 h 544684"/>
              <a:gd name="connsiteX13" fmla="*/ 244111 w 359267"/>
              <a:gd name="connsiteY13" fmla="*/ 544684 h 544684"/>
              <a:gd name="connsiteX14" fmla="*/ 250198 w 359267"/>
              <a:gd name="connsiteY14" fmla="*/ 542153 h 544684"/>
              <a:gd name="connsiteX15" fmla="*/ 356801 w 359267"/>
              <a:gd name="connsiteY15" fmla="*/ 434694 h 544684"/>
              <a:gd name="connsiteX16" fmla="*/ 359267 w 359267"/>
              <a:gd name="connsiteY16" fmla="*/ 428716 h 544684"/>
              <a:gd name="connsiteX17" fmla="*/ 359267 w 359267"/>
              <a:gd name="connsiteY17" fmla="*/ 303245 h 544684"/>
              <a:gd name="connsiteX18" fmla="*/ 342160 w 359267"/>
              <a:gd name="connsiteY18" fmla="*/ 333335 h 544684"/>
              <a:gd name="connsiteX19" fmla="*/ 342160 w 359267"/>
              <a:gd name="connsiteY19" fmla="*/ 417024 h 544684"/>
              <a:gd name="connsiteX20" fmla="*/ 263884 w 359267"/>
              <a:gd name="connsiteY20" fmla="*/ 417024 h 544684"/>
              <a:gd name="connsiteX21" fmla="*/ 239512 w 359267"/>
              <a:gd name="connsiteY21" fmla="*/ 442111 h 544684"/>
              <a:gd name="connsiteX22" fmla="*/ 239512 w 359267"/>
              <a:gd name="connsiteY22" fmla="*/ 527662 h 544684"/>
              <a:gd name="connsiteX23" fmla="*/ 59679 w 359267"/>
              <a:gd name="connsiteY23" fmla="*/ 527662 h 544684"/>
              <a:gd name="connsiteX24" fmla="*/ 40372 w 359267"/>
              <a:gd name="connsiteY24" fmla="*/ 544684 h 544684"/>
              <a:gd name="connsiteX25" fmla="*/ 256620 w 359267"/>
              <a:gd name="connsiteY25" fmla="*/ 442111 h 544684"/>
              <a:gd name="connsiteX26" fmla="*/ 263884 w 359267"/>
              <a:gd name="connsiteY26" fmla="*/ 434047 h 544684"/>
              <a:gd name="connsiteX27" fmla="*/ 333410 w 359267"/>
              <a:gd name="connsiteY27" fmla="*/ 434047 h 544684"/>
              <a:gd name="connsiteX28" fmla="*/ 256620 w 359267"/>
              <a:gd name="connsiteY28" fmla="*/ 511449 h 544684"/>
              <a:gd name="connsiteX29" fmla="*/ 105706 w 359267"/>
              <a:gd name="connsiteY29" fmla="*/ 345369 h 544684"/>
              <a:gd name="connsiteX30" fmla="*/ 106109 w 359267"/>
              <a:gd name="connsiteY30" fmla="*/ 345915 h 544684"/>
              <a:gd name="connsiteX31" fmla="*/ 109826 w 359267"/>
              <a:gd name="connsiteY31" fmla="*/ 353194 h 544684"/>
              <a:gd name="connsiteX32" fmla="*/ 192465 w 359267"/>
              <a:gd name="connsiteY32" fmla="*/ 353194 h 544684"/>
              <a:gd name="connsiteX33" fmla="*/ 201018 w 359267"/>
              <a:gd name="connsiteY33" fmla="*/ 344726 h 544684"/>
              <a:gd name="connsiteX34" fmla="*/ 192551 w 359267"/>
              <a:gd name="connsiteY34" fmla="*/ 336172 h 544684"/>
              <a:gd name="connsiteX35" fmla="*/ 192465 w 359267"/>
              <a:gd name="connsiteY35" fmla="*/ 336172 h 544684"/>
              <a:gd name="connsiteX36" fmla="*/ 94166 w 359267"/>
              <a:gd name="connsiteY36" fmla="*/ 336172 h 544684"/>
              <a:gd name="connsiteX37" fmla="*/ 98841 w 359267"/>
              <a:gd name="connsiteY37" fmla="*/ 338980 h 544684"/>
              <a:gd name="connsiteX38" fmla="*/ 105706 w 359267"/>
              <a:gd name="connsiteY38" fmla="*/ 345369 h 544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59267" h="544684">
                <a:moveTo>
                  <a:pt x="17108" y="315079"/>
                </a:moveTo>
                <a:lnTo>
                  <a:pt x="17108" y="25287"/>
                </a:lnTo>
                <a:cubicBezTo>
                  <a:pt x="17194" y="20647"/>
                  <a:pt x="21017" y="16951"/>
                  <a:pt x="25658" y="17022"/>
                </a:cubicBezTo>
                <a:lnTo>
                  <a:pt x="327905" y="17022"/>
                </a:lnTo>
                <a:lnTo>
                  <a:pt x="331601" y="9106"/>
                </a:lnTo>
                <a:cubicBezTo>
                  <a:pt x="333099" y="5919"/>
                  <a:pt x="335032" y="2955"/>
                  <a:pt x="337343" y="299"/>
                </a:cubicBezTo>
                <a:cubicBezTo>
                  <a:pt x="336108" y="110"/>
                  <a:pt x="334860" y="10"/>
                  <a:pt x="333611" y="0"/>
                </a:cubicBezTo>
                <a:lnTo>
                  <a:pt x="25658" y="0"/>
                </a:lnTo>
                <a:cubicBezTo>
                  <a:pt x="11596" y="-86"/>
                  <a:pt x="118" y="11226"/>
                  <a:pt x="0" y="25287"/>
                </a:cubicBezTo>
                <a:lnTo>
                  <a:pt x="0" y="315079"/>
                </a:lnTo>
                <a:cubicBezTo>
                  <a:pt x="2791" y="314961"/>
                  <a:pt x="5642" y="314900"/>
                  <a:pt x="8554" y="314896"/>
                </a:cubicBezTo>
                <a:cubicBezTo>
                  <a:pt x="11468" y="314896"/>
                  <a:pt x="14320" y="314957"/>
                  <a:pt x="17108" y="315079"/>
                </a:cubicBezTo>
                <a:close/>
                <a:moveTo>
                  <a:pt x="40372" y="544684"/>
                </a:moveTo>
                <a:lnTo>
                  <a:pt x="244111" y="544684"/>
                </a:lnTo>
                <a:cubicBezTo>
                  <a:pt x="246396" y="544684"/>
                  <a:pt x="248588" y="543772"/>
                  <a:pt x="250198" y="542153"/>
                </a:cubicBezTo>
                <a:lnTo>
                  <a:pt x="356801" y="434694"/>
                </a:lnTo>
                <a:cubicBezTo>
                  <a:pt x="358381" y="433105"/>
                  <a:pt x="359267" y="430960"/>
                  <a:pt x="359267" y="428716"/>
                </a:cubicBezTo>
                <a:lnTo>
                  <a:pt x="359267" y="303245"/>
                </a:lnTo>
                <a:cubicBezTo>
                  <a:pt x="354317" y="313684"/>
                  <a:pt x="348600" y="323742"/>
                  <a:pt x="342160" y="333335"/>
                </a:cubicBezTo>
                <a:lnTo>
                  <a:pt x="342160" y="417024"/>
                </a:lnTo>
                <a:lnTo>
                  <a:pt x="263884" y="417024"/>
                </a:lnTo>
                <a:cubicBezTo>
                  <a:pt x="250234" y="417239"/>
                  <a:pt x="239332" y="428459"/>
                  <a:pt x="239512" y="442111"/>
                </a:cubicBezTo>
                <a:lnTo>
                  <a:pt x="239512" y="527662"/>
                </a:lnTo>
                <a:lnTo>
                  <a:pt x="59679" y="527662"/>
                </a:lnTo>
                <a:cubicBezTo>
                  <a:pt x="53575" y="533700"/>
                  <a:pt x="47129" y="539387"/>
                  <a:pt x="40372" y="544684"/>
                </a:cubicBezTo>
                <a:close/>
                <a:moveTo>
                  <a:pt x="256620" y="442111"/>
                </a:moveTo>
                <a:cubicBezTo>
                  <a:pt x="256415" y="437884"/>
                  <a:pt x="259658" y="434283"/>
                  <a:pt x="263884" y="434047"/>
                </a:cubicBezTo>
                <a:lnTo>
                  <a:pt x="333410" y="434047"/>
                </a:lnTo>
                <a:lnTo>
                  <a:pt x="256620" y="511449"/>
                </a:lnTo>
                <a:close/>
                <a:moveTo>
                  <a:pt x="105706" y="345369"/>
                </a:moveTo>
                <a:lnTo>
                  <a:pt x="106109" y="345915"/>
                </a:lnTo>
                <a:cubicBezTo>
                  <a:pt x="107732" y="348125"/>
                  <a:pt x="108987" y="350583"/>
                  <a:pt x="109826" y="353194"/>
                </a:cubicBezTo>
                <a:lnTo>
                  <a:pt x="192465" y="353194"/>
                </a:lnTo>
                <a:cubicBezTo>
                  <a:pt x="197166" y="353217"/>
                  <a:pt x="200995" y="349426"/>
                  <a:pt x="201018" y="344726"/>
                </a:cubicBezTo>
                <a:cubicBezTo>
                  <a:pt x="201042" y="340025"/>
                  <a:pt x="197251" y="336196"/>
                  <a:pt x="192551" y="336172"/>
                </a:cubicBezTo>
                <a:cubicBezTo>
                  <a:pt x="192522" y="336172"/>
                  <a:pt x="192494" y="336172"/>
                  <a:pt x="192465" y="336172"/>
                </a:cubicBezTo>
                <a:lnTo>
                  <a:pt x="94166" y="336172"/>
                </a:lnTo>
                <a:cubicBezTo>
                  <a:pt x="95865" y="337149"/>
                  <a:pt x="97455" y="338100"/>
                  <a:pt x="98841" y="338980"/>
                </a:cubicBezTo>
                <a:cubicBezTo>
                  <a:pt x="101504" y="340667"/>
                  <a:pt x="103832" y="342833"/>
                  <a:pt x="105706" y="345369"/>
                </a:cubicBezTo>
                <a:close/>
              </a:path>
            </a:pathLst>
          </a:custGeom>
          <a:solidFill>
            <a:schemeClr val="bg1"/>
          </a:solidFill>
          <a:ln w="4242" cap="flat">
            <a:noFill/>
            <a:prstDash val="solid"/>
            <a:miter/>
          </a:ln>
        </p:spPr>
        <p:txBody>
          <a:bodyPr rtlCol="0" anchor="ctr"/>
          <a:lstStyle/>
          <a:p>
            <a:endParaRPr lang="en-US"/>
          </a:p>
        </p:txBody>
      </p:sp>
      <p:sp>
        <p:nvSpPr>
          <p:cNvPr id="415" name="Freeform 414">
            <a:extLst>
              <a:ext uri="{FF2B5EF4-FFF2-40B4-BE49-F238E27FC236}">
                <a16:creationId xmlns:a16="http://schemas.microsoft.com/office/drawing/2014/main" id="{AD3E861D-1CB4-F9E3-2E9D-CE0E4B200533}"/>
              </a:ext>
            </a:extLst>
          </p:cNvPr>
          <p:cNvSpPr/>
          <p:nvPr/>
        </p:nvSpPr>
        <p:spPr>
          <a:xfrm>
            <a:off x="8646503" y="649206"/>
            <a:ext cx="272404" cy="245828"/>
          </a:xfrm>
          <a:custGeom>
            <a:avLst/>
            <a:gdLst>
              <a:gd name="connsiteX0" fmla="*/ 162779 w 272404"/>
              <a:gd name="connsiteY0" fmla="*/ 142016 h 245828"/>
              <a:gd name="connsiteX1" fmla="*/ 220914 w 272404"/>
              <a:gd name="connsiteY1" fmla="*/ 84711 h 245828"/>
              <a:gd name="connsiteX2" fmla="*/ 225897 w 272404"/>
              <a:gd name="connsiteY2" fmla="*/ 58135 h 245828"/>
              <a:gd name="connsiteX3" fmla="*/ 269914 w 272404"/>
              <a:gd name="connsiteY3" fmla="*/ 14119 h 245828"/>
              <a:gd name="connsiteX4" fmla="*/ 269914 w 272404"/>
              <a:gd name="connsiteY4" fmla="*/ 2492 h 245828"/>
              <a:gd name="connsiteX5" fmla="*/ 258286 w 272404"/>
              <a:gd name="connsiteY5" fmla="*/ 2492 h 245828"/>
              <a:gd name="connsiteX6" fmla="*/ 214270 w 272404"/>
              <a:gd name="connsiteY6" fmla="*/ 47339 h 245828"/>
              <a:gd name="connsiteX7" fmla="*/ 186863 w 272404"/>
              <a:gd name="connsiteY7" fmla="*/ 53152 h 245828"/>
              <a:gd name="connsiteX8" fmla="*/ 150321 w 272404"/>
              <a:gd name="connsiteY8" fmla="*/ 94677 h 245828"/>
              <a:gd name="connsiteX9" fmla="*/ 122914 w 272404"/>
              <a:gd name="connsiteY9" fmla="*/ 86372 h 245828"/>
              <a:gd name="connsiteX10" fmla="*/ 79728 w 272404"/>
              <a:gd name="connsiteY10" fmla="*/ 53983 h 245828"/>
              <a:gd name="connsiteX11" fmla="*/ 0 w 272404"/>
              <a:gd name="connsiteY11" fmla="*/ 133711 h 245828"/>
              <a:gd name="connsiteX12" fmla="*/ 0 w 272404"/>
              <a:gd name="connsiteY12" fmla="*/ 237524 h 245828"/>
              <a:gd name="connsiteX13" fmla="*/ 8305 w 272404"/>
              <a:gd name="connsiteY13" fmla="*/ 245829 h 245828"/>
              <a:gd name="connsiteX14" fmla="*/ 116270 w 272404"/>
              <a:gd name="connsiteY14" fmla="*/ 245829 h 245828"/>
              <a:gd name="connsiteX15" fmla="*/ 124575 w 272404"/>
              <a:gd name="connsiteY15" fmla="*/ 237524 h 245828"/>
              <a:gd name="connsiteX16" fmla="*/ 124575 w 272404"/>
              <a:gd name="connsiteY16" fmla="*/ 134542 h 245828"/>
              <a:gd name="connsiteX17" fmla="*/ 154474 w 272404"/>
              <a:gd name="connsiteY17" fmla="*/ 144508 h 245828"/>
              <a:gd name="connsiteX18" fmla="*/ 162779 w 272404"/>
              <a:gd name="connsiteY18" fmla="*/ 142016 h 245828"/>
              <a:gd name="connsiteX19" fmla="*/ 118762 w 272404"/>
              <a:gd name="connsiteY19" fmla="*/ 114609 h 245828"/>
              <a:gd name="connsiteX20" fmla="*/ 111287 w 272404"/>
              <a:gd name="connsiteY20" fmla="*/ 115440 h 245828"/>
              <a:gd name="connsiteX21" fmla="*/ 107965 w 272404"/>
              <a:gd name="connsiteY21" fmla="*/ 122084 h 245828"/>
              <a:gd name="connsiteX22" fmla="*/ 107965 w 272404"/>
              <a:gd name="connsiteY22" fmla="*/ 227558 h 245828"/>
              <a:gd name="connsiteX23" fmla="*/ 16610 w 272404"/>
              <a:gd name="connsiteY23" fmla="*/ 227558 h 245828"/>
              <a:gd name="connsiteX24" fmla="*/ 16610 w 272404"/>
              <a:gd name="connsiteY24" fmla="*/ 132880 h 245828"/>
              <a:gd name="connsiteX25" fmla="*/ 79728 w 272404"/>
              <a:gd name="connsiteY25" fmla="*/ 69762 h 245828"/>
              <a:gd name="connsiteX26" fmla="*/ 107965 w 272404"/>
              <a:gd name="connsiteY26" fmla="*/ 93016 h 245828"/>
              <a:gd name="connsiteX27" fmla="*/ 113779 w 272404"/>
              <a:gd name="connsiteY27" fmla="*/ 99660 h 245828"/>
              <a:gd name="connsiteX28" fmla="*/ 151152 w 272404"/>
              <a:gd name="connsiteY28" fmla="*/ 111287 h 245828"/>
              <a:gd name="connsiteX29" fmla="*/ 159457 w 272404"/>
              <a:gd name="connsiteY29" fmla="*/ 108796 h 245828"/>
              <a:gd name="connsiteX30" fmla="*/ 200151 w 272404"/>
              <a:gd name="connsiteY30" fmla="*/ 63949 h 245828"/>
              <a:gd name="connsiteX31" fmla="*/ 210117 w 272404"/>
              <a:gd name="connsiteY31" fmla="*/ 63949 h 245828"/>
              <a:gd name="connsiteX32" fmla="*/ 210117 w 272404"/>
              <a:gd name="connsiteY32" fmla="*/ 73915 h 245828"/>
              <a:gd name="connsiteX33" fmla="*/ 156135 w 272404"/>
              <a:gd name="connsiteY33" fmla="*/ 127897 h 245828"/>
              <a:gd name="connsiteX34" fmla="*/ 118762 w 272404"/>
              <a:gd name="connsiteY34" fmla="*/ 114609 h 245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2404" h="245828">
                <a:moveTo>
                  <a:pt x="162779" y="142016"/>
                </a:moveTo>
                <a:lnTo>
                  <a:pt x="220914" y="84711"/>
                </a:lnTo>
                <a:cubicBezTo>
                  <a:pt x="227558" y="78067"/>
                  <a:pt x="230049" y="67271"/>
                  <a:pt x="225897" y="58135"/>
                </a:cubicBezTo>
                <a:lnTo>
                  <a:pt x="269914" y="14119"/>
                </a:lnTo>
                <a:cubicBezTo>
                  <a:pt x="273235" y="10797"/>
                  <a:pt x="273235" y="5814"/>
                  <a:pt x="269914" y="2492"/>
                </a:cubicBezTo>
                <a:cubicBezTo>
                  <a:pt x="266591" y="-831"/>
                  <a:pt x="261608" y="-831"/>
                  <a:pt x="258286" y="2492"/>
                </a:cubicBezTo>
                <a:lnTo>
                  <a:pt x="214270" y="47339"/>
                </a:lnTo>
                <a:cubicBezTo>
                  <a:pt x="205134" y="43186"/>
                  <a:pt x="194338" y="45678"/>
                  <a:pt x="186863" y="53152"/>
                </a:cubicBezTo>
                <a:lnTo>
                  <a:pt x="150321" y="94677"/>
                </a:lnTo>
                <a:lnTo>
                  <a:pt x="122914" y="86372"/>
                </a:lnTo>
                <a:cubicBezTo>
                  <a:pt x="117101" y="67271"/>
                  <a:pt x="99660" y="53983"/>
                  <a:pt x="79728" y="53983"/>
                </a:cubicBezTo>
                <a:cubicBezTo>
                  <a:pt x="35712" y="53983"/>
                  <a:pt x="0" y="89694"/>
                  <a:pt x="0" y="133711"/>
                </a:cubicBezTo>
                <a:lnTo>
                  <a:pt x="0" y="237524"/>
                </a:lnTo>
                <a:cubicBezTo>
                  <a:pt x="0" y="242507"/>
                  <a:pt x="3322" y="245829"/>
                  <a:pt x="8305" y="245829"/>
                </a:cubicBezTo>
                <a:lnTo>
                  <a:pt x="116270" y="245829"/>
                </a:lnTo>
                <a:cubicBezTo>
                  <a:pt x="121253" y="245829"/>
                  <a:pt x="124575" y="242507"/>
                  <a:pt x="124575" y="237524"/>
                </a:cubicBezTo>
                <a:lnTo>
                  <a:pt x="124575" y="134542"/>
                </a:lnTo>
                <a:lnTo>
                  <a:pt x="154474" y="144508"/>
                </a:lnTo>
                <a:cubicBezTo>
                  <a:pt x="157796" y="145338"/>
                  <a:pt x="161118" y="144508"/>
                  <a:pt x="162779" y="142016"/>
                </a:cubicBezTo>
                <a:close/>
                <a:moveTo>
                  <a:pt x="118762" y="114609"/>
                </a:moveTo>
                <a:cubicBezTo>
                  <a:pt x="116270" y="113779"/>
                  <a:pt x="113779" y="114609"/>
                  <a:pt x="111287" y="115440"/>
                </a:cubicBezTo>
                <a:cubicBezTo>
                  <a:pt x="108796" y="117101"/>
                  <a:pt x="107965" y="119592"/>
                  <a:pt x="107965" y="122084"/>
                </a:cubicBezTo>
                <a:lnTo>
                  <a:pt x="107965" y="227558"/>
                </a:lnTo>
                <a:lnTo>
                  <a:pt x="16610" y="227558"/>
                </a:lnTo>
                <a:lnTo>
                  <a:pt x="16610" y="132880"/>
                </a:lnTo>
                <a:cubicBezTo>
                  <a:pt x="16610" y="97999"/>
                  <a:pt x="44847" y="69762"/>
                  <a:pt x="79728" y="69762"/>
                </a:cubicBezTo>
                <a:cubicBezTo>
                  <a:pt x="93847" y="69762"/>
                  <a:pt x="105474" y="79728"/>
                  <a:pt x="107965" y="93016"/>
                </a:cubicBezTo>
                <a:cubicBezTo>
                  <a:pt x="108796" y="96338"/>
                  <a:pt x="110457" y="98830"/>
                  <a:pt x="113779" y="99660"/>
                </a:cubicBezTo>
                <a:lnTo>
                  <a:pt x="151152" y="111287"/>
                </a:lnTo>
                <a:cubicBezTo>
                  <a:pt x="154474" y="112118"/>
                  <a:pt x="157796" y="111287"/>
                  <a:pt x="159457" y="108796"/>
                </a:cubicBezTo>
                <a:lnTo>
                  <a:pt x="200151" y="63949"/>
                </a:lnTo>
                <a:cubicBezTo>
                  <a:pt x="202643" y="61457"/>
                  <a:pt x="207626" y="60627"/>
                  <a:pt x="210117" y="63949"/>
                </a:cubicBezTo>
                <a:cubicBezTo>
                  <a:pt x="212609" y="66440"/>
                  <a:pt x="212609" y="71423"/>
                  <a:pt x="210117" y="73915"/>
                </a:cubicBezTo>
                <a:lnTo>
                  <a:pt x="156135" y="127897"/>
                </a:lnTo>
                <a:lnTo>
                  <a:pt x="118762" y="114609"/>
                </a:lnTo>
                <a:close/>
              </a:path>
            </a:pathLst>
          </a:custGeom>
          <a:solidFill>
            <a:schemeClr val="bg1"/>
          </a:solidFill>
          <a:ln w="8226" cap="flat">
            <a:noFill/>
            <a:prstDash val="solid"/>
            <a:miter/>
          </a:ln>
        </p:spPr>
        <p:txBody>
          <a:bodyPr rtlCol="0" anchor="ctr"/>
          <a:lstStyle/>
          <a:p>
            <a:endParaRPr lang="en-US"/>
          </a:p>
        </p:txBody>
      </p:sp>
      <p:sp>
        <p:nvSpPr>
          <p:cNvPr id="416" name="Freeform 415">
            <a:extLst>
              <a:ext uri="{FF2B5EF4-FFF2-40B4-BE49-F238E27FC236}">
                <a16:creationId xmlns:a16="http://schemas.microsoft.com/office/drawing/2014/main" id="{C622A7FD-A270-17B3-20B7-37B8F402CAE2}"/>
              </a:ext>
            </a:extLst>
          </p:cNvPr>
          <p:cNvSpPr/>
          <p:nvPr/>
        </p:nvSpPr>
        <p:spPr>
          <a:xfrm>
            <a:off x="8664774" y="524631"/>
            <a:ext cx="509928" cy="270743"/>
          </a:xfrm>
          <a:custGeom>
            <a:avLst/>
            <a:gdLst>
              <a:gd name="connsiteX0" fmla="*/ 49000 w 509928"/>
              <a:gd name="connsiteY0" fmla="*/ 75576 h 270743"/>
              <a:gd name="connsiteX1" fmla="*/ 0 w 509928"/>
              <a:gd name="connsiteY1" fmla="*/ 124575 h 270743"/>
              <a:gd name="connsiteX2" fmla="*/ 49000 w 509928"/>
              <a:gd name="connsiteY2" fmla="*/ 173575 h 270743"/>
              <a:gd name="connsiteX3" fmla="*/ 97999 w 509928"/>
              <a:gd name="connsiteY3" fmla="*/ 124575 h 270743"/>
              <a:gd name="connsiteX4" fmla="*/ 49000 w 509928"/>
              <a:gd name="connsiteY4" fmla="*/ 75576 h 270743"/>
              <a:gd name="connsiteX5" fmla="*/ 49000 w 509928"/>
              <a:gd name="connsiteY5" fmla="*/ 156965 h 270743"/>
              <a:gd name="connsiteX6" fmla="*/ 16610 w 509928"/>
              <a:gd name="connsiteY6" fmla="*/ 124575 h 270743"/>
              <a:gd name="connsiteX7" fmla="*/ 49000 w 509928"/>
              <a:gd name="connsiteY7" fmla="*/ 92186 h 270743"/>
              <a:gd name="connsiteX8" fmla="*/ 81389 w 509928"/>
              <a:gd name="connsiteY8" fmla="*/ 124575 h 270743"/>
              <a:gd name="connsiteX9" fmla="*/ 49000 w 509928"/>
              <a:gd name="connsiteY9" fmla="*/ 156965 h 270743"/>
              <a:gd name="connsiteX10" fmla="*/ 501624 w 509928"/>
              <a:gd name="connsiteY10" fmla="*/ 0 h 270743"/>
              <a:gd name="connsiteX11" fmla="*/ 117931 w 509928"/>
              <a:gd name="connsiteY11" fmla="*/ 0 h 270743"/>
              <a:gd name="connsiteX12" fmla="*/ 109626 w 509928"/>
              <a:gd name="connsiteY12" fmla="*/ 8305 h 270743"/>
              <a:gd name="connsiteX13" fmla="*/ 109626 w 509928"/>
              <a:gd name="connsiteY13" fmla="*/ 43186 h 270743"/>
              <a:gd name="connsiteX14" fmla="*/ 117931 w 509928"/>
              <a:gd name="connsiteY14" fmla="*/ 51491 h 270743"/>
              <a:gd name="connsiteX15" fmla="*/ 138694 w 509928"/>
              <a:gd name="connsiteY15" fmla="*/ 51491 h 270743"/>
              <a:gd name="connsiteX16" fmla="*/ 138694 w 509928"/>
              <a:gd name="connsiteY16" fmla="*/ 148660 h 270743"/>
              <a:gd name="connsiteX17" fmla="*/ 146999 w 509928"/>
              <a:gd name="connsiteY17" fmla="*/ 156965 h 270743"/>
              <a:gd name="connsiteX18" fmla="*/ 155304 w 509928"/>
              <a:gd name="connsiteY18" fmla="*/ 148660 h 270743"/>
              <a:gd name="connsiteX19" fmla="*/ 155304 w 509928"/>
              <a:gd name="connsiteY19" fmla="*/ 51491 h 270743"/>
              <a:gd name="connsiteX20" fmla="*/ 464251 w 509928"/>
              <a:gd name="connsiteY20" fmla="*/ 51491 h 270743"/>
              <a:gd name="connsiteX21" fmla="*/ 464251 w 509928"/>
              <a:gd name="connsiteY21" fmla="*/ 254134 h 270743"/>
              <a:gd name="connsiteX22" fmla="*/ 200982 w 509928"/>
              <a:gd name="connsiteY22" fmla="*/ 254134 h 270743"/>
              <a:gd name="connsiteX23" fmla="*/ 192677 w 509928"/>
              <a:gd name="connsiteY23" fmla="*/ 262439 h 270743"/>
              <a:gd name="connsiteX24" fmla="*/ 200982 w 509928"/>
              <a:gd name="connsiteY24" fmla="*/ 270744 h 270743"/>
              <a:gd name="connsiteX25" fmla="*/ 471726 w 509928"/>
              <a:gd name="connsiteY25" fmla="*/ 270744 h 270743"/>
              <a:gd name="connsiteX26" fmla="*/ 480031 w 509928"/>
              <a:gd name="connsiteY26" fmla="*/ 262439 h 270743"/>
              <a:gd name="connsiteX27" fmla="*/ 480031 w 509928"/>
              <a:gd name="connsiteY27" fmla="*/ 51491 h 270743"/>
              <a:gd name="connsiteX28" fmla="*/ 501624 w 509928"/>
              <a:gd name="connsiteY28" fmla="*/ 51491 h 270743"/>
              <a:gd name="connsiteX29" fmla="*/ 509929 w 509928"/>
              <a:gd name="connsiteY29" fmla="*/ 43186 h 270743"/>
              <a:gd name="connsiteX30" fmla="*/ 509929 w 509928"/>
              <a:gd name="connsiteY30" fmla="*/ 8305 h 270743"/>
              <a:gd name="connsiteX31" fmla="*/ 501624 w 509928"/>
              <a:gd name="connsiteY31" fmla="*/ 0 h 270743"/>
              <a:gd name="connsiteX32" fmla="*/ 493319 w 509928"/>
              <a:gd name="connsiteY32" fmla="*/ 34881 h 270743"/>
              <a:gd name="connsiteX33" fmla="*/ 126236 w 509928"/>
              <a:gd name="connsiteY33" fmla="*/ 34881 h 270743"/>
              <a:gd name="connsiteX34" fmla="*/ 126236 w 509928"/>
              <a:gd name="connsiteY34" fmla="*/ 16610 h 270743"/>
              <a:gd name="connsiteX35" fmla="*/ 493319 w 509928"/>
              <a:gd name="connsiteY35" fmla="*/ 16610 h 270743"/>
              <a:gd name="connsiteX36" fmla="*/ 493319 w 509928"/>
              <a:gd name="connsiteY36" fmla="*/ 34881 h 270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09928" h="270743">
                <a:moveTo>
                  <a:pt x="49000" y="75576"/>
                </a:moveTo>
                <a:cubicBezTo>
                  <a:pt x="21593" y="75576"/>
                  <a:pt x="0" y="97169"/>
                  <a:pt x="0" y="124575"/>
                </a:cubicBezTo>
                <a:cubicBezTo>
                  <a:pt x="0" y="151982"/>
                  <a:pt x="21593" y="173575"/>
                  <a:pt x="49000" y="173575"/>
                </a:cubicBezTo>
                <a:cubicBezTo>
                  <a:pt x="76406" y="173575"/>
                  <a:pt x="97999" y="151982"/>
                  <a:pt x="97999" y="124575"/>
                </a:cubicBezTo>
                <a:cubicBezTo>
                  <a:pt x="97999" y="97169"/>
                  <a:pt x="75576" y="75576"/>
                  <a:pt x="49000" y="75576"/>
                </a:cubicBezTo>
                <a:close/>
                <a:moveTo>
                  <a:pt x="49000" y="156965"/>
                </a:moveTo>
                <a:cubicBezTo>
                  <a:pt x="31559" y="156965"/>
                  <a:pt x="16610" y="142847"/>
                  <a:pt x="16610" y="124575"/>
                </a:cubicBezTo>
                <a:cubicBezTo>
                  <a:pt x="16610" y="106304"/>
                  <a:pt x="30729" y="92186"/>
                  <a:pt x="49000" y="92186"/>
                </a:cubicBezTo>
                <a:cubicBezTo>
                  <a:pt x="67271" y="92186"/>
                  <a:pt x="81389" y="106304"/>
                  <a:pt x="81389" y="124575"/>
                </a:cubicBezTo>
                <a:cubicBezTo>
                  <a:pt x="81389" y="142847"/>
                  <a:pt x="66440" y="156965"/>
                  <a:pt x="49000" y="156965"/>
                </a:cubicBezTo>
                <a:close/>
                <a:moveTo>
                  <a:pt x="501624" y="0"/>
                </a:moveTo>
                <a:lnTo>
                  <a:pt x="117931" y="0"/>
                </a:lnTo>
                <a:cubicBezTo>
                  <a:pt x="112948" y="0"/>
                  <a:pt x="109626" y="3322"/>
                  <a:pt x="109626" y="8305"/>
                </a:cubicBezTo>
                <a:lnTo>
                  <a:pt x="109626" y="43186"/>
                </a:lnTo>
                <a:cubicBezTo>
                  <a:pt x="109626" y="48169"/>
                  <a:pt x="112948" y="51491"/>
                  <a:pt x="117931" y="51491"/>
                </a:cubicBezTo>
                <a:lnTo>
                  <a:pt x="138694" y="51491"/>
                </a:lnTo>
                <a:lnTo>
                  <a:pt x="138694" y="148660"/>
                </a:lnTo>
                <a:cubicBezTo>
                  <a:pt x="138694" y="153643"/>
                  <a:pt x="142016" y="156965"/>
                  <a:pt x="146999" y="156965"/>
                </a:cubicBezTo>
                <a:cubicBezTo>
                  <a:pt x="151982" y="156965"/>
                  <a:pt x="155304" y="153643"/>
                  <a:pt x="155304" y="148660"/>
                </a:cubicBezTo>
                <a:lnTo>
                  <a:pt x="155304" y="51491"/>
                </a:lnTo>
                <a:lnTo>
                  <a:pt x="464251" y="51491"/>
                </a:lnTo>
                <a:lnTo>
                  <a:pt x="464251" y="254134"/>
                </a:lnTo>
                <a:lnTo>
                  <a:pt x="200982" y="254134"/>
                </a:lnTo>
                <a:cubicBezTo>
                  <a:pt x="195999" y="254134"/>
                  <a:pt x="192677" y="257456"/>
                  <a:pt x="192677" y="262439"/>
                </a:cubicBezTo>
                <a:cubicBezTo>
                  <a:pt x="192677" y="267422"/>
                  <a:pt x="195999" y="270744"/>
                  <a:pt x="200982" y="270744"/>
                </a:cubicBezTo>
                <a:lnTo>
                  <a:pt x="471726" y="270744"/>
                </a:lnTo>
                <a:cubicBezTo>
                  <a:pt x="476709" y="270744"/>
                  <a:pt x="480031" y="267422"/>
                  <a:pt x="480031" y="262439"/>
                </a:cubicBezTo>
                <a:lnTo>
                  <a:pt x="480031" y="51491"/>
                </a:lnTo>
                <a:lnTo>
                  <a:pt x="501624" y="51491"/>
                </a:lnTo>
                <a:cubicBezTo>
                  <a:pt x="506607" y="51491"/>
                  <a:pt x="509929" y="48169"/>
                  <a:pt x="509929" y="43186"/>
                </a:cubicBezTo>
                <a:lnTo>
                  <a:pt x="509929" y="8305"/>
                </a:lnTo>
                <a:cubicBezTo>
                  <a:pt x="509929" y="3322"/>
                  <a:pt x="506607" y="0"/>
                  <a:pt x="501624" y="0"/>
                </a:cubicBezTo>
                <a:close/>
                <a:moveTo>
                  <a:pt x="493319" y="34881"/>
                </a:moveTo>
                <a:cubicBezTo>
                  <a:pt x="333862" y="34881"/>
                  <a:pt x="285693" y="34881"/>
                  <a:pt x="126236" y="34881"/>
                </a:cubicBezTo>
                <a:lnTo>
                  <a:pt x="126236" y="16610"/>
                </a:lnTo>
                <a:lnTo>
                  <a:pt x="493319" y="16610"/>
                </a:lnTo>
                <a:lnTo>
                  <a:pt x="493319" y="34881"/>
                </a:lnTo>
                <a:close/>
              </a:path>
            </a:pathLst>
          </a:custGeom>
          <a:solidFill>
            <a:schemeClr val="bg1"/>
          </a:solidFill>
          <a:ln w="8226" cap="flat">
            <a:noFill/>
            <a:prstDash val="solid"/>
            <a:miter/>
          </a:ln>
        </p:spPr>
        <p:txBody>
          <a:bodyPr rtlCol="0" anchor="ctr"/>
          <a:lstStyle/>
          <a:p>
            <a:endParaRPr lang="en-US"/>
          </a:p>
        </p:txBody>
      </p:sp>
      <p:sp>
        <p:nvSpPr>
          <p:cNvPr id="417" name="Freeform 416">
            <a:extLst>
              <a:ext uri="{FF2B5EF4-FFF2-40B4-BE49-F238E27FC236}">
                <a16:creationId xmlns:a16="http://schemas.microsoft.com/office/drawing/2014/main" id="{F512D557-6C82-F17D-979B-4FD3A2BF4725}"/>
              </a:ext>
            </a:extLst>
          </p:cNvPr>
          <p:cNvSpPr/>
          <p:nvPr/>
        </p:nvSpPr>
        <p:spPr>
          <a:xfrm>
            <a:off x="8772739" y="660833"/>
            <a:ext cx="382861" cy="395319"/>
          </a:xfrm>
          <a:custGeom>
            <a:avLst/>
            <a:gdLst>
              <a:gd name="connsiteX0" fmla="*/ 186033 w 382861"/>
              <a:gd name="connsiteY0" fmla="*/ 41525 h 395319"/>
              <a:gd name="connsiteX1" fmla="*/ 177728 w 382861"/>
              <a:gd name="connsiteY1" fmla="*/ 49830 h 395319"/>
              <a:gd name="connsiteX2" fmla="*/ 177728 w 382861"/>
              <a:gd name="connsiteY2" fmla="*/ 83881 h 395319"/>
              <a:gd name="connsiteX3" fmla="*/ 168592 w 382861"/>
              <a:gd name="connsiteY3" fmla="*/ 83881 h 395319"/>
              <a:gd name="connsiteX4" fmla="*/ 160287 w 382861"/>
              <a:gd name="connsiteY4" fmla="*/ 92186 h 395319"/>
              <a:gd name="connsiteX5" fmla="*/ 168592 w 382861"/>
              <a:gd name="connsiteY5" fmla="*/ 100491 h 395319"/>
              <a:gd name="connsiteX6" fmla="*/ 328049 w 382861"/>
              <a:gd name="connsiteY6" fmla="*/ 100491 h 395319"/>
              <a:gd name="connsiteX7" fmla="*/ 336354 w 382861"/>
              <a:gd name="connsiteY7" fmla="*/ 92186 h 395319"/>
              <a:gd name="connsiteX8" fmla="*/ 328049 w 382861"/>
              <a:gd name="connsiteY8" fmla="*/ 83881 h 395319"/>
              <a:gd name="connsiteX9" fmla="*/ 323066 w 382861"/>
              <a:gd name="connsiteY9" fmla="*/ 83881 h 395319"/>
              <a:gd name="connsiteX10" fmla="*/ 323066 w 382861"/>
              <a:gd name="connsiteY10" fmla="*/ 8305 h 395319"/>
              <a:gd name="connsiteX11" fmla="*/ 314761 w 382861"/>
              <a:gd name="connsiteY11" fmla="*/ 0 h 395319"/>
              <a:gd name="connsiteX12" fmla="*/ 306456 w 382861"/>
              <a:gd name="connsiteY12" fmla="*/ 8305 h 395319"/>
              <a:gd name="connsiteX13" fmla="*/ 306456 w 382861"/>
              <a:gd name="connsiteY13" fmla="*/ 83881 h 395319"/>
              <a:gd name="connsiteX14" fmla="*/ 279880 w 382861"/>
              <a:gd name="connsiteY14" fmla="*/ 83881 h 395319"/>
              <a:gd name="connsiteX15" fmla="*/ 279880 w 382861"/>
              <a:gd name="connsiteY15" fmla="*/ 49830 h 395319"/>
              <a:gd name="connsiteX16" fmla="*/ 271574 w 382861"/>
              <a:gd name="connsiteY16" fmla="*/ 41525 h 395319"/>
              <a:gd name="connsiteX17" fmla="*/ 263269 w 382861"/>
              <a:gd name="connsiteY17" fmla="*/ 49830 h 395319"/>
              <a:gd name="connsiteX18" fmla="*/ 263269 w 382861"/>
              <a:gd name="connsiteY18" fmla="*/ 83881 h 395319"/>
              <a:gd name="connsiteX19" fmla="*/ 237524 w 382861"/>
              <a:gd name="connsiteY19" fmla="*/ 83881 h 395319"/>
              <a:gd name="connsiteX20" fmla="*/ 237524 w 382861"/>
              <a:gd name="connsiteY20" fmla="*/ 8305 h 395319"/>
              <a:gd name="connsiteX21" fmla="*/ 229219 w 382861"/>
              <a:gd name="connsiteY21" fmla="*/ 0 h 395319"/>
              <a:gd name="connsiteX22" fmla="*/ 220914 w 382861"/>
              <a:gd name="connsiteY22" fmla="*/ 8305 h 395319"/>
              <a:gd name="connsiteX23" fmla="*/ 220914 w 382861"/>
              <a:gd name="connsiteY23" fmla="*/ 83881 h 395319"/>
              <a:gd name="connsiteX24" fmla="*/ 194338 w 382861"/>
              <a:gd name="connsiteY24" fmla="*/ 83881 h 395319"/>
              <a:gd name="connsiteX25" fmla="*/ 194338 w 382861"/>
              <a:gd name="connsiteY25" fmla="*/ 49830 h 395319"/>
              <a:gd name="connsiteX26" fmla="*/ 186033 w 382861"/>
              <a:gd name="connsiteY26" fmla="*/ 41525 h 395319"/>
              <a:gd name="connsiteX27" fmla="*/ 352133 w 382861"/>
              <a:gd name="connsiteY27" fmla="*/ 337184 h 395319"/>
              <a:gd name="connsiteX28" fmla="*/ 364591 w 382861"/>
              <a:gd name="connsiteY28" fmla="*/ 308947 h 395319"/>
              <a:gd name="connsiteX29" fmla="*/ 326388 w 382861"/>
              <a:gd name="connsiteY29" fmla="*/ 270744 h 395319"/>
              <a:gd name="connsiteX30" fmla="*/ 287354 w 382861"/>
              <a:gd name="connsiteY30" fmla="*/ 308947 h 395319"/>
              <a:gd name="connsiteX31" fmla="*/ 299812 w 382861"/>
              <a:gd name="connsiteY31" fmla="*/ 337184 h 395319"/>
              <a:gd name="connsiteX32" fmla="*/ 269914 w 382861"/>
              <a:gd name="connsiteY32" fmla="*/ 387014 h 395319"/>
              <a:gd name="connsiteX33" fmla="*/ 278219 w 382861"/>
              <a:gd name="connsiteY33" fmla="*/ 395319 h 395319"/>
              <a:gd name="connsiteX34" fmla="*/ 286524 w 382861"/>
              <a:gd name="connsiteY34" fmla="*/ 387014 h 395319"/>
              <a:gd name="connsiteX35" fmla="*/ 326388 w 382861"/>
              <a:gd name="connsiteY35" fmla="*/ 347150 h 395319"/>
              <a:gd name="connsiteX36" fmla="*/ 366252 w 382861"/>
              <a:gd name="connsiteY36" fmla="*/ 387014 h 395319"/>
              <a:gd name="connsiteX37" fmla="*/ 374557 w 382861"/>
              <a:gd name="connsiteY37" fmla="*/ 395319 h 395319"/>
              <a:gd name="connsiteX38" fmla="*/ 382862 w 382861"/>
              <a:gd name="connsiteY38" fmla="*/ 387014 h 395319"/>
              <a:gd name="connsiteX39" fmla="*/ 352133 w 382861"/>
              <a:gd name="connsiteY39" fmla="*/ 337184 h 395319"/>
              <a:gd name="connsiteX40" fmla="*/ 303964 w 382861"/>
              <a:gd name="connsiteY40" fmla="*/ 308947 h 395319"/>
              <a:gd name="connsiteX41" fmla="*/ 325557 w 382861"/>
              <a:gd name="connsiteY41" fmla="*/ 287354 h 395319"/>
              <a:gd name="connsiteX42" fmla="*/ 347150 w 382861"/>
              <a:gd name="connsiteY42" fmla="*/ 308947 h 395319"/>
              <a:gd name="connsiteX43" fmla="*/ 325557 w 382861"/>
              <a:gd name="connsiteY43" fmla="*/ 330540 h 395319"/>
              <a:gd name="connsiteX44" fmla="*/ 303964 w 382861"/>
              <a:gd name="connsiteY44" fmla="*/ 308947 h 395319"/>
              <a:gd name="connsiteX45" fmla="*/ 216761 w 382861"/>
              <a:gd name="connsiteY45" fmla="*/ 337184 h 395319"/>
              <a:gd name="connsiteX46" fmla="*/ 229219 w 382861"/>
              <a:gd name="connsiteY46" fmla="*/ 308947 h 395319"/>
              <a:gd name="connsiteX47" fmla="*/ 191016 w 382861"/>
              <a:gd name="connsiteY47" fmla="*/ 270744 h 395319"/>
              <a:gd name="connsiteX48" fmla="*/ 152813 w 382861"/>
              <a:gd name="connsiteY48" fmla="*/ 308947 h 395319"/>
              <a:gd name="connsiteX49" fmla="*/ 165270 w 382861"/>
              <a:gd name="connsiteY49" fmla="*/ 337184 h 395319"/>
              <a:gd name="connsiteX50" fmla="*/ 135372 w 382861"/>
              <a:gd name="connsiteY50" fmla="*/ 387014 h 395319"/>
              <a:gd name="connsiteX51" fmla="*/ 143677 w 382861"/>
              <a:gd name="connsiteY51" fmla="*/ 395319 h 395319"/>
              <a:gd name="connsiteX52" fmla="*/ 151982 w 382861"/>
              <a:gd name="connsiteY52" fmla="*/ 387014 h 395319"/>
              <a:gd name="connsiteX53" fmla="*/ 191846 w 382861"/>
              <a:gd name="connsiteY53" fmla="*/ 347150 h 395319"/>
              <a:gd name="connsiteX54" fmla="*/ 231710 w 382861"/>
              <a:gd name="connsiteY54" fmla="*/ 387014 h 395319"/>
              <a:gd name="connsiteX55" fmla="*/ 240015 w 382861"/>
              <a:gd name="connsiteY55" fmla="*/ 395319 h 395319"/>
              <a:gd name="connsiteX56" fmla="*/ 248320 w 382861"/>
              <a:gd name="connsiteY56" fmla="*/ 387014 h 395319"/>
              <a:gd name="connsiteX57" fmla="*/ 216761 w 382861"/>
              <a:gd name="connsiteY57" fmla="*/ 337184 h 395319"/>
              <a:gd name="connsiteX58" fmla="*/ 168592 w 382861"/>
              <a:gd name="connsiteY58" fmla="*/ 308947 h 395319"/>
              <a:gd name="connsiteX59" fmla="*/ 190185 w 382861"/>
              <a:gd name="connsiteY59" fmla="*/ 287354 h 395319"/>
              <a:gd name="connsiteX60" fmla="*/ 211778 w 382861"/>
              <a:gd name="connsiteY60" fmla="*/ 308947 h 395319"/>
              <a:gd name="connsiteX61" fmla="*/ 190185 w 382861"/>
              <a:gd name="connsiteY61" fmla="*/ 330540 h 395319"/>
              <a:gd name="connsiteX62" fmla="*/ 168592 w 382861"/>
              <a:gd name="connsiteY62" fmla="*/ 308947 h 395319"/>
              <a:gd name="connsiteX63" fmla="*/ 81389 w 382861"/>
              <a:gd name="connsiteY63" fmla="*/ 337184 h 395319"/>
              <a:gd name="connsiteX64" fmla="*/ 93847 w 382861"/>
              <a:gd name="connsiteY64" fmla="*/ 308947 h 395319"/>
              <a:gd name="connsiteX65" fmla="*/ 55644 w 382861"/>
              <a:gd name="connsiteY65" fmla="*/ 270744 h 395319"/>
              <a:gd name="connsiteX66" fmla="*/ 17441 w 382861"/>
              <a:gd name="connsiteY66" fmla="*/ 308947 h 395319"/>
              <a:gd name="connsiteX67" fmla="*/ 29898 w 382861"/>
              <a:gd name="connsiteY67" fmla="*/ 337184 h 395319"/>
              <a:gd name="connsiteX68" fmla="*/ 0 w 382861"/>
              <a:gd name="connsiteY68" fmla="*/ 387014 h 395319"/>
              <a:gd name="connsiteX69" fmla="*/ 8305 w 382861"/>
              <a:gd name="connsiteY69" fmla="*/ 395319 h 395319"/>
              <a:gd name="connsiteX70" fmla="*/ 16610 w 382861"/>
              <a:gd name="connsiteY70" fmla="*/ 387014 h 395319"/>
              <a:gd name="connsiteX71" fmla="*/ 56474 w 382861"/>
              <a:gd name="connsiteY71" fmla="*/ 347150 h 395319"/>
              <a:gd name="connsiteX72" fmla="*/ 96338 w 382861"/>
              <a:gd name="connsiteY72" fmla="*/ 387014 h 395319"/>
              <a:gd name="connsiteX73" fmla="*/ 104643 w 382861"/>
              <a:gd name="connsiteY73" fmla="*/ 395319 h 395319"/>
              <a:gd name="connsiteX74" fmla="*/ 112948 w 382861"/>
              <a:gd name="connsiteY74" fmla="*/ 387014 h 395319"/>
              <a:gd name="connsiteX75" fmla="*/ 81389 w 382861"/>
              <a:gd name="connsiteY75" fmla="*/ 337184 h 395319"/>
              <a:gd name="connsiteX76" fmla="*/ 34051 w 382861"/>
              <a:gd name="connsiteY76" fmla="*/ 308947 h 395319"/>
              <a:gd name="connsiteX77" fmla="*/ 55644 w 382861"/>
              <a:gd name="connsiteY77" fmla="*/ 287354 h 395319"/>
              <a:gd name="connsiteX78" fmla="*/ 77237 w 382861"/>
              <a:gd name="connsiteY78" fmla="*/ 308947 h 395319"/>
              <a:gd name="connsiteX79" fmla="*/ 55644 w 382861"/>
              <a:gd name="connsiteY79" fmla="*/ 330540 h 395319"/>
              <a:gd name="connsiteX80" fmla="*/ 34051 w 382861"/>
              <a:gd name="connsiteY80" fmla="*/ 308947 h 395319"/>
              <a:gd name="connsiteX81" fmla="*/ 293998 w 382861"/>
              <a:gd name="connsiteY81" fmla="*/ 262439 h 395319"/>
              <a:gd name="connsiteX82" fmla="*/ 302303 w 382861"/>
              <a:gd name="connsiteY82" fmla="*/ 270744 h 395319"/>
              <a:gd name="connsiteX83" fmla="*/ 310608 w 382861"/>
              <a:gd name="connsiteY83" fmla="*/ 262439 h 395319"/>
              <a:gd name="connsiteX84" fmla="*/ 284032 w 382861"/>
              <a:gd name="connsiteY84" fmla="*/ 217592 h 395319"/>
              <a:gd name="connsiteX85" fmla="*/ 294829 w 382861"/>
              <a:gd name="connsiteY85" fmla="*/ 192677 h 395319"/>
              <a:gd name="connsiteX86" fmla="*/ 259117 w 382861"/>
              <a:gd name="connsiteY86" fmla="*/ 156965 h 395319"/>
              <a:gd name="connsiteX87" fmla="*/ 223405 w 382861"/>
              <a:gd name="connsiteY87" fmla="*/ 192677 h 395319"/>
              <a:gd name="connsiteX88" fmla="*/ 234202 w 382861"/>
              <a:gd name="connsiteY88" fmla="*/ 217592 h 395319"/>
              <a:gd name="connsiteX89" fmla="*/ 207626 w 382861"/>
              <a:gd name="connsiteY89" fmla="*/ 262439 h 395319"/>
              <a:gd name="connsiteX90" fmla="*/ 215931 w 382861"/>
              <a:gd name="connsiteY90" fmla="*/ 270744 h 395319"/>
              <a:gd name="connsiteX91" fmla="*/ 224236 w 382861"/>
              <a:gd name="connsiteY91" fmla="*/ 262439 h 395319"/>
              <a:gd name="connsiteX92" fmla="*/ 259117 w 382861"/>
              <a:gd name="connsiteY92" fmla="*/ 227558 h 395319"/>
              <a:gd name="connsiteX93" fmla="*/ 293998 w 382861"/>
              <a:gd name="connsiteY93" fmla="*/ 262439 h 395319"/>
              <a:gd name="connsiteX94" fmla="*/ 240846 w 382861"/>
              <a:gd name="connsiteY94" fmla="*/ 191846 h 395319"/>
              <a:gd name="connsiteX95" fmla="*/ 259947 w 382861"/>
              <a:gd name="connsiteY95" fmla="*/ 172745 h 395319"/>
              <a:gd name="connsiteX96" fmla="*/ 279049 w 382861"/>
              <a:gd name="connsiteY96" fmla="*/ 191846 h 395319"/>
              <a:gd name="connsiteX97" fmla="*/ 259947 w 382861"/>
              <a:gd name="connsiteY97" fmla="*/ 210948 h 395319"/>
              <a:gd name="connsiteX98" fmla="*/ 240846 w 382861"/>
              <a:gd name="connsiteY98" fmla="*/ 191846 h 395319"/>
              <a:gd name="connsiteX99" fmla="*/ 156965 w 382861"/>
              <a:gd name="connsiteY99" fmla="*/ 262439 h 395319"/>
              <a:gd name="connsiteX100" fmla="*/ 165270 w 382861"/>
              <a:gd name="connsiteY100" fmla="*/ 270744 h 395319"/>
              <a:gd name="connsiteX101" fmla="*/ 173575 w 382861"/>
              <a:gd name="connsiteY101" fmla="*/ 262439 h 395319"/>
              <a:gd name="connsiteX102" fmla="*/ 146999 w 382861"/>
              <a:gd name="connsiteY102" fmla="*/ 217592 h 395319"/>
              <a:gd name="connsiteX103" fmla="*/ 157796 w 382861"/>
              <a:gd name="connsiteY103" fmla="*/ 192677 h 395319"/>
              <a:gd name="connsiteX104" fmla="*/ 122084 w 382861"/>
              <a:gd name="connsiteY104" fmla="*/ 156965 h 395319"/>
              <a:gd name="connsiteX105" fmla="*/ 86372 w 382861"/>
              <a:gd name="connsiteY105" fmla="*/ 192677 h 395319"/>
              <a:gd name="connsiteX106" fmla="*/ 97169 w 382861"/>
              <a:gd name="connsiteY106" fmla="*/ 217592 h 395319"/>
              <a:gd name="connsiteX107" fmla="*/ 70593 w 382861"/>
              <a:gd name="connsiteY107" fmla="*/ 262439 h 395319"/>
              <a:gd name="connsiteX108" fmla="*/ 78898 w 382861"/>
              <a:gd name="connsiteY108" fmla="*/ 270744 h 395319"/>
              <a:gd name="connsiteX109" fmla="*/ 87203 w 382861"/>
              <a:gd name="connsiteY109" fmla="*/ 262439 h 395319"/>
              <a:gd name="connsiteX110" fmla="*/ 122084 w 382861"/>
              <a:gd name="connsiteY110" fmla="*/ 227558 h 395319"/>
              <a:gd name="connsiteX111" fmla="*/ 156965 w 382861"/>
              <a:gd name="connsiteY111" fmla="*/ 262439 h 395319"/>
              <a:gd name="connsiteX112" fmla="*/ 102982 w 382861"/>
              <a:gd name="connsiteY112" fmla="*/ 191846 h 395319"/>
              <a:gd name="connsiteX113" fmla="*/ 122084 w 382861"/>
              <a:gd name="connsiteY113" fmla="*/ 172745 h 395319"/>
              <a:gd name="connsiteX114" fmla="*/ 141186 w 382861"/>
              <a:gd name="connsiteY114" fmla="*/ 191846 h 395319"/>
              <a:gd name="connsiteX115" fmla="*/ 122084 w 382861"/>
              <a:gd name="connsiteY115" fmla="*/ 210948 h 395319"/>
              <a:gd name="connsiteX116" fmla="*/ 102982 w 382861"/>
              <a:gd name="connsiteY116" fmla="*/ 191846 h 39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382861" h="395319">
                <a:moveTo>
                  <a:pt x="186033" y="41525"/>
                </a:moveTo>
                <a:cubicBezTo>
                  <a:pt x="181050" y="41525"/>
                  <a:pt x="177728" y="44847"/>
                  <a:pt x="177728" y="49830"/>
                </a:cubicBezTo>
                <a:lnTo>
                  <a:pt x="177728" y="83881"/>
                </a:lnTo>
                <a:lnTo>
                  <a:pt x="168592" y="83881"/>
                </a:lnTo>
                <a:cubicBezTo>
                  <a:pt x="163609" y="83881"/>
                  <a:pt x="160287" y="87203"/>
                  <a:pt x="160287" y="92186"/>
                </a:cubicBezTo>
                <a:cubicBezTo>
                  <a:pt x="160287" y="97169"/>
                  <a:pt x="163609" y="100491"/>
                  <a:pt x="168592" y="100491"/>
                </a:cubicBezTo>
                <a:lnTo>
                  <a:pt x="328049" y="100491"/>
                </a:lnTo>
                <a:cubicBezTo>
                  <a:pt x="333032" y="100491"/>
                  <a:pt x="336354" y="97169"/>
                  <a:pt x="336354" y="92186"/>
                </a:cubicBezTo>
                <a:cubicBezTo>
                  <a:pt x="336354" y="87203"/>
                  <a:pt x="333032" y="83881"/>
                  <a:pt x="328049" y="83881"/>
                </a:cubicBezTo>
                <a:lnTo>
                  <a:pt x="323066" y="83881"/>
                </a:lnTo>
                <a:lnTo>
                  <a:pt x="323066" y="8305"/>
                </a:lnTo>
                <a:cubicBezTo>
                  <a:pt x="323066" y="3322"/>
                  <a:pt x="319744" y="0"/>
                  <a:pt x="314761" y="0"/>
                </a:cubicBezTo>
                <a:cubicBezTo>
                  <a:pt x="309778" y="0"/>
                  <a:pt x="306456" y="3322"/>
                  <a:pt x="306456" y="8305"/>
                </a:cubicBezTo>
                <a:lnTo>
                  <a:pt x="306456" y="83881"/>
                </a:lnTo>
                <a:lnTo>
                  <a:pt x="279880" y="83881"/>
                </a:lnTo>
                <a:lnTo>
                  <a:pt x="279880" y="49830"/>
                </a:lnTo>
                <a:cubicBezTo>
                  <a:pt x="279880" y="44847"/>
                  <a:pt x="276558" y="41525"/>
                  <a:pt x="271574" y="41525"/>
                </a:cubicBezTo>
                <a:cubicBezTo>
                  <a:pt x="266591" y="41525"/>
                  <a:pt x="263269" y="44847"/>
                  <a:pt x="263269" y="49830"/>
                </a:cubicBezTo>
                <a:lnTo>
                  <a:pt x="263269" y="83881"/>
                </a:lnTo>
                <a:lnTo>
                  <a:pt x="237524" y="83881"/>
                </a:lnTo>
                <a:lnTo>
                  <a:pt x="237524" y="8305"/>
                </a:lnTo>
                <a:cubicBezTo>
                  <a:pt x="237524" y="3322"/>
                  <a:pt x="234202" y="0"/>
                  <a:pt x="229219" y="0"/>
                </a:cubicBezTo>
                <a:cubicBezTo>
                  <a:pt x="224236" y="0"/>
                  <a:pt x="220914" y="3322"/>
                  <a:pt x="220914" y="8305"/>
                </a:cubicBezTo>
                <a:lnTo>
                  <a:pt x="220914" y="83881"/>
                </a:lnTo>
                <a:lnTo>
                  <a:pt x="194338" y="83881"/>
                </a:lnTo>
                <a:lnTo>
                  <a:pt x="194338" y="49830"/>
                </a:lnTo>
                <a:cubicBezTo>
                  <a:pt x="194338" y="45678"/>
                  <a:pt x="190185" y="41525"/>
                  <a:pt x="186033" y="41525"/>
                </a:cubicBezTo>
                <a:close/>
                <a:moveTo>
                  <a:pt x="352133" y="337184"/>
                </a:moveTo>
                <a:cubicBezTo>
                  <a:pt x="359608" y="330540"/>
                  <a:pt x="364591" y="319744"/>
                  <a:pt x="364591" y="308947"/>
                </a:cubicBezTo>
                <a:cubicBezTo>
                  <a:pt x="364591" y="287354"/>
                  <a:pt x="347150" y="270744"/>
                  <a:pt x="326388" y="270744"/>
                </a:cubicBezTo>
                <a:cubicBezTo>
                  <a:pt x="304795" y="270744"/>
                  <a:pt x="287354" y="287354"/>
                  <a:pt x="287354" y="308947"/>
                </a:cubicBezTo>
                <a:cubicBezTo>
                  <a:pt x="287354" y="320574"/>
                  <a:pt x="292337" y="330540"/>
                  <a:pt x="299812" y="337184"/>
                </a:cubicBezTo>
                <a:cubicBezTo>
                  <a:pt x="281541" y="346320"/>
                  <a:pt x="269914" y="365421"/>
                  <a:pt x="269914" y="387014"/>
                </a:cubicBezTo>
                <a:cubicBezTo>
                  <a:pt x="269914" y="391997"/>
                  <a:pt x="273236" y="395319"/>
                  <a:pt x="278219" y="395319"/>
                </a:cubicBezTo>
                <a:cubicBezTo>
                  <a:pt x="283202" y="395319"/>
                  <a:pt x="286524" y="391997"/>
                  <a:pt x="286524" y="387014"/>
                </a:cubicBezTo>
                <a:cubicBezTo>
                  <a:pt x="286524" y="365421"/>
                  <a:pt x="303964" y="347150"/>
                  <a:pt x="326388" y="347150"/>
                </a:cubicBezTo>
                <a:cubicBezTo>
                  <a:pt x="347981" y="347150"/>
                  <a:pt x="366252" y="364591"/>
                  <a:pt x="366252" y="387014"/>
                </a:cubicBezTo>
                <a:cubicBezTo>
                  <a:pt x="366252" y="391997"/>
                  <a:pt x="369574" y="395319"/>
                  <a:pt x="374557" y="395319"/>
                </a:cubicBezTo>
                <a:cubicBezTo>
                  <a:pt x="379540" y="395319"/>
                  <a:pt x="382862" y="391997"/>
                  <a:pt x="382862" y="387014"/>
                </a:cubicBezTo>
                <a:cubicBezTo>
                  <a:pt x="382031" y="365421"/>
                  <a:pt x="369574" y="346320"/>
                  <a:pt x="352133" y="337184"/>
                </a:cubicBezTo>
                <a:close/>
                <a:moveTo>
                  <a:pt x="303964" y="308947"/>
                </a:moveTo>
                <a:cubicBezTo>
                  <a:pt x="303964" y="296490"/>
                  <a:pt x="313930" y="287354"/>
                  <a:pt x="325557" y="287354"/>
                </a:cubicBezTo>
                <a:cubicBezTo>
                  <a:pt x="337184" y="287354"/>
                  <a:pt x="347150" y="297320"/>
                  <a:pt x="347150" y="308947"/>
                </a:cubicBezTo>
                <a:cubicBezTo>
                  <a:pt x="347150" y="320574"/>
                  <a:pt x="337184" y="330540"/>
                  <a:pt x="325557" y="330540"/>
                </a:cubicBezTo>
                <a:cubicBezTo>
                  <a:pt x="313930" y="330540"/>
                  <a:pt x="303964" y="321405"/>
                  <a:pt x="303964" y="308947"/>
                </a:cubicBezTo>
                <a:close/>
                <a:moveTo>
                  <a:pt x="216761" y="337184"/>
                </a:moveTo>
                <a:cubicBezTo>
                  <a:pt x="224236" y="330540"/>
                  <a:pt x="229219" y="319744"/>
                  <a:pt x="229219" y="308947"/>
                </a:cubicBezTo>
                <a:cubicBezTo>
                  <a:pt x="229219" y="287354"/>
                  <a:pt x="211778" y="270744"/>
                  <a:pt x="191016" y="270744"/>
                </a:cubicBezTo>
                <a:cubicBezTo>
                  <a:pt x="170253" y="270744"/>
                  <a:pt x="152813" y="288185"/>
                  <a:pt x="152813" y="308947"/>
                </a:cubicBezTo>
                <a:cubicBezTo>
                  <a:pt x="152813" y="320574"/>
                  <a:pt x="157796" y="330540"/>
                  <a:pt x="165270" y="337184"/>
                </a:cubicBezTo>
                <a:cubicBezTo>
                  <a:pt x="146999" y="346320"/>
                  <a:pt x="135372" y="365421"/>
                  <a:pt x="135372" y="387014"/>
                </a:cubicBezTo>
                <a:cubicBezTo>
                  <a:pt x="135372" y="391997"/>
                  <a:pt x="138694" y="395319"/>
                  <a:pt x="143677" y="395319"/>
                </a:cubicBezTo>
                <a:cubicBezTo>
                  <a:pt x="148660" y="395319"/>
                  <a:pt x="151982" y="391997"/>
                  <a:pt x="151982" y="387014"/>
                </a:cubicBezTo>
                <a:cubicBezTo>
                  <a:pt x="151982" y="365421"/>
                  <a:pt x="169423" y="347150"/>
                  <a:pt x="191846" y="347150"/>
                </a:cubicBezTo>
                <a:cubicBezTo>
                  <a:pt x="213439" y="347150"/>
                  <a:pt x="231710" y="364591"/>
                  <a:pt x="231710" y="387014"/>
                </a:cubicBezTo>
                <a:cubicBezTo>
                  <a:pt x="231710" y="391997"/>
                  <a:pt x="235032" y="395319"/>
                  <a:pt x="240015" y="395319"/>
                </a:cubicBezTo>
                <a:cubicBezTo>
                  <a:pt x="244998" y="395319"/>
                  <a:pt x="248320" y="391997"/>
                  <a:pt x="248320" y="387014"/>
                </a:cubicBezTo>
                <a:cubicBezTo>
                  <a:pt x="246659" y="365421"/>
                  <a:pt x="235032" y="346320"/>
                  <a:pt x="216761" y="337184"/>
                </a:cubicBezTo>
                <a:close/>
                <a:moveTo>
                  <a:pt x="168592" y="308947"/>
                </a:moveTo>
                <a:cubicBezTo>
                  <a:pt x="168592" y="296490"/>
                  <a:pt x="178558" y="287354"/>
                  <a:pt x="190185" y="287354"/>
                </a:cubicBezTo>
                <a:cubicBezTo>
                  <a:pt x="201812" y="287354"/>
                  <a:pt x="211778" y="297320"/>
                  <a:pt x="211778" y="308947"/>
                </a:cubicBezTo>
                <a:cubicBezTo>
                  <a:pt x="211778" y="320574"/>
                  <a:pt x="201812" y="330540"/>
                  <a:pt x="190185" y="330540"/>
                </a:cubicBezTo>
                <a:cubicBezTo>
                  <a:pt x="178558" y="330540"/>
                  <a:pt x="168592" y="321405"/>
                  <a:pt x="168592" y="308947"/>
                </a:cubicBezTo>
                <a:close/>
                <a:moveTo>
                  <a:pt x="81389" y="337184"/>
                </a:moveTo>
                <a:cubicBezTo>
                  <a:pt x="88864" y="330540"/>
                  <a:pt x="93847" y="319744"/>
                  <a:pt x="93847" y="308947"/>
                </a:cubicBezTo>
                <a:cubicBezTo>
                  <a:pt x="93847" y="287354"/>
                  <a:pt x="76406" y="270744"/>
                  <a:pt x="55644" y="270744"/>
                </a:cubicBezTo>
                <a:cubicBezTo>
                  <a:pt x="34051" y="270744"/>
                  <a:pt x="17441" y="288185"/>
                  <a:pt x="17441" y="308947"/>
                </a:cubicBezTo>
                <a:cubicBezTo>
                  <a:pt x="17441" y="320574"/>
                  <a:pt x="22424" y="330540"/>
                  <a:pt x="29898" y="337184"/>
                </a:cubicBezTo>
                <a:cubicBezTo>
                  <a:pt x="11627" y="346320"/>
                  <a:pt x="0" y="365421"/>
                  <a:pt x="0" y="387014"/>
                </a:cubicBezTo>
                <a:cubicBezTo>
                  <a:pt x="0" y="391997"/>
                  <a:pt x="3322" y="395319"/>
                  <a:pt x="8305" y="395319"/>
                </a:cubicBezTo>
                <a:cubicBezTo>
                  <a:pt x="13288" y="395319"/>
                  <a:pt x="16610" y="391997"/>
                  <a:pt x="16610" y="387014"/>
                </a:cubicBezTo>
                <a:cubicBezTo>
                  <a:pt x="16610" y="365421"/>
                  <a:pt x="34051" y="347150"/>
                  <a:pt x="56474" y="347150"/>
                </a:cubicBezTo>
                <a:cubicBezTo>
                  <a:pt x="78067" y="347150"/>
                  <a:pt x="96338" y="364591"/>
                  <a:pt x="96338" y="387014"/>
                </a:cubicBezTo>
                <a:cubicBezTo>
                  <a:pt x="96338" y="391997"/>
                  <a:pt x="99660" y="395319"/>
                  <a:pt x="104643" y="395319"/>
                </a:cubicBezTo>
                <a:cubicBezTo>
                  <a:pt x="109626" y="395319"/>
                  <a:pt x="112948" y="391997"/>
                  <a:pt x="112948" y="387014"/>
                </a:cubicBezTo>
                <a:cubicBezTo>
                  <a:pt x="112118" y="365421"/>
                  <a:pt x="99660" y="346320"/>
                  <a:pt x="81389" y="337184"/>
                </a:cubicBezTo>
                <a:close/>
                <a:moveTo>
                  <a:pt x="34051" y="308947"/>
                </a:moveTo>
                <a:cubicBezTo>
                  <a:pt x="34051" y="296490"/>
                  <a:pt x="44017" y="287354"/>
                  <a:pt x="55644" y="287354"/>
                </a:cubicBezTo>
                <a:cubicBezTo>
                  <a:pt x="67271" y="287354"/>
                  <a:pt x="77237" y="297320"/>
                  <a:pt x="77237" y="308947"/>
                </a:cubicBezTo>
                <a:cubicBezTo>
                  <a:pt x="77237" y="320574"/>
                  <a:pt x="67271" y="330540"/>
                  <a:pt x="55644" y="330540"/>
                </a:cubicBezTo>
                <a:cubicBezTo>
                  <a:pt x="44017" y="330540"/>
                  <a:pt x="34051" y="321405"/>
                  <a:pt x="34051" y="308947"/>
                </a:cubicBezTo>
                <a:close/>
                <a:moveTo>
                  <a:pt x="293998" y="262439"/>
                </a:moveTo>
                <a:cubicBezTo>
                  <a:pt x="293998" y="267422"/>
                  <a:pt x="297320" y="270744"/>
                  <a:pt x="302303" y="270744"/>
                </a:cubicBezTo>
                <a:cubicBezTo>
                  <a:pt x="307286" y="270744"/>
                  <a:pt x="310608" y="267422"/>
                  <a:pt x="310608" y="262439"/>
                </a:cubicBezTo>
                <a:cubicBezTo>
                  <a:pt x="310608" y="243337"/>
                  <a:pt x="299812" y="225897"/>
                  <a:pt x="284032" y="217592"/>
                </a:cubicBezTo>
                <a:cubicBezTo>
                  <a:pt x="290676" y="210948"/>
                  <a:pt x="294829" y="201812"/>
                  <a:pt x="294829" y="192677"/>
                </a:cubicBezTo>
                <a:cubicBezTo>
                  <a:pt x="294829" y="172745"/>
                  <a:pt x="279049" y="156965"/>
                  <a:pt x="259117" y="156965"/>
                </a:cubicBezTo>
                <a:cubicBezTo>
                  <a:pt x="239185" y="156965"/>
                  <a:pt x="223405" y="172745"/>
                  <a:pt x="223405" y="192677"/>
                </a:cubicBezTo>
                <a:cubicBezTo>
                  <a:pt x="223405" y="202643"/>
                  <a:pt x="227558" y="211778"/>
                  <a:pt x="234202" y="217592"/>
                </a:cubicBezTo>
                <a:cubicBezTo>
                  <a:pt x="218422" y="226727"/>
                  <a:pt x="207626" y="243337"/>
                  <a:pt x="207626" y="262439"/>
                </a:cubicBezTo>
                <a:cubicBezTo>
                  <a:pt x="207626" y="267422"/>
                  <a:pt x="210948" y="270744"/>
                  <a:pt x="215931" y="270744"/>
                </a:cubicBezTo>
                <a:cubicBezTo>
                  <a:pt x="220914" y="270744"/>
                  <a:pt x="224236" y="267422"/>
                  <a:pt x="224236" y="262439"/>
                </a:cubicBezTo>
                <a:cubicBezTo>
                  <a:pt x="224236" y="243337"/>
                  <a:pt x="240015" y="227558"/>
                  <a:pt x="259117" y="227558"/>
                </a:cubicBezTo>
                <a:cubicBezTo>
                  <a:pt x="278219" y="227558"/>
                  <a:pt x="293998" y="243337"/>
                  <a:pt x="293998" y="262439"/>
                </a:cubicBezTo>
                <a:close/>
                <a:moveTo>
                  <a:pt x="240846" y="191846"/>
                </a:moveTo>
                <a:cubicBezTo>
                  <a:pt x="240846" y="181050"/>
                  <a:pt x="249151" y="172745"/>
                  <a:pt x="259947" y="172745"/>
                </a:cubicBezTo>
                <a:cubicBezTo>
                  <a:pt x="270744" y="172745"/>
                  <a:pt x="279049" y="181050"/>
                  <a:pt x="279049" y="191846"/>
                </a:cubicBezTo>
                <a:cubicBezTo>
                  <a:pt x="279049" y="202643"/>
                  <a:pt x="270744" y="210948"/>
                  <a:pt x="259947" y="210948"/>
                </a:cubicBezTo>
                <a:cubicBezTo>
                  <a:pt x="249151" y="210948"/>
                  <a:pt x="240846" y="202643"/>
                  <a:pt x="240846" y="191846"/>
                </a:cubicBezTo>
                <a:close/>
                <a:moveTo>
                  <a:pt x="156965" y="262439"/>
                </a:moveTo>
                <a:cubicBezTo>
                  <a:pt x="156965" y="267422"/>
                  <a:pt x="160287" y="270744"/>
                  <a:pt x="165270" y="270744"/>
                </a:cubicBezTo>
                <a:cubicBezTo>
                  <a:pt x="170253" y="270744"/>
                  <a:pt x="173575" y="267422"/>
                  <a:pt x="173575" y="262439"/>
                </a:cubicBezTo>
                <a:cubicBezTo>
                  <a:pt x="173575" y="243337"/>
                  <a:pt x="162779" y="225897"/>
                  <a:pt x="146999" y="217592"/>
                </a:cubicBezTo>
                <a:cubicBezTo>
                  <a:pt x="153643" y="210948"/>
                  <a:pt x="157796" y="201812"/>
                  <a:pt x="157796" y="192677"/>
                </a:cubicBezTo>
                <a:cubicBezTo>
                  <a:pt x="157796" y="172745"/>
                  <a:pt x="142016" y="156965"/>
                  <a:pt x="122084" y="156965"/>
                </a:cubicBezTo>
                <a:cubicBezTo>
                  <a:pt x="102152" y="156965"/>
                  <a:pt x="86372" y="172745"/>
                  <a:pt x="86372" y="192677"/>
                </a:cubicBezTo>
                <a:cubicBezTo>
                  <a:pt x="86372" y="202643"/>
                  <a:pt x="90525" y="211778"/>
                  <a:pt x="97169" y="217592"/>
                </a:cubicBezTo>
                <a:cubicBezTo>
                  <a:pt x="81389" y="226727"/>
                  <a:pt x="70593" y="243337"/>
                  <a:pt x="70593" y="262439"/>
                </a:cubicBezTo>
                <a:cubicBezTo>
                  <a:pt x="70593" y="267422"/>
                  <a:pt x="73915" y="270744"/>
                  <a:pt x="78898" y="270744"/>
                </a:cubicBezTo>
                <a:cubicBezTo>
                  <a:pt x="83881" y="270744"/>
                  <a:pt x="87203" y="267422"/>
                  <a:pt x="87203" y="262439"/>
                </a:cubicBezTo>
                <a:cubicBezTo>
                  <a:pt x="87203" y="243337"/>
                  <a:pt x="102982" y="227558"/>
                  <a:pt x="122084" y="227558"/>
                </a:cubicBezTo>
                <a:cubicBezTo>
                  <a:pt x="141186" y="227558"/>
                  <a:pt x="156965" y="243337"/>
                  <a:pt x="156965" y="262439"/>
                </a:cubicBezTo>
                <a:close/>
                <a:moveTo>
                  <a:pt x="102982" y="191846"/>
                </a:moveTo>
                <a:cubicBezTo>
                  <a:pt x="102982" y="181050"/>
                  <a:pt x="111287" y="172745"/>
                  <a:pt x="122084" y="172745"/>
                </a:cubicBezTo>
                <a:cubicBezTo>
                  <a:pt x="132881" y="172745"/>
                  <a:pt x="141186" y="181050"/>
                  <a:pt x="141186" y="191846"/>
                </a:cubicBezTo>
                <a:cubicBezTo>
                  <a:pt x="141186" y="202643"/>
                  <a:pt x="132881" y="210948"/>
                  <a:pt x="122084" y="210948"/>
                </a:cubicBezTo>
                <a:cubicBezTo>
                  <a:pt x="111287" y="210948"/>
                  <a:pt x="102982" y="202643"/>
                  <a:pt x="102982" y="191846"/>
                </a:cubicBezTo>
                <a:close/>
              </a:path>
            </a:pathLst>
          </a:custGeom>
          <a:solidFill>
            <a:schemeClr val="bg1"/>
          </a:solidFill>
          <a:ln w="8226" cap="flat">
            <a:noFill/>
            <a:prstDash val="solid"/>
            <a:miter/>
          </a:ln>
        </p:spPr>
        <p:txBody>
          <a:bodyPr rtlCol="0" anchor="ctr"/>
          <a:lstStyle/>
          <a:p>
            <a:endParaRPr lang="en-US"/>
          </a:p>
        </p:txBody>
      </p:sp>
      <p:sp>
        <p:nvSpPr>
          <p:cNvPr id="419" name="Freeform 418">
            <a:extLst>
              <a:ext uri="{FF2B5EF4-FFF2-40B4-BE49-F238E27FC236}">
                <a16:creationId xmlns:a16="http://schemas.microsoft.com/office/drawing/2014/main" id="{051ED3E3-96BD-2883-8D11-EEA5B0F53A9D}"/>
              </a:ext>
            </a:extLst>
          </p:cNvPr>
          <p:cNvSpPr/>
          <p:nvPr/>
        </p:nvSpPr>
        <p:spPr>
          <a:xfrm>
            <a:off x="8724287" y="4647553"/>
            <a:ext cx="457264" cy="328281"/>
          </a:xfrm>
          <a:custGeom>
            <a:avLst/>
            <a:gdLst>
              <a:gd name="connsiteX0" fmla="*/ 301967 w 457264"/>
              <a:gd name="connsiteY0" fmla="*/ 34511 h 328281"/>
              <a:gd name="connsiteX1" fmla="*/ 301967 w 457264"/>
              <a:gd name="connsiteY1" fmla="*/ 8628 h 328281"/>
              <a:gd name="connsiteX2" fmla="*/ 293340 w 457264"/>
              <a:gd name="connsiteY2" fmla="*/ 0 h 328281"/>
              <a:gd name="connsiteX3" fmla="*/ 284712 w 457264"/>
              <a:gd name="connsiteY3" fmla="*/ 8628 h 328281"/>
              <a:gd name="connsiteX4" fmla="*/ 284712 w 457264"/>
              <a:gd name="connsiteY4" fmla="*/ 34511 h 328281"/>
              <a:gd name="connsiteX5" fmla="*/ 293340 w 457264"/>
              <a:gd name="connsiteY5" fmla="*/ 43138 h 328281"/>
              <a:gd name="connsiteX6" fmla="*/ 301967 w 457264"/>
              <a:gd name="connsiteY6" fmla="*/ 34511 h 328281"/>
              <a:gd name="connsiteX7" fmla="*/ 284712 w 457264"/>
              <a:gd name="connsiteY7" fmla="*/ 293771 h 328281"/>
              <a:gd name="connsiteX8" fmla="*/ 284712 w 457264"/>
              <a:gd name="connsiteY8" fmla="*/ 319654 h 328281"/>
              <a:gd name="connsiteX9" fmla="*/ 293340 w 457264"/>
              <a:gd name="connsiteY9" fmla="*/ 328282 h 328281"/>
              <a:gd name="connsiteX10" fmla="*/ 301967 w 457264"/>
              <a:gd name="connsiteY10" fmla="*/ 319654 h 328281"/>
              <a:gd name="connsiteX11" fmla="*/ 301967 w 457264"/>
              <a:gd name="connsiteY11" fmla="*/ 293771 h 328281"/>
              <a:gd name="connsiteX12" fmla="*/ 293340 w 457264"/>
              <a:gd name="connsiteY12" fmla="*/ 285144 h 328281"/>
              <a:gd name="connsiteX13" fmla="*/ 284712 w 457264"/>
              <a:gd name="connsiteY13" fmla="*/ 293771 h 328281"/>
              <a:gd name="connsiteX14" fmla="*/ 448637 w 457264"/>
              <a:gd name="connsiteY14" fmla="*/ 172553 h 328281"/>
              <a:gd name="connsiteX15" fmla="*/ 457265 w 457264"/>
              <a:gd name="connsiteY15" fmla="*/ 163925 h 328281"/>
              <a:gd name="connsiteX16" fmla="*/ 448637 w 457264"/>
              <a:gd name="connsiteY16" fmla="*/ 155298 h 328281"/>
              <a:gd name="connsiteX17" fmla="*/ 422754 w 457264"/>
              <a:gd name="connsiteY17" fmla="*/ 155298 h 328281"/>
              <a:gd name="connsiteX18" fmla="*/ 414127 w 457264"/>
              <a:gd name="connsiteY18" fmla="*/ 163925 h 328281"/>
              <a:gd name="connsiteX19" fmla="*/ 422754 w 457264"/>
              <a:gd name="connsiteY19" fmla="*/ 172553 h 328281"/>
              <a:gd name="connsiteX20" fmla="*/ 181180 w 457264"/>
              <a:gd name="connsiteY20" fmla="*/ 94904 h 328281"/>
              <a:gd name="connsiteX21" fmla="*/ 172553 w 457264"/>
              <a:gd name="connsiteY21" fmla="*/ 86276 h 328281"/>
              <a:gd name="connsiteX22" fmla="*/ 8628 w 457264"/>
              <a:gd name="connsiteY22" fmla="*/ 86276 h 328281"/>
              <a:gd name="connsiteX23" fmla="*/ 0 w 457264"/>
              <a:gd name="connsiteY23" fmla="*/ 94904 h 328281"/>
              <a:gd name="connsiteX24" fmla="*/ 8628 w 457264"/>
              <a:gd name="connsiteY24" fmla="*/ 103532 h 328281"/>
              <a:gd name="connsiteX25" fmla="*/ 172553 w 457264"/>
              <a:gd name="connsiteY25" fmla="*/ 103532 h 328281"/>
              <a:gd name="connsiteX26" fmla="*/ 181180 w 457264"/>
              <a:gd name="connsiteY26" fmla="*/ 94904 h 328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57264" h="328281">
                <a:moveTo>
                  <a:pt x="301967" y="34511"/>
                </a:moveTo>
                <a:lnTo>
                  <a:pt x="301967" y="8628"/>
                </a:lnTo>
                <a:cubicBezTo>
                  <a:pt x="301967" y="3863"/>
                  <a:pt x="298105" y="0"/>
                  <a:pt x="293340" y="0"/>
                </a:cubicBezTo>
                <a:cubicBezTo>
                  <a:pt x="288575" y="0"/>
                  <a:pt x="284712" y="3863"/>
                  <a:pt x="284712" y="8628"/>
                </a:cubicBezTo>
                <a:lnTo>
                  <a:pt x="284712" y="34511"/>
                </a:lnTo>
                <a:cubicBezTo>
                  <a:pt x="284712" y="39276"/>
                  <a:pt x="288575" y="43138"/>
                  <a:pt x="293340" y="43138"/>
                </a:cubicBezTo>
                <a:cubicBezTo>
                  <a:pt x="298105" y="43138"/>
                  <a:pt x="301967" y="39276"/>
                  <a:pt x="301967" y="34511"/>
                </a:cubicBezTo>
                <a:close/>
                <a:moveTo>
                  <a:pt x="284712" y="293771"/>
                </a:moveTo>
                <a:lnTo>
                  <a:pt x="284712" y="319654"/>
                </a:lnTo>
                <a:cubicBezTo>
                  <a:pt x="284712" y="324421"/>
                  <a:pt x="288575" y="328282"/>
                  <a:pt x="293340" y="328282"/>
                </a:cubicBezTo>
                <a:cubicBezTo>
                  <a:pt x="298105" y="328282"/>
                  <a:pt x="301967" y="324421"/>
                  <a:pt x="301967" y="319654"/>
                </a:cubicBezTo>
                <a:lnTo>
                  <a:pt x="301967" y="293771"/>
                </a:lnTo>
                <a:cubicBezTo>
                  <a:pt x="301967" y="289004"/>
                  <a:pt x="298105" y="285144"/>
                  <a:pt x="293340" y="285144"/>
                </a:cubicBezTo>
                <a:cubicBezTo>
                  <a:pt x="288575" y="285144"/>
                  <a:pt x="284712" y="289004"/>
                  <a:pt x="284712" y="293771"/>
                </a:cubicBezTo>
                <a:close/>
                <a:moveTo>
                  <a:pt x="448637" y="172553"/>
                </a:moveTo>
                <a:cubicBezTo>
                  <a:pt x="453404" y="172553"/>
                  <a:pt x="457265" y="168690"/>
                  <a:pt x="457265" y="163925"/>
                </a:cubicBezTo>
                <a:cubicBezTo>
                  <a:pt x="457265" y="159160"/>
                  <a:pt x="453404" y="155298"/>
                  <a:pt x="448637" y="155298"/>
                </a:cubicBezTo>
                <a:lnTo>
                  <a:pt x="422754" y="155298"/>
                </a:lnTo>
                <a:cubicBezTo>
                  <a:pt x="417988" y="155298"/>
                  <a:pt x="414127" y="159160"/>
                  <a:pt x="414127" y="163925"/>
                </a:cubicBezTo>
                <a:cubicBezTo>
                  <a:pt x="414127" y="168690"/>
                  <a:pt x="417988" y="172553"/>
                  <a:pt x="422754" y="172553"/>
                </a:cubicBezTo>
                <a:close/>
                <a:moveTo>
                  <a:pt x="181180" y="94904"/>
                </a:moveTo>
                <a:cubicBezTo>
                  <a:pt x="181180" y="90139"/>
                  <a:pt x="177318" y="86276"/>
                  <a:pt x="172553" y="86276"/>
                </a:cubicBezTo>
                <a:lnTo>
                  <a:pt x="8628" y="86276"/>
                </a:lnTo>
                <a:cubicBezTo>
                  <a:pt x="3863" y="86276"/>
                  <a:pt x="0" y="90139"/>
                  <a:pt x="0" y="94904"/>
                </a:cubicBezTo>
                <a:cubicBezTo>
                  <a:pt x="0" y="99669"/>
                  <a:pt x="3863" y="103532"/>
                  <a:pt x="8628" y="103532"/>
                </a:cubicBezTo>
                <a:lnTo>
                  <a:pt x="172553" y="103532"/>
                </a:lnTo>
                <a:cubicBezTo>
                  <a:pt x="177318" y="103532"/>
                  <a:pt x="181180" y="99669"/>
                  <a:pt x="181180" y="94904"/>
                </a:cubicBezTo>
                <a:close/>
              </a:path>
            </a:pathLst>
          </a:custGeom>
          <a:solidFill>
            <a:schemeClr val="bg1"/>
          </a:solidFill>
          <a:ln w="4242" cap="flat">
            <a:noFill/>
            <a:prstDash val="solid"/>
            <a:miter/>
          </a:ln>
        </p:spPr>
        <p:txBody>
          <a:bodyPr rtlCol="0" anchor="ctr"/>
          <a:lstStyle/>
          <a:p>
            <a:endParaRPr lang="en-US"/>
          </a:p>
        </p:txBody>
      </p:sp>
      <p:sp>
        <p:nvSpPr>
          <p:cNvPr id="420" name="Freeform 419">
            <a:extLst>
              <a:ext uri="{FF2B5EF4-FFF2-40B4-BE49-F238E27FC236}">
                <a16:creationId xmlns:a16="http://schemas.microsoft.com/office/drawing/2014/main" id="{3FB78778-B64B-4482-C620-CB04942D3603}"/>
              </a:ext>
            </a:extLst>
          </p:cNvPr>
          <p:cNvSpPr/>
          <p:nvPr/>
        </p:nvSpPr>
        <p:spPr>
          <a:xfrm>
            <a:off x="8828681" y="4544022"/>
            <a:ext cx="387569" cy="465892"/>
          </a:xfrm>
          <a:custGeom>
            <a:avLst/>
            <a:gdLst>
              <a:gd name="connsiteX0" fmla="*/ 308438 w 387569"/>
              <a:gd name="connsiteY0" fmla="*/ 109571 h 465892"/>
              <a:gd name="connsiteX1" fmla="*/ 322242 w 387569"/>
              <a:gd name="connsiteY1" fmla="*/ 91453 h 465892"/>
              <a:gd name="connsiteX2" fmla="*/ 334321 w 387569"/>
              <a:gd name="connsiteY2" fmla="*/ 101375 h 465892"/>
              <a:gd name="connsiteX3" fmla="*/ 346615 w 387569"/>
              <a:gd name="connsiteY3" fmla="*/ 100296 h 465892"/>
              <a:gd name="connsiteX4" fmla="*/ 345537 w 387569"/>
              <a:gd name="connsiteY4" fmla="*/ 88002 h 465892"/>
              <a:gd name="connsiteX5" fmla="*/ 311889 w 387569"/>
              <a:gd name="connsiteY5" fmla="*/ 60393 h 465892"/>
              <a:gd name="connsiteX6" fmla="*/ 299595 w 387569"/>
              <a:gd name="connsiteY6" fmla="*/ 61472 h 465892"/>
              <a:gd name="connsiteX7" fmla="*/ 300673 w 387569"/>
              <a:gd name="connsiteY7" fmla="*/ 73766 h 465892"/>
              <a:gd name="connsiteX8" fmla="*/ 308870 w 387569"/>
              <a:gd name="connsiteY8" fmla="*/ 80668 h 465892"/>
              <a:gd name="connsiteX9" fmla="*/ 294203 w 387569"/>
              <a:gd name="connsiteY9" fmla="*/ 100081 h 465892"/>
              <a:gd name="connsiteX10" fmla="*/ 219142 w 387569"/>
              <a:gd name="connsiteY10" fmla="*/ 71609 h 465892"/>
              <a:gd name="connsiteX11" fmla="*/ 219142 w 387569"/>
              <a:gd name="connsiteY11" fmla="*/ 51766 h 465892"/>
              <a:gd name="connsiteX12" fmla="*/ 236397 w 387569"/>
              <a:gd name="connsiteY12" fmla="*/ 34511 h 465892"/>
              <a:gd name="connsiteX13" fmla="*/ 236397 w 387569"/>
              <a:gd name="connsiteY13" fmla="*/ 17255 h 465892"/>
              <a:gd name="connsiteX14" fmla="*/ 219142 w 387569"/>
              <a:gd name="connsiteY14" fmla="*/ 0 h 465892"/>
              <a:gd name="connsiteX15" fmla="*/ 158749 w 387569"/>
              <a:gd name="connsiteY15" fmla="*/ 0 h 465892"/>
              <a:gd name="connsiteX16" fmla="*/ 141493 w 387569"/>
              <a:gd name="connsiteY16" fmla="*/ 17255 h 465892"/>
              <a:gd name="connsiteX17" fmla="*/ 141493 w 387569"/>
              <a:gd name="connsiteY17" fmla="*/ 34511 h 465892"/>
              <a:gd name="connsiteX18" fmla="*/ 158749 w 387569"/>
              <a:gd name="connsiteY18" fmla="*/ 51766 h 465892"/>
              <a:gd name="connsiteX19" fmla="*/ 158749 w 387569"/>
              <a:gd name="connsiteY19" fmla="*/ 71609 h 465892"/>
              <a:gd name="connsiteX20" fmla="*/ 76786 w 387569"/>
              <a:gd name="connsiteY20" fmla="*/ 103963 h 465892"/>
              <a:gd name="connsiteX21" fmla="*/ 63413 w 387569"/>
              <a:gd name="connsiteY21" fmla="*/ 85845 h 465892"/>
              <a:gd name="connsiteX22" fmla="*/ 71609 w 387569"/>
              <a:gd name="connsiteY22" fmla="*/ 78943 h 465892"/>
              <a:gd name="connsiteX23" fmla="*/ 72688 w 387569"/>
              <a:gd name="connsiteY23" fmla="*/ 66649 h 465892"/>
              <a:gd name="connsiteX24" fmla="*/ 60393 w 387569"/>
              <a:gd name="connsiteY24" fmla="*/ 65570 h 465892"/>
              <a:gd name="connsiteX25" fmla="*/ 26746 w 387569"/>
              <a:gd name="connsiteY25" fmla="*/ 93610 h 465892"/>
              <a:gd name="connsiteX26" fmla="*/ 25667 w 387569"/>
              <a:gd name="connsiteY26" fmla="*/ 105904 h 465892"/>
              <a:gd name="connsiteX27" fmla="*/ 37962 w 387569"/>
              <a:gd name="connsiteY27" fmla="*/ 106983 h 465892"/>
              <a:gd name="connsiteX28" fmla="*/ 50040 w 387569"/>
              <a:gd name="connsiteY28" fmla="*/ 97061 h 465892"/>
              <a:gd name="connsiteX29" fmla="*/ 62982 w 387569"/>
              <a:gd name="connsiteY29" fmla="*/ 114316 h 465892"/>
              <a:gd name="connsiteX30" fmla="*/ 14667 w 387569"/>
              <a:gd name="connsiteY30" fmla="*/ 172553 h 465892"/>
              <a:gd name="connsiteX31" fmla="*/ 34511 w 387569"/>
              <a:gd name="connsiteY31" fmla="*/ 172553 h 465892"/>
              <a:gd name="connsiteX32" fmla="*/ 50903 w 387569"/>
              <a:gd name="connsiteY32" fmla="*/ 150121 h 465892"/>
              <a:gd name="connsiteX33" fmla="*/ 174710 w 387569"/>
              <a:gd name="connsiteY33" fmla="*/ 87139 h 465892"/>
              <a:gd name="connsiteX34" fmla="*/ 188945 w 387569"/>
              <a:gd name="connsiteY34" fmla="*/ 87139 h 465892"/>
              <a:gd name="connsiteX35" fmla="*/ 376597 w 387569"/>
              <a:gd name="connsiteY35" fmla="*/ 260986 h 465892"/>
              <a:gd name="connsiteX36" fmla="*/ 202750 w 387569"/>
              <a:gd name="connsiteY36" fmla="*/ 448637 h 465892"/>
              <a:gd name="connsiteX37" fmla="*/ 188945 w 387569"/>
              <a:gd name="connsiteY37" fmla="*/ 448637 h 465892"/>
              <a:gd name="connsiteX38" fmla="*/ 18118 w 387569"/>
              <a:gd name="connsiteY38" fmla="*/ 327850 h 465892"/>
              <a:gd name="connsiteX39" fmla="*/ 0 w 387569"/>
              <a:gd name="connsiteY39" fmla="*/ 327850 h 465892"/>
              <a:gd name="connsiteX40" fmla="*/ 188945 w 387569"/>
              <a:gd name="connsiteY40" fmla="*/ 465893 h 465892"/>
              <a:gd name="connsiteX41" fmla="*/ 204475 w 387569"/>
              <a:gd name="connsiteY41" fmla="*/ 465893 h 465892"/>
              <a:gd name="connsiteX42" fmla="*/ 386997 w 387569"/>
              <a:gd name="connsiteY42" fmla="*/ 253530 h 465892"/>
              <a:gd name="connsiteX43" fmla="*/ 308870 w 387569"/>
              <a:gd name="connsiteY43" fmla="*/ 110434 h 465892"/>
              <a:gd name="connsiteX44" fmla="*/ 158749 w 387569"/>
              <a:gd name="connsiteY44" fmla="*/ 17255 h 465892"/>
              <a:gd name="connsiteX45" fmla="*/ 219142 w 387569"/>
              <a:gd name="connsiteY45" fmla="*/ 17255 h 465892"/>
              <a:gd name="connsiteX46" fmla="*/ 219142 w 387569"/>
              <a:gd name="connsiteY46" fmla="*/ 34511 h 465892"/>
              <a:gd name="connsiteX47" fmla="*/ 158749 w 387569"/>
              <a:gd name="connsiteY47" fmla="*/ 34511 h 465892"/>
              <a:gd name="connsiteX48" fmla="*/ 201887 w 387569"/>
              <a:gd name="connsiteY48" fmla="*/ 51766 h 465892"/>
              <a:gd name="connsiteX49" fmla="*/ 201887 w 387569"/>
              <a:gd name="connsiteY49" fmla="*/ 69021 h 465892"/>
              <a:gd name="connsiteX50" fmla="*/ 176004 w 387569"/>
              <a:gd name="connsiteY50" fmla="*/ 69021 h 465892"/>
              <a:gd name="connsiteX51" fmla="*/ 176004 w 387569"/>
              <a:gd name="connsiteY51" fmla="*/ 51766 h 46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87569" h="465892">
                <a:moveTo>
                  <a:pt x="308438" y="109571"/>
                </a:moveTo>
                <a:lnTo>
                  <a:pt x="322242" y="91453"/>
                </a:lnTo>
                <a:lnTo>
                  <a:pt x="334321" y="101375"/>
                </a:lnTo>
                <a:cubicBezTo>
                  <a:pt x="338014" y="104472"/>
                  <a:pt x="343518" y="103989"/>
                  <a:pt x="346615" y="100296"/>
                </a:cubicBezTo>
                <a:cubicBezTo>
                  <a:pt x="349713" y="96604"/>
                  <a:pt x="349230" y="91099"/>
                  <a:pt x="345537" y="88002"/>
                </a:cubicBezTo>
                <a:lnTo>
                  <a:pt x="311889" y="60393"/>
                </a:lnTo>
                <a:cubicBezTo>
                  <a:pt x="308197" y="57296"/>
                  <a:pt x="302692" y="57779"/>
                  <a:pt x="299595" y="61472"/>
                </a:cubicBezTo>
                <a:cubicBezTo>
                  <a:pt x="296498" y="65165"/>
                  <a:pt x="296981" y="70669"/>
                  <a:pt x="300673" y="73766"/>
                </a:cubicBezTo>
                <a:lnTo>
                  <a:pt x="308870" y="80668"/>
                </a:lnTo>
                <a:lnTo>
                  <a:pt x="294203" y="100081"/>
                </a:lnTo>
                <a:cubicBezTo>
                  <a:pt x="271395" y="85553"/>
                  <a:pt x="245847" y="75863"/>
                  <a:pt x="219142" y="71609"/>
                </a:cubicBezTo>
                <a:lnTo>
                  <a:pt x="219142" y="51766"/>
                </a:lnTo>
                <a:cubicBezTo>
                  <a:pt x="228672" y="51766"/>
                  <a:pt x="236397" y="44040"/>
                  <a:pt x="236397" y="34511"/>
                </a:cubicBezTo>
                <a:lnTo>
                  <a:pt x="236397" y="17255"/>
                </a:lnTo>
                <a:cubicBezTo>
                  <a:pt x="236397" y="7726"/>
                  <a:pt x="228672" y="0"/>
                  <a:pt x="219142" y="0"/>
                </a:cubicBezTo>
                <a:lnTo>
                  <a:pt x="158749" y="0"/>
                </a:lnTo>
                <a:cubicBezTo>
                  <a:pt x="149219" y="0"/>
                  <a:pt x="141493" y="7726"/>
                  <a:pt x="141493" y="17255"/>
                </a:cubicBezTo>
                <a:lnTo>
                  <a:pt x="141493" y="34511"/>
                </a:lnTo>
                <a:cubicBezTo>
                  <a:pt x="141493" y="44040"/>
                  <a:pt x="149219" y="51766"/>
                  <a:pt x="158749" y="51766"/>
                </a:cubicBezTo>
                <a:lnTo>
                  <a:pt x="158749" y="71609"/>
                </a:lnTo>
                <a:cubicBezTo>
                  <a:pt x="129333" y="76057"/>
                  <a:pt x="101309" y="87119"/>
                  <a:pt x="76786" y="103963"/>
                </a:cubicBezTo>
                <a:lnTo>
                  <a:pt x="63413" y="85845"/>
                </a:lnTo>
                <a:lnTo>
                  <a:pt x="71609" y="78943"/>
                </a:lnTo>
                <a:cubicBezTo>
                  <a:pt x="75302" y="75846"/>
                  <a:pt x="75785" y="70341"/>
                  <a:pt x="72688" y="66649"/>
                </a:cubicBezTo>
                <a:cubicBezTo>
                  <a:pt x="69591" y="62956"/>
                  <a:pt x="64086" y="62473"/>
                  <a:pt x="60393" y="65570"/>
                </a:cubicBezTo>
                <a:lnTo>
                  <a:pt x="26746" y="93610"/>
                </a:lnTo>
                <a:cubicBezTo>
                  <a:pt x="23053" y="96707"/>
                  <a:pt x="22570" y="102212"/>
                  <a:pt x="25667" y="105904"/>
                </a:cubicBezTo>
                <a:cubicBezTo>
                  <a:pt x="28765" y="109597"/>
                  <a:pt x="34269" y="110080"/>
                  <a:pt x="37962" y="106983"/>
                </a:cubicBezTo>
                <a:lnTo>
                  <a:pt x="50040" y="97061"/>
                </a:lnTo>
                <a:lnTo>
                  <a:pt x="62982" y="114316"/>
                </a:lnTo>
                <a:cubicBezTo>
                  <a:pt x="43298" y="130457"/>
                  <a:pt x="26896" y="150228"/>
                  <a:pt x="14667" y="172553"/>
                </a:cubicBezTo>
                <a:lnTo>
                  <a:pt x="34511" y="172553"/>
                </a:lnTo>
                <a:cubicBezTo>
                  <a:pt x="39399" y="164671"/>
                  <a:pt x="44879" y="157173"/>
                  <a:pt x="50903" y="150121"/>
                </a:cubicBezTo>
                <a:cubicBezTo>
                  <a:pt x="82075" y="113397"/>
                  <a:pt x="126673" y="90710"/>
                  <a:pt x="174710" y="87139"/>
                </a:cubicBezTo>
                <a:lnTo>
                  <a:pt x="188945" y="87139"/>
                </a:lnTo>
                <a:cubicBezTo>
                  <a:pt x="288771" y="83327"/>
                  <a:pt x="372783" y="161161"/>
                  <a:pt x="376597" y="260986"/>
                </a:cubicBezTo>
                <a:cubicBezTo>
                  <a:pt x="380410" y="360811"/>
                  <a:pt x="302576" y="444824"/>
                  <a:pt x="202750" y="448637"/>
                </a:cubicBezTo>
                <a:lnTo>
                  <a:pt x="188945" y="448637"/>
                </a:lnTo>
                <a:cubicBezTo>
                  <a:pt x="112202" y="448512"/>
                  <a:pt x="43821" y="400163"/>
                  <a:pt x="18118" y="327850"/>
                </a:cubicBezTo>
                <a:lnTo>
                  <a:pt x="0" y="327850"/>
                </a:lnTo>
                <a:cubicBezTo>
                  <a:pt x="26381" y="409973"/>
                  <a:pt x="102692" y="465724"/>
                  <a:pt x="188945" y="465893"/>
                </a:cubicBezTo>
                <a:lnTo>
                  <a:pt x="204475" y="465893"/>
                </a:lnTo>
                <a:cubicBezTo>
                  <a:pt x="313520" y="457653"/>
                  <a:pt x="395237" y="362574"/>
                  <a:pt x="386997" y="253530"/>
                </a:cubicBezTo>
                <a:cubicBezTo>
                  <a:pt x="382709" y="196826"/>
                  <a:pt x="354251" y="144701"/>
                  <a:pt x="308870" y="110434"/>
                </a:cubicBezTo>
                <a:close/>
                <a:moveTo>
                  <a:pt x="158749" y="17255"/>
                </a:moveTo>
                <a:lnTo>
                  <a:pt x="219142" y="17255"/>
                </a:lnTo>
                <a:lnTo>
                  <a:pt x="219142" y="34511"/>
                </a:lnTo>
                <a:lnTo>
                  <a:pt x="158749" y="34511"/>
                </a:lnTo>
                <a:close/>
                <a:moveTo>
                  <a:pt x="201887" y="51766"/>
                </a:moveTo>
                <a:lnTo>
                  <a:pt x="201887" y="69021"/>
                </a:lnTo>
                <a:lnTo>
                  <a:pt x="176004" y="69021"/>
                </a:lnTo>
                <a:lnTo>
                  <a:pt x="176004" y="51766"/>
                </a:lnTo>
                <a:close/>
              </a:path>
            </a:pathLst>
          </a:custGeom>
          <a:solidFill>
            <a:schemeClr val="bg1"/>
          </a:solidFill>
          <a:ln w="4242" cap="flat">
            <a:noFill/>
            <a:prstDash val="solid"/>
            <a:miter/>
          </a:ln>
        </p:spPr>
        <p:txBody>
          <a:bodyPr rtlCol="0" anchor="ctr"/>
          <a:lstStyle/>
          <a:p>
            <a:endParaRPr lang="en-US"/>
          </a:p>
        </p:txBody>
      </p:sp>
      <p:sp>
        <p:nvSpPr>
          <p:cNvPr id="421" name="Freeform 420">
            <a:extLst>
              <a:ext uri="{FF2B5EF4-FFF2-40B4-BE49-F238E27FC236}">
                <a16:creationId xmlns:a16="http://schemas.microsoft.com/office/drawing/2014/main" id="{56E76440-5247-CBE2-AFE4-A607B4673173}"/>
              </a:ext>
            </a:extLst>
          </p:cNvPr>
          <p:cNvSpPr/>
          <p:nvPr/>
        </p:nvSpPr>
        <p:spPr>
          <a:xfrm>
            <a:off x="8663894" y="4751007"/>
            <a:ext cx="444185" cy="120970"/>
          </a:xfrm>
          <a:custGeom>
            <a:avLst/>
            <a:gdLst>
              <a:gd name="connsiteX0" fmla="*/ 64707 w 444185"/>
              <a:gd name="connsiteY0" fmla="*/ 94982 h 120970"/>
              <a:gd name="connsiteX1" fmla="*/ 73335 w 444185"/>
              <a:gd name="connsiteY1" fmla="*/ 103610 h 120970"/>
              <a:gd name="connsiteX2" fmla="*/ 237260 w 444185"/>
              <a:gd name="connsiteY2" fmla="*/ 103610 h 120970"/>
              <a:gd name="connsiteX3" fmla="*/ 245888 w 444185"/>
              <a:gd name="connsiteY3" fmla="*/ 94982 h 120970"/>
              <a:gd name="connsiteX4" fmla="*/ 237260 w 444185"/>
              <a:gd name="connsiteY4" fmla="*/ 86354 h 120970"/>
              <a:gd name="connsiteX5" fmla="*/ 73335 w 444185"/>
              <a:gd name="connsiteY5" fmla="*/ 86354 h 120970"/>
              <a:gd name="connsiteX6" fmla="*/ 64707 w 444185"/>
              <a:gd name="connsiteY6" fmla="*/ 94982 h 120970"/>
              <a:gd name="connsiteX7" fmla="*/ 181180 w 444185"/>
              <a:gd name="connsiteY7" fmla="*/ 51844 h 120970"/>
              <a:gd name="connsiteX8" fmla="*/ 189808 w 444185"/>
              <a:gd name="connsiteY8" fmla="*/ 43216 h 120970"/>
              <a:gd name="connsiteX9" fmla="*/ 181180 w 444185"/>
              <a:gd name="connsiteY9" fmla="*/ 34588 h 120970"/>
              <a:gd name="connsiteX10" fmla="*/ 8628 w 444185"/>
              <a:gd name="connsiteY10" fmla="*/ 34588 h 120970"/>
              <a:gd name="connsiteX11" fmla="*/ 0 w 444185"/>
              <a:gd name="connsiteY11" fmla="*/ 43216 h 120970"/>
              <a:gd name="connsiteX12" fmla="*/ 8628 w 444185"/>
              <a:gd name="connsiteY12" fmla="*/ 51844 h 120970"/>
              <a:gd name="connsiteX13" fmla="*/ 277379 w 444185"/>
              <a:gd name="connsiteY13" fmla="*/ 61766 h 120970"/>
              <a:gd name="connsiteX14" fmla="*/ 265084 w 444185"/>
              <a:gd name="connsiteY14" fmla="*/ 62413 h 120970"/>
              <a:gd name="connsiteX15" fmla="*/ 265731 w 444185"/>
              <a:gd name="connsiteY15" fmla="*/ 74707 h 120970"/>
              <a:gd name="connsiteX16" fmla="*/ 314909 w 444185"/>
              <a:gd name="connsiteY16" fmla="*/ 118708 h 120970"/>
              <a:gd name="connsiteX17" fmla="*/ 326556 w 444185"/>
              <a:gd name="connsiteY17" fmla="*/ 118708 h 120970"/>
              <a:gd name="connsiteX18" fmla="*/ 441304 w 444185"/>
              <a:gd name="connsiteY18" fmla="*/ 15176 h 120970"/>
              <a:gd name="connsiteX19" fmla="*/ 441951 w 444185"/>
              <a:gd name="connsiteY19" fmla="*/ 2882 h 120970"/>
              <a:gd name="connsiteX20" fmla="*/ 429657 w 444185"/>
              <a:gd name="connsiteY20" fmla="*/ 2235 h 120970"/>
              <a:gd name="connsiteX21" fmla="*/ 320948 w 444185"/>
              <a:gd name="connsiteY21" fmla="*/ 101021 h 120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4185" h="120970">
                <a:moveTo>
                  <a:pt x="64707" y="94982"/>
                </a:moveTo>
                <a:cubicBezTo>
                  <a:pt x="64707" y="99747"/>
                  <a:pt x="68570" y="103610"/>
                  <a:pt x="73335" y="103610"/>
                </a:cubicBezTo>
                <a:lnTo>
                  <a:pt x="237260" y="103610"/>
                </a:lnTo>
                <a:cubicBezTo>
                  <a:pt x="242025" y="103610"/>
                  <a:pt x="245888" y="99747"/>
                  <a:pt x="245888" y="94982"/>
                </a:cubicBezTo>
                <a:cubicBezTo>
                  <a:pt x="245888" y="90217"/>
                  <a:pt x="242025" y="86354"/>
                  <a:pt x="237260" y="86354"/>
                </a:cubicBezTo>
                <a:lnTo>
                  <a:pt x="73335" y="86354"/>
                </a:lnTo>
                <a:cubicBezTo>
                  <a:pt x="68570" y="86354"/>
                  <a:pt x="64707" y="90217"/>
                  <a:pt x="64707" y="94982"/>
                </a:cubicBezTo>
                <a:close/>
                <a:moveTo>
                  <a:pt x="181180" y="51844"/>
                </a:moveTo>
                <a:cubicBezTo>
                  <a:pt x="185946" y="51844"/>
                  <a:pt x="189808" y="47981"/>
                  <a:pt x="189808" y="43216"/>
                </a:cubicBezTo>
                <a:cubicBezTo>
                  <a:pt x="189808" y="38451"/>
                  <a:pt x="185946" y="34588"/>
                  <a:pt x="181180" y="34588"/>
                </a:cubicBezTo>
                <a:lnTo>
                  <a:pt x="8628" y="34588"/>
                </a:lnTo>
                <a:cubicBezTo>
                  <a:pt x="3863" y="34588"/>
                  <a:pt x="0" y="38451"/>
                  <a:pt x="0" y="43216"/>
                </a:cubicBezTo>
                <a:cubicBezTo>
                  <a:pt x="0" y="47981"/>
                  <a:pt x="3863" y="51844"/>
                  <a:pt x="8628" y="51844"/>
                </a:cubicBezTo>
                <a:close/>
                <a:moveTo>
                  <a:pt x="277379" y="61766"/>
                </a:moveTo>
                <a:cubicBezTo>
                  <a:pt x="273805" y="58549"/>
                  <a:pt x="268301" y="58839"/>
                  <a:pt x="265084" y="62413"/>
                </a:cubicBezTo>
                <a:cubicBezTo>
                  <a:pt x="261868" y="65986"/>
                  <a:pt x="262158" y="71491"/>
                  <a:pt x="265731" y="74707"/>
                </a:cubicBezTo>
                <a:lnTo>
                  <a:pt x="314909" y="118708"/>
                </a:lnTo>
                <a:cubicBezTo>
                  <a:pt x="318206" y="121724"/>
                  <a:pt x="323260" y="121724"/>
                  <a:pt x="326556" y="118708"/>
                </a:cubicBezTo>
                <a:lnTo>
                  <a:pt x="441304" y="15176"/>
                </a:lnTo>
                <a:cubicBezTo>
                  <a:pt x="444876" y="11960"/>
                  <a:pt x="445169" y="6455"/>
                  <a:pt x="441951" y="2882"/>
                </a:cubicBezTo>
                <a:cubicBezTo>
                  <a:pt x="438733" y="-692"/>
                  <a:pt x="433228" y="-982"/>
                  <a:pt x="429657" y="2235"/>
                </a:cubicBezTo>
                <a:lnTo>
                  <a:pt x="320948" y="101021"/>
                </a:lnTo>
                <a:close/>
              </a:path>
            </a:pathLst>
          </a:custGeom>
          <a:solidFill>
            <a:schemeClr val="bg1"/>
          </a:solidFill>
          <a:ln w="4242" cap="flat">
            <a:noFill/>
            <a:prstDash val="solid"/>
            <a:miter/>
          </a:ln>
        </p:spPr>
        <p:txBody>
          <a:bodyPr rtlCol="0" anchor="ctr"/>
          <a:lstStyle/>
          <a:p>
            <a:endParaRPr lang="en-US"/>
          </a:p>
        </p:txBody>
      </p:sp>
      <p:sp>
        <p:nvSpPr>
          <p:cNvPr id="423" name="Freeform 422">
            <a:extLst>
              <a:ext uri="{FF2B5EF4-FFF2-40B4-BE49-F238E27FC236}">
                <a16:creationId xmlns:a16="http://schemas.microsoft.com/office/drawing/2014/main" id="{E59696DA-D704-CE5C-A6BC-2B02A1315EA5}"/>
              </a:ext>
            </a:extLst>
          </p:cNvPr>
          <p:cNvSpPr/>
          <p:nvPr/>
        </p:nvSpPr>
        <p:spPr>
          <a:xfrm>
            <a:off x="9777876" y="784875"/>
            <a:ext cx="149053" cy="139675"/>
          </a:xfrm>
          <a:custGeom>
            <a:avLst/>
            <a:gdLst>
              <a:gd name="connsiteX0" fmla="*/ 65207 w 149053"/>
              <a:gd name="connsiteY0" fmla="*/ 96317 h 139675"/>
              <a:gd name="connsiteX1" fmla="*/ 107104 w 149053"/>
              <a:gd name="connsiteY1" fmla="*/ 139676 h 139675"/>
              <a:gd name="connsiteX2" fmla="*/ 149053 w 149053"/>
              <a:gd name="connsiteY2" fmla="*/ 97821 h 139675"/>
              <a:gd name="connsiteX3" fmla="*/ 108547 w 149053"/>
              <a:gd name="connsiteY3" fmla="*/ 55895 h 139675"/>
              <a:gd name="connsiteX4" fmla="*/ 82875 w 149053"/>
              <a:gd name="connsiteY4" fmla="*/ 63600 h 139675"/>
              <a:gd name="connsiteX5" fmla="*/ 15581 w 149053"/>
              <a:gd name="connsiteY5" fmla="*/ 2424 h 139675"/>
              <a:gd name="connsiteX6" fmla="*/ 2424 w 149053"/>
              <a:gd name="connsiteY6" fmla="*/ 3047 h 139675"/>
              <a:gd name="connsiteX7" fmla="*/ 3047 w 149053"/>
              <a:gd name="connsiteY7" fmla="*/ 16205 h 139675"/>
              <a:gd name="connsiteX8" fmla="*/ 70458 w 149053"/>
              <a:gd name="connsiteY8" fmla="*/ 77484 h 139675"/>
              <a:gd name="connsiteX9" fmla="*/ 65207 w 149053"/>
              <a:gd name="connsiteY9" fmla="*/ 96317 h 139675"/>
              <a:gd name="connsiteX10" fmla="*/ 107896 w 149053"/>
              <a:gd name="connsiteY10" fmla="*/ 74509 h 139675"/>
              <a:gd name="connsiteX11" fmla="*/ 130350 w 149053"/>
              <a:gd name="connsiteY11" fmla="*/ 98584 h 139675"/>
              <a:gd name="connsiteX12" fmla="*/ 106275 w 149053"/>
              <a:gd name="connsiteY12" fmla="*/ 121038 h 139675"/>
              <a:gd name="connsiteX13" fmla="*/ 83820 w 149053"/>
              <a:gd name="connsiteY13" fmla="*/ 96963 h 139675"/>
              <a:gd name="connsiteX14" fmla="*/ 83820 w 149053"/>
              <a:gd name="connsiteY14" fmla="*/ 96959 h 139675"/>
              <a:gd name="connsiteX15" fmla="*/ 107891 w 149053"/>
              <a:gd name="connsiteY15" fmla="*/ 74509 h 139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9053" h="139675">
                <a:moveTo>
                  <a:pt x="65207" y="96317"/>
                </a:moveTo>
                <a:cubicBezTo>
                  <a:pt x="65016" y="119775"/>
                  <a:pt x="83653" y="139062"/>
                  <a:pt x="107104" y="139676"/>
                </a:cubicBezTo>
                <a:cubicBezTo>
                  <a:pt x="130246" y="139702"/>
                  <a:pt x="149027" y="120963"/>
                  <a:pt x="149053" y="97821"/>
                </a:cubicBezTo>
                <a:cubicBezTo>
                  <a:pt x="149079" y="75205"/>
                  <a:pt x="131152" y="56648"/>
                  <a:pt x="108547" y="55895"/>
                </a:cubicBezTo>
                <a:cubicBezTo>
                  <a:pt x="99373" y="55548"/>
                  <a:pt x="90342" y="58258"/>
                  <a:pt x="82875" y="63600"/>
                </a:cubicBezTo>
                <a:lnTo>
                  <a:pt x="15581" y="2424"/>
                </a:lnTo>
                <a:cubicBezTo>
                  <a:pt x="11775" y="-1037"/>
                  <a:pt x="5885" y="-758"/>
                  <a:pt x="2424" y="3047"/>
                </a:cubicBezTo>
                <a:cubicBezTo>
                  <a:pt x="-1037" y="6853"/>
                  <a:pt x="-758" y="12744"/>
                  <a:pt x="3047" y="16205"/>
                </a:cubicBezTo>
                <a:lnTo>
                  <a:pt x="70458" y="77484"/>
                </a:lnTo>
                <a:cubicBezTo>
                  <a:pt x="67241" y="83257"/>
                  <a:pt x="65441" y="89712"/>
                  <a:pt x="65207" y="96317"/>
                </a:cubicBezTo>
                <a:close/>
                <a:moveTo>
                  <a:pt x="107896" y="74509"/>
                </a:moveTo>
                <a:cubicBezTo>
                  <a:pt x="120745" y="74956"/>
                  <a:pt x="130797" y="85735"/>
                  <a:pt x="130350" y="98584"/>
                </a:cubicBezTo>
                <a:cubicBezTo>
                  <a:pt x="129902" y="111433"/>
                  <a:pt x="119123" y="121486"/>
                  <a:pt x="106275" y="121038"/>
                </a:cubicBezTo>
                <a:cubicBezTo>
                  <a:pt x="93426" y="120591"/>
                  <a:pt x="83373" y="109812"/>
                  <a:pt x="83820" y="96963"/>
                </a:cubicBezTo>
                <a:cubicBezTo>
                  <a:pt x="83820" y="96962"/>
                  <a:pt x="83820" y="96960"/>
                  <a:pt x="83820" y="96959"/>
                </a:cubicBezTo>
                <a:cubicBezTo>
                  <a:pt x="84286" y="84121"/>
                  <a:pt x="95051" y="74080"/>
                  <a:pt x="107891" y="74509"/>
                </a:cubicBezTo>
                <a:close/>
              </a:path>
            </a:pathLst>
          </a:custGeom>
          <a:solidFill>
            <a:schemeClr val="bg1"/>
          </a:solidFill>
          <a:ln w="4614" cap="flat">
            <a:noFill/>
            <a:prstDash val="solid"/>
            <a:miter/>
          </a:ln>
        </p:spPr>
        <p:txBody>
          <a:bodyPr rtlCol="0" anchor="ctr"/>
          <a:lstStyle/>
          <a:p>
            <a:endParaRPr lang="en-US"/>
          </a:p>
        </p:txBody>
      </p:sp>
      <p:sp>
        <p:nvSpPr>
          <p:cNvPr id="424" name="Freeform 423">
            <a:extLst>
              <a:ext uri="{FF2B5EF4-FFF2-40B4-BE49-F238E27FC236}">
                <a16:creationId xmlns:a16="http://schemas.microsoft.com/office/drawing/2014/main" id="{762373AD-5204-7FEA-06B2-DA21C06F79F6}"/>
              </a:ext>
            </a:extLst>
          </p:cNvPr>
          <p:cNvSpPr/>
          <p:nvPr/>
        </p:nvSpPr>
        <p:spPr>
          <a:xfrm>
            <a:off x="9642861" y="589335"/>
            <a:ext cx="484200" cy="260723"/>
          </a:xfrm>
          <a:custGeom>
            <a:avLst/>
            <a:gdLst>
              <a:gd name="connsiteX0" fmla="*/ 428550 w 484200"/>
              <a:gd name="connsiteY0" fmla="*/ 198895 h 260723"/>
              <a:gd name="connsiteX1" fmla="*/ 425137 w 484200"/>
              <a:gd name="connsiteY1" fmla="*/ 211610 h 260723"/>
              <a:gd name="connsiteX2" fmla="*/ 437862 w 484200"/>
              <a:gd name="connsiteY2" fmla="*/ 215018 h 260723"/>
              <a:gd name="connsiteX3" fmla="*/ 460456 w 484200"/>
              <a:gd name="connsiteY3" fmla="*/ 201972 h 260723"/>
              <a:gd name="connsiteX4" fmla="*/ 465577 w 484200"/>
              <a:gd name="connsiteY4" fmla="*/ 251412 h 260723"/>
              <a:gd name="connsiteX5" fmla="*/ 474889 w 484200"/>
              <a:gd name="connsiteY5" fmla="*/ 260723 h 260723"/>
              <a:gd name="connsiteX6" fmla="*/ 484200 w 484200"/>
              <a:gd name="connsiteY6" fmla="*/ 251412 h 260723"/>
              <a:gd name="connsiteX7" fmla="*/ 450749 w 484200"/>
              <a:gd name="connsiteY7" fmla="*/ 124114 h 260723"/>
              <a:gd name="connsiteX8" fmla="*/ 242100 w 484200"/>
              <a:gd name="connsiteY8" fmla="*/ 0 h 260723"/>
              <a:gd name="connsiteX9" fmla="*/ 0 w 484200"/>
              <a:gd name="connsiteY9" fmla="*/ 251412 h 260723"/>
              <a:gd name="connsiteX10" fmla="*/ 9312 w 484200"/>
              <a:gd name="connsiteY10" fmla="*/ 260723 h 260723"/>
              <a:gd name="connsiteX11" fmla="*/ 18623 w 484200"/>
              <a:gd name="connsiteY11" fmla="*/ 251412 h 260723"/>
              <a:gd name="connsiteX12" fmla="*/ 23111 w 484200"/>
              <a:gd name="connsiteY12" fmla="*/ 204915 h 260723"/>
              <a:gd name="connsiteX13" fmla="*/ 48671 w 484200"/>
              <a:gd name="connsiteY13" fmla="*/ 219673 h 260723"/>
              <a:gd name="connsiteX14" fmla="*/ 61391 w 484200"/>
              <a:gd name="connsiteY14" fmla="*/ 216265 h 260723"/>
              <a:gd name="connsiteX15" fmla="*/ 57979 w 484200"/>
              <a:gd name="connsiteY15" fmla="*/ 203546 h 260723"/>
              <a:gd name="connsiteX16" fmla="*/ 57978 w 484200"/>
              <a:gd name="connsiteY16" fmla="*/ 203546 h 260723"/>
              <a:gd name="connsiteX17" fmla="*/ 27655 w 484200"/>
              <a:gd name="connsiteY17" fmla="*/ 186040 h 260723"/>
              <a:gd name="connsiteX18" fmla="*/ 43606 w 484200"/>
              <a:gd name="connsiteY18" fmla="*/ 144664 h 260723"/>
              <a:gd name="connsiteX19" fmla="*/ 62797 w 484200"/>
              <a:gd name="connsiteY19" fmla="*/ 163860 h 260723"/>
              <a:gd name="connsiteX20" fmla="*/ 75964 w 484200"/>
              <a:gd name="connsiteY20" fmla="*/ 163860 h 260723"/>
              <a:gd name="connsiteX21" fmla="*/ 75964 w 484200"/>
              <a:gd name="connsiteY21" fmla="*/ 150693 h 260723"/>
              <a:gd name="connsiteX22" fmla="*/ 52945 w 484200"/>
              <a:gd name="connsiteY22" fmla="*/ 127671 h 260723"/>
              <a:gd name="connsiteX23" fmla="*/ 84698 w 484200"/>
              <a:gd name="connsiteY23" fmla="*/ 86337 h 260723"/>
              <a:gd name="connsiteX24" fmla="*/ 99242 w 484200"/>
              <a:gd name="connsiteY24" fmla="*/ 111524 h 260723"/>
              <a:gd name="connsiteX25" fmla="*/ 111964 w 484200"/>
              <a:gd name="connsiteY25" fmla="*/ 114935 h 260723"/>
              <a:gd name="connsiteX26" fmla="*/ 115375 w 484200"/>
              <a:gd name="connsiteY26" fmla="*/ 102213 h 260723"/>
              <a:gd name="connsiteX27" fmla="*/ 98595 w 484200"/>
              <a:gd name="connsiteY27" fmla="*/ 73142 h 260723"/>
              <a:gd name="connsiteX28" fmla="*/ 155829 w 484200"/>
              <a:gd name="connsiteY28" fmla="*/ 36687 h 260723"/>
              <a:gd name="connsiteX29" fmla="*/ 163576 w 484200"/>
              <a:gd name="connsiteY29" fmla="*/ 65600 h 260723"/>
              <a:gd name="connsiteX30" fmla="*/ 174978 w 484200"/>
              <a:gd name="connsiteY30" fmla="*/ 72178 h 260723"/>
              <a:gd name="connsiteX31" fmla="*/ 181563 w 484200"/>
              <a:gd name="connsiteY31" fmla="*/ 60782 h 260723"/>
              <a:gd name="connsiteX32" fmla="*/ 181561 w 484200"/>
              <a:gd name="connsiteY32" fmla="*/ 60776 h 260723"/>
              <a:gd name="connsiteX33" fmla="*/ 173307 w 484200"/>
              <a:gd name="connsiteY33" fmla="*/ 29960 h 260723"/>
              <a:gd name="connsiteX34" fmla="*/ 232789 w 484200"/>
              <a:gd name="connsiteY34" fmla="*/ 18870 h 260723"/>
              <a:gd name="connsiteX35" fmla="*/ 232789 w 484200"/>
              <a:gd name="connsiteY35" fmla="*/ 51214 h 260723"/>
              <a:gd name="connsiteX36" fmla="*/ 242100 w 484200"/>
              <a:gd name="connsiteY36" fmla="*/ 60525 h 260723"/>
              <a:gd name="connsiteX37" fmla="*/ 251412 w 484200"/>
              <a:gd name="connsiteY37" fmla="*/ 51214 h 260723"/>
              <a:gd name="connsiteX38" fmla="*/ 251412 w 484200"/>
              <a:gd name="connsiteY38" fmla="*/ 18870 h 260723"/>
              <a:gd name="connsiteX39" fmla="*/ 311341 w 484200"/>
              <a:gd name="connsiteY39" fmla="*/ 30114 h 260723"/>
              <a:gd name="connsiteX40" fmla="*/ 302155 w 484200"/>
              <a:gd name="connsiteY40" fmla="*/ 64389 h 260723"/>
              <a:gd name="connsiteX41" fmla="*/ 308727 w 484200"/>
              <a:gd name="connsiteY41" fmla="*/ 75793 h 260723"/>
              <a:gd name="connsiteX42" fmla="*/ 308738 w 484200"/>
              <a:gd name="connsiteY42" fmla="*/ 75796 h 260723"/>
              <a:gd name="connsiteX43" fmla="*/ 320145 w 484200"/>
              <a:gd name="connsiteY43" fmla="*/ 69208 h 260723"/>
              <a:gd name="connsiteX44" fmla="*/ 328805 w 484200"/>
              <a:gd name="connsiteY44" fmla="*/ 36864 h 260723"/>
              <a:gd name="connsiteX45" fmla="*/ 382556 w 484200"/>
              <a:gd name="connsiteY45" fmla="*/ 70526 h 260723"/>
              <a:gd name="connsiteX46" fmla="*/ 366949 w 484200"/>
              <a:gd name="connsiteY46" fmla="*/ 97557 h 260723"/>
              <a:gd name="connsiteX47" fmla="*/ 370361 w 484200"/>
              <a:gd name="connsiteY47" fmla="*/ 110276 h 260723"/>
              <a:gd name="connsiteX48" fmla="*/ 370362 w 484200"/>
              <a:gd name="connsiteY48" fmla="*/ 110277 h 260723"/>
              <a:gd name="connsiteX49" fmla="*/ 383082 w 484200"/>
              <a:gd name="connsiteY49" fmla="*/ 106869 h 260723"/>
              <a:gd name="connsiteX50" fmla="*/ 396597 w 484200"/>
              <a:gd name="connsiteY50" fmla="*/ 83455 h 260723"/>
              <a:gd name="connsiteX51" fmla="*/ 429700 w 484200"/>
              <a:gd name="connsiteY51" fmla="*/ 125143 h 260723"/>
              <a:gd name="connsiteX52" fmla="*/ 408805 w 484200"/>
              <a:gd name="connsiteY52" fmla="*/ 146038 h 260723"/>
              <a:gd name="connsiteX53" fmla="*/ 409034 w 484200"/>
              <a:gd name="connsiteY53" fmla="*/ 159204 h 260723"/>
              <a:gd name="connsiteX54" fmla="*/ 421971 w 484200"/>
              <a:gd name="connsiteY54" fmla="*/ 159204 h 260723"/>
              <a:gd name="connsiteX55" fmla="*/ 439244 w 484200"/>
              <a:gd name="connsiteY55" fmla="*/ 141927 h 260723"/>
              <a:gd name="connsiteX56" fmla="*/ 455763 w 484200"/>
              <a:gd name="connsiteY56" fmla="*/ 183177 h 260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84200" h="260723">
                <a:moveTo>
                  <a:pt x="428550" y="198895"/>
                </a:moveTo>
                <a:cubicBezTo>
                  <a:pt x="424099" y="201464"/>
                  <a:pt x="422572" y="207156"/>
                  <a:pt x="425137" y="211610"/>
                </a:cubicBezTo>
                <a:cubicBezTo>
                  <a:pt x="427749" y="216016"/>
                  <a:pt x="433397" y="217530"/>
                  <a:pt x="437862" y="215018"/>
                </a:cubicBezTo>
                <a:lnTo>
                  <a:pt x="460456" y="201972"/>
                </a:lnTo>
                <a:cubicBezTo>
                  <a:pt x="463855" y="218232"/>
                  <a:pt x="465573" y="234800"/>
                  <a:pt x="465577" y="251412"/>
                </a:cubicBezTo>
                <a:cubicBezTo>
                  <a:pt x="465577" y="256555"/>
                  <a:pt x="469744" y="260723"/>
                  <a:pt x="474889" y="260723"/>
                </a:cubicBezTo>
                <a:cubicBezTo>
                  <a:pt x="480034" y="260723"/>
                  <a:pt x="484200" y="256555"/>
                  <a:pt x="484200" y="251412"/>
                </a:cubicBezTo>
                <a:cubicBezTo>
                  <a:pt x="484284" y="206795"/>
                  <a:pt x="472752" y="162926"/>
                  <a:pt x="450749" y="124114"/>
                </a:cubicBezTo>
                <a:cubicBezTo>
                  <a:pt x="408330" y="49426"/>
                  <a:pt x="328558" y="0"/>
                  <a:pt x="242100" y="0"/>
                </a:cubicBezTo>
                <a:cubicBezTo>
                  <a:pt x="108605" y="0"/>
                  <a:pt x="0" y="112781"/>
                  <a:pt x="0" y="251412"/>
                </a:cubicBezTo>
                <a:cubicBezTo>
                  <a:pt x="0" y="256555"/>
                  <a:pt x="4169" y="260723"/>
                  <a:pt x="9312" y="260723"/>
                </a:cubicBezTo>
                <a:cubicBezTo>
                  <a:pt x="14454" y="260723"/>
                  <a:pt x="18623" y="256555"/>
                  <a:pt x="18623" y="251412"/>
                </a:cubicBezTo>
                <a:cubicBezTo>
                  <a:pt x="18618" y="235804"/>
                  <a:pt x="20121" y="220233"/>
                  <a:pt x="23111" y="204915"/>
                </a:cubicBezTo>
                <a:lnTo>
                  <a:pt x="48671" y="219673"/>
                </a:lnTo>
                <a:cubicBezTo>
                  <a:pt x="53136" y="222156"/>
                  <a:pt x="58766" y="220648"/>
                  <a:pt x="61391" y="216265"/>
                </a:cubicBezTo>
                <a:cubicBezTo>
                  <a:pt x="63961" y="211811"/>
                  <a:pt x="62434" y="206117"/>
                  <a:pt x="57979" y="203546"/>
                </a:cubicBezTo>
                <a:cubicBezTo>
                  <a:pt x="57979" y="203546"/>
                  <a:pt x="57979" y="203546"/>
                  <a:pt x="57978" y="203546"/>
                </a:cubicBezTo>
                <a:lnTo>
                  <a:pt x="27655" y="186040"/>
                </a:lnTo>
                <a:cubicBezTo>
                  <a:pt x="31667" y="171780"/>
                  <a:pt x="37007" y="157927"/>
                  <a:pt x="43606" y="144664"/>
                </a:cubicBezTo>
                <a:lnTo>
                  <a:pt x="62797" y="163860"/>
                </a:lnTo>
                <a:cubicBezTo>
                  <a:pt x="66481" y="167379"/>
                  <a:pt x="72280" y="167379"/>
                  <a:pt x="75964" y="163860"/>
                </a:cubicBezTo>
                <a:cubicBezTo>
                  <a:pt x="79599" y="160224"/>
                  <a:pt x="79599" y="154330"/>
                  <a:pt x="75964" y="150693"/>
                </a:cubicBezTo>
                <a:lnTo>
                  <a:pt x="52945" y="127671"/>
                </a:lnTo>
                <a:cubicBezTo>
                  <a:pt x="61950" y="112748"/>
                  <a:pt x="72601" y="98884"/>
                  <a:pt x="84698" y="86337"/>
                </a:cubicBezTo>
                <a:lnTo>
                  <a:pt x="99242" y="111524"/>
                </a:lnTo>
                <a:cubicBezTo>
                  <a:pt x="101814" y="115979"/>
                  <a:pt x="107510" y="117506"/>
                  <a:pt x="111964" y="114935"/>
                </a:cubicBezTo>
                <a:cubicBezTo>
                  <a:pt x="116419" y="112363"/>
                  <a:pt x="117946" y="106668"/>
                  <a:pt x="115375" y="102213"/>
                </a:cubicBezTo>
                <a:lnTo>
                  <a:pt x="98595" y="73142"/>
                </a:lnTo>
                <a:cubicBezTo>
                  <a:pt x="115696" y="58135"/>
                  <a:pt x="134998" y="45840"/>
                  <a:pt x="155829" y="36687"/>
                </a:cubicBezTo>
                <a:lnTo>
                  <a:pt x="163576" y="65600"/>
                </a:lnTo>
                <a:cubicBezTo>
                  <a:pt x="165060" y="70447"/>
                  <a:pt x="170040" y="73320"/>
                  <a:pt x="174978" y="72178"/>
                </a:cubicBezTo>
                <a:cubicBezTo>
                  <a:pt x="179943" y="70850"/>
                  <a:pt x="182891" y="65747"/>
                  <a:pt x="181563" y="60782"/>
                </a:cubicBezTo>
                <a:cubicBezTo>
                  <a:pt x="181562" y="60780"/>
                  <a:pt x="181562" y="60778"/>
                  <a:pt x="181561" y="60776"/>
                </a:cubicBezTo>
                <a:lnTo>
                  <a:pt x="173307" y="29960"/>
                </a:lnTo>
                <a:cubicBezTo>
                  <a:pt x="192509" y="23468"/>
                  <a:pt x="212537" y="19734"/>
                  <a:pt x="232789" y="18870"/>
                </a:cubicBezTo>
                <a:lnTo>
                  <a:pt x="232789" y="51214"/>
                </a:lnTo>
                <a:cubicBezTo>
                  <a:pt x="232789" y="56356"/>
                  <a:pt x="236957" y="60525"/>
                  <a:pt x="242100" y="60525"/>
                </a:cubicBezTo>
                <a:cubicBezTo>
                  <a:pt x="247243" y="60525"/>
                  <a:pt x="251412" y="56356"/>
                  <a:pt x="251412" y="51214"/>
                </a:cubicBezTo>
                <a:lnTo>
                  <a:pt x="251412" y="18870"/>
                </a:lnTo>
                <a:cubicBezTo>
                  <a:pt x="271822" y="19741"/>
                  <a:pt x="292003" y="23527"/>
                  <a:pt x="311341" y="30114"/>
                </a:cubicBezTo>
                <a:lnTo>
                  <a:pt x="302155" y="64389"/>
                </a:lnTo>
                <a:cubicBezTo>
                  <a:pt x="300821" y="69353"/>
                  <a:pt x="303763" y="74459"/>
                  <a:pt x="308727" y="75793"/>
                </a:cubicBezTo>
                <a:cubicBezTo>
                  <a:pt x="308731" y="75794"/>
                  <a:pt x="308735" y="75795"/>
                  <a:pt x="308738" y="75796"/>
                </a:cubicBezTo>
                <a:cubicBezTo>
                  <a:pt x="313694" y="77029"/>
                  <a:pt x="318737" y="74117"/>
                  <a:pt x="320145" y="69208"/>
                </a:cubicBezTo>
                <a:lnTo>
                  <a:pt x="328805" y="36864"/>
                </a:lnTo>
                <a:cubicBezTo>
                  <a:pt x="348239" y="45456"/>
                  <a:pt x="366341" y="56792"/>
                  <a:pt x="382556" y="70526"/>
                </a:cubicBezTo>
                <a:lnTo>
                  <a:pt x="366949" y="97557"/>
                </a:lnTo>
                <a:cubicBezTo>
                  <a:pt x="364379" y="102011"/>
                  <a:pt x="365907" y="107706"/>
                  <a:pt x="370361" y="110276"/>
                </a:cubicBezTo>
                <a:cubicBezTo>
                  <a:pt x="370361" y="110276"/>
                  <a:pt x="370362" y="110277"/>
                  <a:pt x="370362" y="110277"/>
                </a:cubicBezTo>
                <a:cubicBezTo>
                  <a:pt x="374826" y="112770"/>
                  <a:pt x="380463" y="111259"/>
                  <a:pt x="383082" y="106869"/>
                </a:cubicBezTo>
                <a:lnTo>
                  <a:pt x="396597" y="83455"/>
                </a:lnTo>
                <a:cubicBezTo>
                  <a:pt x="409190" y="96038"/>
                  <a:pt x="420295" y="110026"/>
                  <a:pt x="429700" y="125143"/>
                </a:cubicBezTo>
                <a:lnTo>
                  <a:pt x="408805" y="146038"/>
                </a:lnTo>
                <a:cubicBezTo>
                  <a:pt x="405232" y="149737"/>
                  <a:pt x="405334" y="155631"/>
                  <a:pt x="409034" y="159204"/>
                </a:cubicBezTo>
                <a:cubicBezTo>
                  <a:pt x="412641" y="162689"/>
                  <a:pt x="418363" y="162689"/>
                  <a:pt x="421971" y="159204"/>
                </a:cubicBezTo>
                <a:lnTo>
                  <a:pt x="439244" y="141927"/>
                </a:lnTo>
                <a:cubicBezTo>
                  <a:pt x="446032" y="155129"/>
                  <a:pt x="451563" y="168939"/>
                  <a:pt x="455763" y="183177"/>
                </a:cubicBezTo>
                <a:close/>
              </a:path>
            </a:pathLst>
          </a:custGeom>
          <a:solidFill>
            <a:schemeClr val="bg1"/>
          </a:solidFill>
          <a:ln w="4614" cap="flat">
            <a:noFill/>
            <a:prstDash val="solid"/>
            <a:miter/>
          </a:ln>
        </p:spPr>
        <p:txBody>
          <a:bodyPr rtlCol="0" anchor="ctr"/>
          <a:lstStyle/>
          <a:p>
            <a:endParaRPr lang="en-US"/>
          </a:p>
        </p:txBody>
      </p:sp>
      <p:sp>
        <p:nvSpPr>
          <p:cNvPr id="425" name="Freeform 424">
            <a:extLst>
              <a:ext uri="{FF2B5EF4-FFF2-40B4-BE49-F238E27FC236}">
                <a16:creationId xmlns:a16="http://schemas.microsoft.com/office/drawing/2014/main" id="{96305735-12D7-332C-C52D-03BE27FC7753}"/>
              </a:ext>
            </a:extLst>
          </p:cNvPr>
          <p:cNvSpPr/>
          <p:nvPr/>
        </p:nvSpPr>
        <p:spPr>
          <a:xfrm>
            <a:off x="9586991" y="542778"/>
            <a:ext cx="595939" cy="502823"/>
          </a:xfrm>
          <a:custGeom>
            <a:avLst/>
            <a:gdLst>
              <a:gd name="connsiteX0" fmla="*/ 297970 w 595939"/>
              <a:gd name="connsiteY0" fmla="*/ 0 h 502823"/>
              <a:gd name="connsiteX1" fmla="*/ 0 w 595939"/>
              <a:gd name="connsiteY1" fmla="*/ 304976 h 502823"/>
              <a:gd name="connsiteX2" fmla="*/ 68384 w 595939"/>
              <a:gd name="connsiteY2" fmla="*/ 499369 h 502823"/>
              <a:gd name="connsiteX3" fmla="*/ 75624 w 595939"/>
              <a:gd name="connsiteY3" fmla="*/ 502824 h 502823"/>
              <a:gd name="connsiteX4" fmla="*/ 92450 w 595939"/>
              <a:gd name="connsiteY4" fmla="*/ 502824 h 502823"/>
              <a:gd name="connsiteX5" fmla="*/ 81066 w 595939"/>
              <a:gd name="connsiteY5" fmla="*/ 484200 h 502823"/>
              <a:gd name="connsiteX6" fmla="*/ 80112 w 595939"/>
              <a:gd name="connsiteY6" fmla="*/ 484200 h 502823"/>
              <a:gd name="connsiteX7" fmla="*/ 18623 w 595939"/>
              <a:gd name="connsiteY7" fmla="*/ 304976 h 502823"/>
              <a:gd name="connsiteX8" fmla="*/ 297970 w 595939"/>
              <a:gd name="connsiteY8" fmla="*/ 18623 h 502823"/>
              <a:gd name="connsiteX9" fmla="*/ 577316 w 595939"/>
              <a:gd name="connsiteY9" fmla="*/ 304976 h 502823"/>
              <a:gd name="connsiteX10" fmla="*/ 515827 w 595939"/>
              <a:gd name="connsiteY10" fmla="*/ 484200 h 502823"/>
              <a:gd name="connsiteX11" fmla="*/ 226215 w 595939"/>
              <a:gd name="connsiteY11" fmla="*/ 484200 h 502823"/>
              <a:gd name="connsiteX12" fmla="*/ 214831 w 595939"/>
              <a:gd name="connsiteY12" fmla="*/ 502824 h 502823"/>
              <a:gd name="connsiteX13" fmla="*/ 520315 w 595939"/>
              <a:gd name="connsiteY13" fmla="*/ 502824 h 502823"/>
              <a:gd name="connsiteX14" fmla="*/ 527555 w 595939"/>
              <a:gd name="connsiteY14" fmla="*/ 499369 h 502823"/>
              <a:gd name="connsiteX15" fmla="*/ 595939 w 595939"/>
              <a:gd name="connsiteY15" fmla="*/ 304976 h 502823"/>
              <a:gd name="connsiteX16" fmla="*/ 297970 w 595939"/>
              <a:gd name="connsiteY16" fmla="*/ 0 h 50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5939" h="502823">
                <a:moveTo>
                  <a:pt x="297970" y="0"/>
                </a:moveTo>
                <a:cubicBezTo>
                  <a:pt x="133667" y="0"/>
                  <a:pt x="0" y="136810"/>
                  <a:pt x="0" y="304976"/>
                </a:cubicBezTo>
                <a:cubicBezTo>
                  <a:pt x="-54" y="375679"/>
                  <a:pt x="24076" y="444273"/>
                  <a:pt x="68384" y="499369"/>
                </a:cubicBezTo>
                <a:cubicBezTo>
                  <a:pt x="70152" y="501553"/>
                  <a:pt x="72813" y="502824"/>
                  <a:pt x="75624" y="502824"/>
                </a:cubicBezTo>
                <a:lnTo>
                  <a:pt x="92450" y="502824"/>
                </a:lnTo>
                <a:lnTo>
                  <a:pt x="81066" y="484200"/>
                </a:lnTo>
                <a:lnTo>
                  <a:pt x="80112" y="484200"/>
                </a:lnTo>
                <a:cubicBezTo>
                  <a:pt x="40215" y="432981"/>
                  <a:pt x="18573" y="369901"/>
                  <a:pt x="18623" y="304976"/>
                </a:cubicBezTo>
                <a:cubicBezTo>
                  <a:pt x="18623" y="147076"/>
                  <a:pt x="143938" y="18623"/>
                  <a:pt x="297970" y="18623"/>
                </a:cubicBezTo>
                <a:cubicBezTo>
                  <a:pt x="452001" y="18623"/>
                  <a:pt x="577316" y="147076"/>
                  <a:pt x="577316" y="304976"/>
                </a:cubicBezTo>
                <a:cubicBezTo>
                  <a:pt x="577367" y="369901"/>
                  <a:pt x="555723" y="432981"/>
                  <a:pt x="515827" y="484200"/>
                </a:cubicBezTo>
                <a:lnTo>
                  <a:pt x="226215" y="484200"/>
                </a:lnTo>
                <a:lnTo>
                  <a:pt x="214831" y="502824"/>
                </a:lnTo>
                <a:lnTo>
                  <a:pt x="520315" y="502824"/>
                </a:lnTo>
                <a:cubicBezTo>
                  <a:pt x="523127" y="502824"/>
                  <a:pt x="525786" y="501553"/>
                  <a:pt x="527555" y="499369"/>
                </a:cubicBezTo>
                <a:cubicBezTo>
                  <a:pt x="571864" y="444273"/>
                  <a:pt x="595995" y="375679"/>
                  <a:pt x="595939" y="304976"/>
                </a:cubicBezTo>
                <a:cubicBezTo>
                  <a:pt x="595939" y="136810"/>
                  <a:pt x="462272" y="0"/>
                  <a:pt x="297970" y="0"/>
                </a:cubicBezTo>
                <a:close/>
              </a:path>
            </a:pathLst>
          </a:custGeom>
          <a:solidFill>
            <a:schemeClr val="bg1"/>
          </a:solidFill>
          <a:ln w="4614" cap="flat">
            <a:noFill/>
            <a:prstDash val="solid"/>
            <a:miter/>
          </a:ln>
        </p:spPr>
        <p:txBody>
          <a:bodyPr rtlCol="0" anchor="ctr"/>
          <a:lstStyle/>
          <a:p>
            <a:endParaRPr lang="en-US"/>
          </a:p>
        </p:txBody>
      </p:sp>
      <p:sp>
        <p:nvSpPr>
          <p:cNvPr id="426" name="Freeform 425">
            <a:extLst>
              <a:ext uri="{FF2B5EF4-FFF2-40B4-BE49-F238E27FC236}">
                <a16:creationId xmlns:a16="http://schemas.microsoft.com/office/drawing/2014/main" id="{86E9BBC7-3A48-FDA7-60D7-358858D163F2}"/>
              </a:ext>
            </a:extLst>
          </p:cNvPr>
          <p:cNvSpPr/>
          <p:nvPr/>
        </p:nvSpPr>
        <p:spPr>
          <a:xfrm>
            <a:off x="9680105" y="859370"/>
            <a:ext cx="121056" cy="242105"/>
          </a:xfrm>
          <a:custGeom>
            <a:avLst/>
            <a:gdLst>
              <a:gd name="connsiteX0" fmla="*/ 111741 w 121056"/>
              <a:gd name="connsiteY0" fmla="*/ 139673 h 242105"/>
              <a:gd name="connsiteX1" fmla="*/ 88462 w 121056"/>
              <a:gd name="connsiteY1" fmla="*/ 139673 h 242105"/>
              <a:gd name="connsiteX2" fmla="*/ 88462 w 121056"/>
              <a:gd name="connsiteY2" fmla="*/ 18623 h 242105"/>
              <a:gd name="connsiteX3" fmla="*/ 69839 w 121056"/>
              <a:gd name="connsiteY3" fmla="*/ 0 h 242105"/>
              <a:gd name="connsiteX4" fmla="*/ 51216 w 121056"/>
              <a:gd name="connsiteY4" fmla="*/ 0 h 242105"/>
              <a:gd name="connsiteX5" fmla="*/ 32593 w 121056"/>
              <a:gd name="connsiteY5" fmla="*/ 18623 h 242105"/>
              <a:gd name="connsiteX6" fmla="*/ 32593 w 121056"/>
              <a:gd name="connsiteY6" fmla="*/ 139673 h 242105"/>
              <a:gd name="connsiteX7" fmla="*/ 9314 w 121056"/>
              <a:gd name="connsiteY7" fmla="*/ 139673 h 242105"/>
              <a:gd name="connsiteX8" fmla="*/ 0 w 121056"/>
              <a:gd name="connsiteY8" fmla="*/ 148985 h 242105"/>
              <a:gd name="connsiteX9" fmla="*/ 1366 w 121056"/>
              <a:gd name="connsiteY9" fmla="*/ 153841 h 242105"/>
              <a:gd name="connsiteX10" fmla="*/ 52580 w 121056"/>
              <a:gd name="connsiteY10" fmla="*/ 237645 h 242105"/>
              <a:gd name="connsiteX11" fmla="*/ 65380 w 121056"/>
              <a:gd name="connsiteY11" fmla="*/ 240741 h 242105"/>
              <a:gd name="connsiteX12" fmla="*/ 68475 w 121056"/>
              <a:gd name="connsiteY12" fmla="*/ 237645 h 242105"/>
              <a:gd name="connsiteX13" fmla="*/ 119688 w 121056"/>
              <a:gd name="connsiteY13" fmla="*/ 153841 h 242105"/>
              <a:gd name="connsiteX14" fmla="*/ 116599 w 121056"/>
              <a:gd name="connsiteY14" fmla="*/ 141037 h 242105"/>
              <a:gd name="connsiteX15" fmla="*/ 111741 w 121056"/>
              <a:gd name="connsiteY15" fmla="*/ 139673 h 242105"/>
              <a:gd name="connsiteX16" fmla="*/ 60527 w 121056"/>
              <a:gd name="connsiteY16" fmla="*/ 214929 h 242105"/>
              <a:gd name="connsiteX17" fmla="*/ 25916 w 121056"/>
              <a:gd name="connsiteY17" fmla="*/ 158296 h 242105"/>
              <a:gd name="connsiteX18" fmla="*/ 41904 w 121056"/>
              <a:gd name="connsiteY18" fmla="*/ 158296 h 242105"/>
              <a:gd name="connsiteX19" fmla="*/ 51216 w 121056"/>
              <a:gd name="connsiteY19" fmla="*/ 148985 h 242105"/>
              <a:gd name="connsiteX20" fmla="*/ 51216 w 121056"/>
              <a:gd name="connsiteY20" fmla="*/ 18623 h 242105"/>
              <a:gd name="connsiteX21" fmla="*/ 69839 w 121056"/>
              <a:gd name="connsiteY21" fmla="*/ 18623 h 242105"/>
              <a:gd name="connsiteX22" fmla="*/ 69839 w 121056"/>
              <a:gd name="connsiteY22" fmla="*/ 148985 h 242105"/>
              <a:gd name="connsiteX23" fmla="*/ 79150 w 121056"/>
              <a:gd name="connsiteY23" fmla="*/ 158296 h 242105"/>
              <a:gd name="connsiteX24" fmla="*/ 95138 w 121056"/>
              <a:gd name="connsiteY24" fmla="*/ 158296 h 24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056" h="242105">
                <a:moveTo>
                  <a:pt x="111741" y="139673"/>
                </a:moveTo>
                <a:lnTo>
                  <a:pt x="88462" y="139673"/>
                </a:lnTo>
                <a:lnTo>
                  <a:pt x="88462" y="18623"/>
                </a:lnTo>
                <a:cubicBezTo>
                  <a:pt x="88452" y="8342"/>
                  <a:pt x="80120" y="10"/>
                  <a:pt x="69839" y="0"/>
                </a:cubicBezTo>
                <a:lnTo>
                  <a:pt x="51216" y="0"/>
                </a:lnTo>
                <a:cubicBezTo>
                  <a:pt x="40935" y="10"/>
                  <a:pt x="32603" y="8342"/>
                  <a:pt x="32593" y="18623"/>
                </a:cubicBezTo>
                <a:lnTo>
                  <a:pt x="32593" y="139673"/>
                </a:lnTo>
                <a:lnTo>
                  <a:pt x="9314" y="139673"/>
                </a:lnTo>
                <a:cubicBezTo>
                  <a:pt x="4171" y="139673"/>
                  <a:pt x="1" y="143840"/>
                  <a:pt x="0" y="148985"/>
                </a:cubicBezTo>
                <a:cubicBezTo>
                  <a:pt x="0" y="150698"/>
                  <a:pt x="473" y="152379"/>
                  <a:pt x="1366" y="153841"/>
                </a:cubicBezTo>
                <a:lnTo>
                  <a:pt x="52580" y="237645"/>
                </a:lnTo>
                <a:cubicBezTo>
                  <a:pt x="55260" y="242035"/>
                  <a:pt x="60990" y="243418"/>
                  <a:pt x="65380" y="240741"/>
                </a:cubicBezTo>
                <a:cubicBezTo>
                  <a:pt x="66643" y="239968"/>
                  <a:pt x="67704" y="238906"/>
                  <a:pt x="68475" y="237645"/>
                </a:cubicBezTo>
                <a:lnTo>
                  <a:pt x="119688" y="153841"/>
                </a:lnTo>
                <a:cubicBezTo>
                  <a:pt x="122370" y="149455"/>
                  <a:pt x="120987" y="143724"/>
                  <a:pt x="116599" y="141037"/>
                </a:cubicBezTo>
                <a:cubicBezTo>
                  <a:pt x="115136" y="140143"/>
                  <a:pt x="113455" y="139673"/>
                  <a:pt x="111741" y="139673"/>
                </a:cubicBezTo>
                <a:close/>
                <a:moveTo>
                  <a:pt x="60527" y="214929"/>
                </a:moveTo>
                <a:lnTo>
                  <a:pt x="25916" y="158296"/>
                </a:lnTo>
                <a:lnTo>
                  <a:pt x="41904" y="158296"/>
                </a:lnTo>
                <a:cubicBezTo>
                  <a:pt x="47047" y="158296"/>
                  <a:pt x="51216" y="154129"/>
                  <a:pt x="51216" y="148985"/>
                </a:cubicBezTo>
                <a:lnTo>
                  <a:pt x="51216" y="18623"/>
                </a:lnTo>
                <a:lnTo>
                  <a:pt x="69839" y="18623"/>
                </a:lnTo>
                <a:lnTo>
                  <a:pt x="69839" y="148985"/>
                </a:lnTo>
                <a:cubicBezTo>
                  <a:pt x="69839" y="154129"/>
                  <a:pt x="74008" y="158296"/>
                  <a:pt x="79150" y="158296"/>
                </a:cubicBezTo>
                <a:lnTo>
                  <a:pt x="95138" y="158296"/>
                </a:lnTo>
                <a:close/>
              </a:path>
            </a:pathLst>
          </a:custGeom>
          <a:solidFill>
            <a:schemeClr val="bg1"/>
          </a:solidFill>
          <a:ln w="4614" cap="flat">
            <a:noFill/>
            <a:prstDash val="solid"/>
            <a:miter/>
          </a:ln>
        </p:spPr>
        <p:txBody>
          <a:bodyPr rtlCol="0" anchor="ctr"/>
          <a:lstStyle/>
          <a:p>
            <a:endParaRPr lang="en-US"/>
          </a:p>
        </p:txBody>
      </p:sp>
      <p:sp>
        <p:nvSpPr>
          <p:cNvPr id="445" name="Freeform 444">
            <a:extLst>
              <a:ext uri="{FF2B5EF4-FFF2-40B4-BE49-F238E27FC236}">
                <a16:creationId xmlns:a16="http://schemas.microsoft.com/office/drawing/2014/main" id="{B0FA03AA-A978-F326-ACC2-3577C12BE62D}"/>
              </a:ext>
            </a:extLst>
          </p:cNvPr>
          <p:cNvSpPr/>
          <p:nvPr/>
        </p:nvSpPr>
        <p:spPr>
          <a:xfrm>
            <a:off x="10657688" y="674332"/>
            <a:ext cx="89390" cy="18235"/>
          </a:xfrm>
          <a:custGeom>
            <a:avLst/>
            <a:gdLst>
              <a:gd name="connsiteX0" fmla="*/ 0 w 89390"/>
              <a:gd name="connsiteY0" fmla="*/ 0 h 18235"/>
              <a:gd name="connsiteX1" fmla="*/ 89391 w 89390"/>
              <a:gd name="connsiteY1" fmla="*/ 0 h 18235"/>
              <a:gd name="connsiteX2" fmla="*/ 89391 w 89390"/>
              <a:gd name="connsiteY2" fmla="*/ 18236 h 18235"/>
              <a:gd name="connsiteX3" fmla="*/ 0 w 8939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89390" h="18235">
                <a:moveTo>
                  <a:pt x="0" y="0"/>
                </a:moveTo>
                <a:lnTo>
                  <a:pt x="89391" y="0"/>
                </a:lnTo>
                <a:lnTo>
                  <a:pt x="89391" y="18236"/>
                </a:lnTo>
                <a:lnTo>
                  <a:pt x="0" y="18236"/>
                </a:lnTo>
                <a:close/>
              </a:path>
            </a:pathLst>
          </a:custGeom>
          <a:solidFill>
            <a:schemeClr val="bg1"/>
          </a:solidFill>
          <a:ln w="5906" cap="flat">
            <a:noFill/>
            <a:prstDash val="solid"/>
            <a:miter/>
          </a:ln>
        </p:spPr>
        <p:txBody>
          <a:bodyPr rtlCol="0" anchor="ctr"/>
          <a:lstStyle/>
          <a:p>
            <a:endParaRPr lang="en-US"/>
          </a:p>
        </p:txBody>
      </p:sp>
      <p:sp>
        <p:nvSpPr>
          <p:cNvPr id="446" name="Freeform 445">
            <a:extLst>
              <a:ext uri="{FF2B5EF4-FFF2-40B4-BE49-F238E27FC236}">
                <a16:creationId xmlns:a16="http://schemas.microsoft.com/office/drawing/2014/main" id="{80AF536A-0B54-1CD3-6EA1-F76F5E2AAC38}"/>
              </a:ext>
            </a:extLst>
          </p:cNvPr>
          <p:cNvSpPr/>
          <p:nvPr/>
        </p:nvSpPr>
        <p:spPr>
          <a:xfrm>
            <a:off x="10657688" y="735118"/>
            <a:ext cx="159770" cy="18235"/>
          </a:xfrm>
          <a:custGeom>
            <a:avLst/>
            <a:gdLst>
              <a:gd name="connsiteX0" fmla="*/ 0 w 159770"/>
              <a:gd name="connsiteY0" fmla="*/ 0 h 18235"/>
              <a:gd name="connsiteX1" fmla="*/ 159771 w 159770"/>
              <a:gd name="connsiteY1" fmla="*/ 0 h 18235"/>
              <a:gd name="connsiteX2" fmla="*/ 159771 w 159770"/>
              <a:gd name="connsiteY2" fmla="*/ 18236 h 18235"/>
              <a:gd name="connsiteX3" fmla="*/ 0 w 15977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159770" h="18235">
                <a:moveTo>
                  <a:pt x="0" y="0"/>
                </a:moveTo>
                <a:lnTo>
                  <a:pt x="159771" y="0"/>
                </a:lnTo>
                <a:lnTo>
                  <a:pt x="159771" y="18236"/>
                </a:lnTo>
                <a:lnTo>
                  <a:pt x="0" y="18236"/>
                </a:lnTo>
                <a:close/>
              </a:path>
            </a:pathLst>
          </a:custGeom>
          <a:solidFill>
            <a:schemeClr val="bg1"/>
          </a:solidFill>
          <a:ln w="5906" cap="flat">
            <a:noFill/>
            <a:prstDash val="solid"/>
            <a:miter/>
          </a:ln>
        </p:spPr>
        <p:txBody>
          <a:bodyPr rtlCol="0" anchor="ctr"/>
          <a:lstStyle/>
          <a:p>
            <a:endParaRPr lang="en-US"/>
          </a:p>
        </p:txBody>
      </p:sp>
      <p:sp>
        <p:nvSpPr>
          <p:cNvPr id="447" name="Freeform 446">
            <a:extLst>
              <a:ext uri="{FF2B5EF4-FFF2-40B4-BE49-F238E27FC236}">
                <a16:creationId xmlns:a16="http://schemas.microsoft.com/office/drawing/2014/main" id="{5F265FCB-B832-48D4-AF5D-940317AC234A}"/>
              </a:ext>
            </a:extLst>
          </p:cNvPr>
          <p:cNvSpPr/>
          <p:nvPr/>
        </p:nvSpPr>
        <p:spPr>
          <a:xfrm>
            <a:off x="10847852" y="675285"/>
            <a:ext cx="133430" cy="78064"/>
          </a:xfrm>
          <a:custGeom>
            <a:avLst/>
            <a:gdLst>
              <a:gd name="connsiteX0" fmla="*/ 18236 w 133430"/>
              <a:gd name="connsiteY0" fmla="*/ 18414 h 78064"/>
              <a:gd name="connsiteX1" fmla="*/ 0 w 133430"/>
              <a:gd name="connsiteY1" fmla="*/ 18414 h 78064"/>
              <a:gd name="connsiteX2" fmla="*/ 0 w 133430"/>
              <a:gd name="connsiteY2" fmla="*/ 68950 h 78064"/>
              <a:gd name="connsiteX3" fmla="*/ 4350 w 133430"/>
              <a:gd name="connsiteY3" fmla="*/ 76697 h 78064"/>
              <a:gd name="connsiteX4" fmla="*/ 13230 w 133430"/>
              <a:gd name="connsiteY4" fmla="*/ 77055 h 78064"/>
              <a:gd name="connsiteX5" fmla="*/ 133431 w 133430"/>
              <a:gd name="connsiteY5" fmla="*/ 16269 h 78064"/>
              <a:gd name="connsiteX6" fmla="*/ 125207 w 133430"/>
              <a:gd name="connsiteY6" fmla="*/ 0 h 78064"/>
              <a:gd name="connsiteX7" fmla="*/ 17938 w 133430"/>
              <a:gd name="connsiteY7" fmla="*/ 54111 h 7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430" h="78064">
                <a:moveTo>
                  <a:pt x="18236" y="18414"/>
                </a:moveTo>
                <a:lnTo>
                  <a:pt x="0" y="18414"/>
                </a:lnTo>
                <a:lnTo>
                  <a:pt x="0" y="68950"/>
                </a:lnTo>
                <a:cubicBezTo>
                  <a:pt x="20" y="72109"/>
                  <a:pt x="1663" y="75036"/>
                  <a:pt x="4350" y="76697"/>
                </a:cubicBezTo>
                <a:cubicBezTo>
                  <a:pt x="7037" y="78383"/>
                  <a:pt x="10416" y="78520"/>
                  <a:pt x="13230" y="77055"/>
                </a:cubicBezTo>
                <a:lnTo>
                  <a:pt x="133431" y="16269"/>
                </a:lnTo>
                <a:lnTo>
                  <a:pt x="125207" y="0"/>
                </a:lnTo>
                <a:lnTo>
                  <a:pt x="17938" y="54111"/>
                </a:lnTo>
                <a:close/>
              </a:path>
            </a:pathLst>
          </a:custGeom>
          <a:solidFill>
            <a:schemeClr val="bg1"/>
          </a:solidFill>
          <a:ln w="5906" cap="flat">
            <a:noFill/>
            <a:prstDash val="solid"/>
            <a:miter/>
          </a:ln>
        </p:spPr>
        <p:txBody>
          <a:bodyPr rtlCol="0" anchor="ctr"/>
          <a:lstStyle/>
          <a:p>
            <a:endParaRPr lang="en-US"/>
          </a:p>
        </p:txBody>
      </p:sp>
      <p:sp>
        <p:nvSpPr>
          <p:cNvPr id="448" name="Freeform 447">
            <a:extLst>
              <a:ext uri="{FF2B5EF4-FFF2-40B4-BE49-F238E27FC236}">
                <a16:creationId xmlns:a16="http://schemas.microsoft.com/office/drawing/2014/main" id="{F673D5C9-206A-2119-E17C-1CDEDB884EEA}"/>
              </a:ext>
            </a:extLst>
          </p:cNvPr>
          <p:cNvSpPr/>
          <p:nvPr/>
        </p:nvSpPr>
        <p:spPr>
          <a:xfrm>
            <a:off x="10657688" y="823257"/>
            <a:ext cx="89390" cy="18235"/>
          </a:xfrm>
          <a:custGeom>
            <a:avLst/>
            <a:gdLst>
              <a:gd name="connsiteX0" fmla="*/ 0 w 89390"/>
              <a:gd name="connsiteY0" fmla="*/ 0 h 18235"/>
              <a:gd name="connsiteX1" fmla="*/ 89391 w 89390"/>
              <a:gd name="connsiteY1" fmla="*/ 0 h 18235"/>
              <a:gd name="connsiteX2" fmla="*/ 89391 w 89390"/>
              <a:gd name="connsiteY2" fmla="*/ 18236 h 18235"/>
              <a:gd name="connsiteX3" fmla="*/ 0 w 8939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89390" h="18235">
                <a:moveTo>
                  <a:pt x="0" y="0"/>
                </a:moveTo>
                <a:lnTo>
                  <a:pt x="89391" y="0"/>
                </a:lnTo>
                <a:lnTo>
                  <a:pt x="89391" y="18236"/>
                </a:lnTo>
                <a:lnTo>
                  <a:pt x="0" y="18236"/>
                </a:lnTo>
                <a:close/>
              </a:path>
            </a:pathLst>
          </a:custGeom>
          <a:solidFill>
            <a:schemeClr val="bg1"/>
          </a:solidFill>
          <a:ln w="5906" cap="flat">
            <a:noFill/>
            <a:prstDash val="solid"/>
            <a:miter/>
          </a:ln>
        </p:spPr>
        <p:txBody>
          <a:bodyPr rtlCol="0" anchor="ctr"/>
          <a:lstStyle/>
          <a:p>
            <a:endParaRPr lang="en-US"/>
          </a:p>
        </p:txBody>
      </p:sp>
      <p:sp>
        <p:nvSpPr>
          <p:cNvPr id="449" name="Freeform 448">
            <a:extLst>
              <a:ext uri="{FF2B5EF4-FFF2-40B4-BE49-F238E27FC236}">
                <a16:creationId xmlns:a16="http://schemas.microsoft.com/office/drawing/2014/main" id="{FC2DF0BE-3FE4-A8A2-640F-DBB9C2C5376C}"/>
              </a:ext>
            </a:extLst>
          </p:cNvPr>
          <p:cNvSpPr/>
          <p:nvPr/>
        </p:nvSpPr>
        <p:spPr>
          <a:xfrm>
            <a:off x="10657688" y="884042"/>
            <a:ext cx="159770" cy="18235"/>
          </a:xfrm>
          <a:custGeom>
            <a:avLst/>
            <a:gdLst>
              <a:gd name="connsiteX0" fmla="*/ 0 w 159770"/>
              <a:gd name="connsiteY0" fmla="*/ 0 h 18235"/>
              <a:gd name="connsiteX1" fmla="*/ 159771 w 159770"/>
              <a:gd name="connsiteY1" fmla="*/ 0 h 18235"/>
              <a:gd name="connsiteX2" fmla="*/ 159771 w 159770"/>
              <a:gd name="connsiteY2" fmla="*/ 18236 h 18235"/>
              <a:gd name="connsiteX3" fmla="*/ 0 w 15977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159770" h="18235">
                <a:moveTo>
                  <a:pt x="0" y="0"/>
                </a:moveTo>
                <a:lnTo>
                  <a:pt x="159771" y="0"/>
                </a:lnTo>
                <a:lnTo>
                  <a:pt x="159771" y="18236"/>
                </a:lnTo>
                <a:lnTo>
                  <a:pt x="0" y="18236"/>
                </a:lnTo>
                <a:close/>
              </a:path>
            </a:pathLst>
          </a:custGeom>
          <a:solidFill>
            <a:schemeClr val="bg1"/>
          </a:solidFill>
          <a:ln w="5906" cap="flat">
            <a:noFill/>
            <a:prstDash val="solid"/>
            <a:miter/>
          </a:ln>
        </p:spPr>
        <p:txBody>
          <a:bodyPr rtlCol="0" anchor="ctr"/>
          <a:lstStyle/>
          <a:p>
            <a:endParaRPr lang="en-US"/>
          </a:p>
        </p:txBody>
      </p:sp>
      <p:sp>
        <p:nvSpPr>
          <p:cNvPr id="450" name="Freeform 449">
            <a:extLst>
              <a:ext uri="{FF2B5EF4-FFF2-40B4-BE49-F238E27FC236}">
                <a16:creationId xmlns:a16="http://schemas.microsoft.com/office/drawing/2014/main" id="{E346EF1C-2374-924C-F2CD-BAD93749468B}"/>
              </a:ext>
            </a:extLst>
          </p:cNvPr>
          <p:cNvSpPr/>
          <p:nvPr/>
        </p:nvSpPr>
        <p:spPr>
          <a:xfrm>
            <a:off x="10847852" y="824151"/>
            <a:ext cx="133430" cy="78064"/>
          </a:xfrm>
          <a:custGeom>
            <a:avLst/>
            <a:gdLst>
              <a:gd name="connsiteX0" fmla="*/ 18236 w 133430"/>
              <a:gd name="connsiteY0" fmla="*/ 54171 h 78064"/>
              <a:gd name="connsiteX1" fmla="*/ 18236 w 133430"/>
              <a:gd name="connsiteY1" fmla="*/ 18414 h 78064"/>
              <a:gd name="connsiteX2" fmla="*/ 0 w 133430"/>
              <a:gd name="connsiteY2" fmla="*/ 18414 h 78064"/>
              <a:gd name="connsiteX3" fmla="*/ 0 w 133430"/>
              <a:gd name="connsiteY3" fmla="*/ 68950 h 78064"/>
              <a:gd name="connsiteX4" fmla="*/ 4350 w 133430"/>
              <a:gd name="connsiteY4" fmla="*/ 76697 h 78064"/>
              <a:gd name="connsiteX5" fmla="*/ 13230 w 133430"/>
              <a:gd name="connsiteY5" fmla="*/ 77055 h 78064"/>
              <a:gd name="connsiteX6" fmla="*/ 133431 w 133430"/>
              <a:gd name="connsiteY6" fmla="*/ 16269 h 78064"/>
              <a:gd name="connsiteX7" fmla="*/ 125207 w 133430"/>
              <a:gd name="connsiteY7" fmla="*/ 0 h 7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430" h="78064">
                <a:moveTo>
                  <a:pt x="18236" y="54171"/>
                </a:moveTo>
                <a:lnTo>
                  <a:pt x="18236" y="18414"/>
                </a:lnTo>
                <a:lnTo>
                  <a:pt x="0" y="18414"/>
                </a:lnTo>
                <a:lnTo>
                  <a:pt x="0" y="68950"/>
                </a:lnTo>
                <a:cubicBezTo>
                  <a:pt x="20" y="72109"/>
                  <a:pt x="1663" y="75036"/>
                  <a:pt x="4350" y="76697"/>
                </a:cubicBezTo>
                <a:cubicBezTo>
                  <a:pt x="7037" y="78383"/>
                  <a:pt x="10416" y="78520"/>
                  <a:pt x="13230" y="77055"/>
                </a:cubicBezTo>
                <a:lnTo>
                  <a:pt x="133431" y="16269"/>
                </a:lnTo>
                <a:lnTo>
                  <a:pt x="125207" y="0"/>
                </a:lnTo>
                <a:close/>
              </a:path>
            </a:pathLst>
          </a:custGeom>
          <a:solidFill>
            <a:schemeClr val="bg1"/>
          </a:solidFill>
          <a:ln w="5906" cap="flat">
            <a:noFill/>
            <a:prstDash val="solid"/>
            <a:miter/>
          </a:ln>
        </p:spPr>
        <p:txBody>
          <a:bodyPr rtlCol="0" anchor="ctr"/>
          <a:lstStyle/>
          <a:p>
            <a:endParaRPr lang="en-US"/>
          </a:p>
        </p:txBody>
      </p:sp>
      <p:sp>
        <p:nvSpPr>
          <p:cNvPr id="451" name="Freeform 450">
            <a:extLst>
              <a:ext uri="{FF2B5EF4-FFF2-40B4-BE49-F238E27FC236}">
                <a16:creationId xmlns:a16="http://schemas.microsoft.com/office/drawing/2014/main" id="{6E8DD629-D815-8A3A-8F28-EE79B40FC42B}"/>
              </a:ext>
            </a:extLst>
          </p:cNvPr>
          <p:cNvSpPr/>
          <p:nvPr/>
        </p:nvSpPr>
        <p:spPr>
          <a:xfrm>
            <a:off x="10657688" y="972182"/>
            <a:ext cx="89390" cy="18235"/>
          </a:xfrm>
          <a:custGeom>
            <a:avLst/>
            <a:gdLst>
              <a:gd name="connsiteX0" fmla="*/ 0 w 89390"/>
              <a:gd name="connsiteY0" fmla="*/ 0 h 18235"/>
              <a:gd name="connsiteX1" fmla="*/ 89391 w 89390"/>
              <a:gd name="connsiteY1" fmla="*/ 0 h 18235"/>
              <a:gd name="connsiteX2" fmla="*/ 89391 w 89390"/>
              <a:gd name="connsiteY2" fmla="*/ 18236 h 18235"/>
              <a:gd name="connsiteX3" fmla="*/ 0 w 8939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89390" h="18235">
                <a:moveTo>
                  <a:pt x="0" y="0"/>
                </a:moveTo>
                <a:lnTo>
                  <a:pt x="89391" y="0"/>
                </a:lnTo>
                <a:lnTo>
                  <a:pt x="89391" y="18236"/>
                </a:lnTo>
                <a:lnTo>
                  <a:pt x="0" y="18236"/>
                </a:lnTo>
                <a:close/>
              </a:path>
            </a:pathLst>
          </a:custGeom>
          <a:solidFill>
            <a:schemeClr val="bg1"/>
          </a:solidFill>
          <a:ln w="5906" cap="flat">
            <a:noFill/>
            <a:prstDash val="solid"/>
            <a:miter/>
          </a:ln>
        </p:spPr>
        <p:txBody>
          <a:bodyPr rtlCol="0" anchor="ctr"/>
          <a:lstStyle/>
          <a:p>
            <a:endParaRPr lang="en-US"/>
          </a:p>
        </p:txBody>
      </p:sp>
      <p:sp>
        <p:nvSpPr>
          <p:cNvPr id="452" name="Freeform 451">
            <a:extLst>
              <a:ext uri="{FF2B5EF4-FFF2-40B4-BE49-F238E27FC236}">
                <a16:creationId xmlns:a16="http://schemas.microsoft.com/office/drawing/2014/main" id="{00F2091D-27D5-F716-652A-C4DBF7AD9A68}"/>
              </a:ext>
            </a:extLst>
          </p:cNvPr>
          <p:cNvSpPr/>
          <p:nvPr/>
        </p:nvSpPr>
        <p:spPr>
          <a:xfrm>
            <a:off x="10657688" y="1032967"/>
            <a:ext cx="159770" cy="18235"/>
          </a:xfrm>
          <a:custGeom>
            <a:avLst/>
            <a:gdLst>
              <a:gd name="connsiteX0" fmla="*/ 0 w 159770"/>
              <a:gd name="connsiteY0" fmla="*/ 0 h 18235"/>
              <a:gd name="connsiteX1" fmla="*/ 159771 w 159770"/>
              <a:gd name="connsiteY1" fmla="*/ 0 h 18235"/>
              <a:gd name="connsiteX2" fmla="*/ 159771 w 159770"/>
              <a:gd name="connsiteY2" fmla="*/ 18236 h 18235"/>
              <a:gd name="connsiteX3" fmla="*/ 0 w 159770"/>
              <a:gd name="connsiteY3" fmla="*/ 18236 h 18235"/>
            </a:gdLst>
            <a:ahLst/>
            <a:cxnLst>
              <a:cxn ang="0">
                <a:pos x="connsiteX0" y="connsiteY0"/>
              </a:cxn>
              <a:cxn ang="0">
                <a:pos x="connsiteX1" y="connsiteY1"/>
              </a:cxn>
              <a:cxn ang="0">
                <a:pos x="connsiteX2" y="connsiteY2"/>
              </a:cxn>
              <a:cxn ang="0">
                <a:pos x="connsiteX3" y="connsiteY3"/>
              </a:cxn>
            </a:cxnLst>
            <a:rect l="l" t="t" r="r" b="b"/>
            <a:pathLst>
              <a:path w="159770" h="18235">
                <a:moveTo>
                  <a:pt x="0" y="0"/>
                </a:moveTo>
                <a:lnTo>
                  <a:pt x="159771" y="0"/>
                </a:lnTo>
                <a:lnTo>
                  <a:pt x="159771" y="18236"/>
                </a:lnTo>
                <a:lnTo>
                  <a:pt x="0" y="18236"/>
                </a:lnTo>
                <a:close/>
              </a:path>
            </a:pathLst>
          </a:custGeom>
          <a:solidFill>
            <a:schemeClr val="bg1"/>
          </a:solidFill>
          <a:ln w="5906" cap="flat">
            <a:noFill/>
            <a:prstDash val="solid"/>
            <a:miter/>
          </a:ln>
        </p:spPr>
        <p:txBody>
          <a:bodyPr rtlCol="0" anchor="ctr"/>
          <a:lstStyle/>
          <a:p>
            <a:endParaRPr lang="en-US"/>
          </a:p>
        </p:txBody>
      </p:sp>
      <p:sp>
        <p:nvSpPr>
          <p:cNvPr id="453" name="Freeform 452">
            <a:extLst>
              <a:ext uri="{FF2B5EF4-FFF2-40B4-BE49-F238E27FC236}">
                <a16:creationId xmlns:a16="http://schemas.microsoft.com/office/drawing/2014/main" id="{92F4164E-3E74-2015-FFCE-2CA5CA395CF2}"/>
              </a:ext>
            </a:extLst>
          </p:cNvPr>
          <p:cNvSpPr/>
          <p:nvPr/>
        </p:nvSpPr>
        <p:spPr>
          <a:xfrm>
            <a:off x="10847852" y="973076"/>
            <a:ext cx="133430" cy="78064"/>
          </a:xfrm>
          <a:custGeom>
            <a:avLst/>
            <a:gdLst>
              <a:gd name="connsiteX0" fmla="*/ 18236 w 133430"/>
              <a:gd name="connsiteY0" fmla="*/ 54171 h 78064"/>
              <a:gd name="connsiteX1" fmla="*/ 18236 w 133430"/>
              <a:gd name="connsiteY1" fmla="*/ 18414 h 78064"/>
              <a:gd name="connsiteX2" fmla="*/ 0 w 133430"/>
              <a:gd name="connsiteY2" fmla="*/ 18414 h 78064"/>
              <a:gd name="connsiteX3" fmla="*/ 0 w 133430"/>
              <a:gd name="connsiteY3" fmla="*/ 68950 h 78064"/>
              <a:gd name="connsiteX4" fmla="*/ 4350 w 133430"/>
              <a:gd name="connsiteY4" fmla="*/ 76697 h 78064"/>
              <a:gd name="connsiteX5" fmla="*/ 13230 w 133430"/>
              <a:gd name="connsiteY5" fmla="*/ 77055 h 78064"/>
              <a:gd name="connsiteX6" fmla="*/ 133431 w 133430"/>
              <a:gd name="connsiteY6" fmla="*/ 16269 h 78064"/>
              <a:gd name="connsiteX7" fmla="*/ 125207 w 133430"/>
              <a:gd name="connsiteY7" fmla="*/ 0 h 7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430" h="78064">
                <a:moveTo>
                  <a:pt x="18236" y="54171"/>
                </a:moveTo>
                <a:lnTo>
                  <a:pt x="18236" y="18414"/>
                </a:lnTo>
                <a:lnTo>
                  <a:pt x="0" y="18414"/>
                </a:lnTo>
                <a:lnTo>
                  <a:pt x="0" y="68950"/>
                </a:lnTo>
                <a:cubicBezTo>
                  <a:pt x="20" y="72109"/>
                  <a:pt x="1663" y="75036"/>
                  <a:pt x="4350" y="76697"/>
                </a:cubicBezTo>
                <a:cubicBezTo>
                  <a:pt x="7037" y="78383"/>
                  <a:pt x="10416" y="78520"/>
                  <a:pt x="13230" y="77055"/>
                </a:cubicBezTo>
                <a:lnTo>
                  <a:pt x="133431" y="16269"/>
                </a:lnTo>
                <a:lnTo>
                  <a:pt x="125207" y="0"/>
                </a:lnTo>
                <a:close/>
              </a:path>
            </a:pathLst>
          </a:custGeom>
          <a:solidFill>
            <a:schemeClr val="bg1"/>
          </a:solidFill>
          <a:ln w="5906" cap="flat">
            <a:noFill/>
            <a:prstDash val="solid"/>
            <a:miter/>
          </a:ln>
        </p:spPr>
        <p:txBody>
          <a:bodyPr rtlCol="0" anchor="ctr"/>
          <a:lstStyle/>
          <a:p>
            <a:endParaRPr lang="en-US"/>
          </a:p>
        </p:txBody>
      </p:sp>
      <p:sp>
        <p:nvSpPr>
          <p:cNvPr id="454" name="Freeform 453">
            <a:extLst>
              <a:ext uri="{FF2B5EF4-FFF2-40B4-BE49-F238E27FC236}">
                <a16:creationId xmlns:a16="http://schemas.microsoft.com/office/drawing/2014/main" id="{4F6DAEF6-80CF-B52E-F086-8691F1FA24A7}"/>
              </a:ext>
            </a:extLst>
          </p:cNvPr>
          <p:cNvSpPr/>
          <p:nvPr/>
        </p:nvSpPr>
        <p:spPr>
          <a:xfrm>
            <a:off x="10608464" y="544894"/>
            <a:ext cx="560189" cy="554520"/>
          </a:xfrm>
          <a:custGeom>
            <a:avLst/>
            <a:gdLst>
              <a:gd name="connsiteX0" fmla="*/ 408754 w 560189"/>
              <a:gd name="connsiteY0" fmla="*/ 0 h 554520"/>
              <a:gd name="connsiteX1" fmla="*/ 9118 w 560189"/>
              <a:gd name="connsiteY1" fmla="*/ 0 h 554520"/>
              <a:gd name="connsiteX2" fmla="*/ 0 w 560189"/>
              <a:gd name="connsiteY2" fmla="*/ 9058 h 554520"/>
              <a:gd name="connsiteX3" fmla="*/ 0 w 560189"/>
              <a:gd name="connsiteY3" fmla="*/ 545403 h 554520"/>
              <a:gd name="connsiteX4" fmla="*/ 9118 w 560189"/>
              <a:gd name="connsiteY4" fmla="*/ 554521 h 554520"/>
              <a:gd name="connsiteX5" fmla="*/ 408754 w 560189"/>
              <a:gd name="connsiteY5" fmla="*/ 554521 h 554520"/>
              <a:gd name="connsiteX6" fmla="*/ 417872 w 560189"/>
              <a:gd name="connsiteY6" fmla="*/ 545522 h 554520"/>
              <a:gd name="connsiteX7" fmla="*/ 417872 w 560189"/>
              <a:gd name="connsiteY7" fmla="*/ 545403 h 554520"/>
              <a:gd name="connsiteX8" fmla="*/ 417872 w 560189"/>
              <a:gd name="connsiteY8" fmla="*/ 9058 h 554520"/>
              <a:gd name="connsiteX9" fmla="*/ 408813 w 560189"/>
              <a:gd name="connsiteY9" fmla="*/ 0 h 554520"/>
              <a:gd name="connsiteX10" fmla="*/ 408754 w 560189"/>
              <a:gd name="connsiteY10" fmla="*/ 0 h 554520"/>
              <a:gd name="connsiteX11" fmla="*/ 110785 w 560189"/>
              <a:gd name="connsiteY11" fmla="*/ 18236 h 554520"/>
              <a:gd name="connsiteX12" fmla="*/ 307444 w 560189"/>
              <a:gd name="connsiteY12" fmla="*/ 18236 h 554520"/>
              <a:gd name="connsiteX13" fmla="*/ 307444 w 560189"/>
              <a:gd name="connsiteY13" fmla="*/ 75506 h 554520"/>
              <a:gd name="connsiteX14" fmla="*/ 110785 w 560189"/>
              <a:gd name="connsiteY14" fmla="*/ 75506 h 554520"/>
              <a:gd name="connsiteX15" fmla="*/ 399636 w 560189"/>
              <a:gd name="connsiteY15" fmla="*/ 536225 h 554520"/>
              <a:gd name="connsiteX16" fmla="*/ 18236 w 560189"/>
              <a:gd name="connsiteY16" fmla="*/ 536225 h 554520"/>
              <a:gd name="connsiteX17" fmla="*/ 18236 w 560189"/>
              <a:gd name="connsiteY17" fmla="*/ 18236 h 554520"/>
              <a:gd name="connsiteX18" fmla="*/ 92490 w 560189"/>
              <a:gd name="connsiteY18" fmla="*/ 18236 h 554520"/>
              <a:gd name="connsiteX19" fmla="*/ 92490 w 560189"/>
              <a:gd name="connsiteY19" fmla="*/ 84623 h 554520"/>
              <a:gd name="connsiteX20" fmla="*/ 101607 w 560189"/>
              <a:gd name="connsiteY20" fmla="*/ 93741 h 554520"/>
              <a:gd name="connsiteX21" fmla="*/ 316145 w 560189"/>
              <a:gd name="connsiteY21" fmla="*/ 93741 h 554520"/>
              <a:gd name="connsiteX22" fmla="*/ 325263 w 560189"/>
              <a:gd name="connsiteY22" fmla="*/ 84623 h 554520"/>
              <a:gd name="connsiteX23" fmla="*/ 325263 w 560189"/>
              <a:gd name="connsiteY23" fmla="*/ 18236 h 554520"/>
              <a:gd name="connsiteX24" fmla="*/ 399636 w 560189"/>
              <a:gd name="connsiteY24" fmla="*/ 18236 h 554520"/>
              <a:gd name="connsiteX25" fmla="*/ 560182 w 560189"/>
              <a:gd name="connsiteY25" fmla="*/ 404106 h 554520"/>
              <a:gd name="connsiteX26" fmla="*/ 560182 w 560189"/>
              <a:gd name="connsiteY26" fmla="*/ 399755 h 554520"/>
              <a:gd name="connsiteX27" fmla="*/ 524425 w 560189"/>
              <a:gd name="connsiteY27" fmla="*/ 399755 h 554520"/>
              <a:gd name="connsiteX28" fmla="*/ 524425 w 560189"/>
              <a:gd name="connsiteY28" fmla="*/ 93145 h 554520"/>
              <a:gd name="connsiteX29" fmla="*/ 523830 w 560189"/>
              <a:gd name="connsiteY29" fmla="*/ 89868 h 554520"/>
              <a:gd name="connsiteX30" fmla="*/ 523830 w 560189"/>
              <a:gd name="connsiteY30" fmla="*/ 89868 h 554520"/>
              <a:gd name="connsiteX31" fmla="*/ 493258 w 560189"/>
              <a:gd name="connsiteY31" fmla="*/ 7867 h 554520"/>
              <a:gd name="connsiteX32" fmla="*/ 484974 w 560189"/>
              <a:gd name="connsiteY32" fmla="*/ 1907 h 554520"/>
              <a:gd name="connsiteX33" fmla="*/ 476393 w 560189"/>
              <a:gd name="connsiteY33" fmla="*/ 7271 h 554520"/>
              <a:gd name="connsiteX34" fmla="*/ 439385 w 560189"/>
              <a:gd name="connsiteY34" fmla="*/ 89331 h 554520"/>
              <a:gd name="connsiteX35" fmla="*/ 439385 w 560189"/>
              <a:gd name="connsiteY35" fmla="*/ 89331 h 554520"/>
              <a:gd name="connsiteX36" fmla="*/ 438551 w 560189"/>
              <a:gd name="connsiteY36" fmla="*/ 93145 h 554520"/>
              <a:gd name="connsiteX37" fmla="*/ 438551 w 560189"/>
              <a:gd name="connsiteY37" fmla="*/ 543377 h 554520"/>
              <a:gd name="connsiteX38" fmla="*/ 447549 w 560189"/>
              <a:gd name="connsiteY38" fmla="*/ 552494 h 554520"/>
              <a:gd name="connsiteX39" fmla="*/ 447669 w 560189"/>
              <a:gd name="connsiteY39" fmla="*/ 552494 h 554520"/>
              <a:gd name="connsiteX40" fmla="*/ 515546 w 560189"/>
              <a:gd name="connsiteY40" fmla="*/ 552494 h 554520"/>
              <a:gd name="connsiteX41" fmla="*/ 524425 w 560189"/>
              <a:gd name="connsiteY41" fmla="*/ 543377 h 554520"/>
              <a:gd name="connsiteX42" fmla="*/ 524425 w 560189"/>
              <a:gd name="connsiteY42" fmla="*/ 525498 h 554520"/>
              <a:gd name="connsiteX43" fmla="*/ 550826 w 560189"/>
              <a:gd name="connsiteY43" fmla="*/ 525498 h 554520"/>
              <a:gd name="connsiteX44" fmla="*/ 560184 w 560189"/>
              <a:gd name="connsiteY44" fmla="*/ 516751 h 554520"/>
              <a:gd name="connsiteX45" fmla="*/ 560182 w 560189"/>
              <a:gd name="connsiteY45" fmla="*/ 516083 h 554520"/>
              <a:gd name="connsiteX46" fmla="*/ 560182 w 560189"/>
              <a:gd name="connsiteY46" fmla="*/ 404106 h 554520"/>
              <a:gd name="connsiteX47" fmla="*/ 483961 w 560189"/>
              <a:gd name="connsiteY47" fmla="*/ 34922 h 554520"/>
              <a:gd name="connsiteX48" fmla="*/ 502376 w 560189"/>
              <a:gd name="connsiteY48" fmla="*/ 84027 h 554520"/>
              <a:gd name="connsiteX49" fmla="*/ 461852 w 560189"/>
              <a:gd name="connsiteY49" fmla="*/ 84027 h 554520"/>
              <a:gd name="connsiteX50" fmla="*/ 506547 w 560189"/>
              <a:gd name="connsiteY50" fmla="*/ 534259 h 554520"/>
              <a:gd name="connsiteX51" fmla="*/ 456846 w 560189"/>
              <a:gd name="connsiteY51" fmla="*/ 534259 h 554520"/>
              <a:gd name="connsiteX52" fmla="*/ 456846 w 560189"/>
              <a:gd name="connsiteY52" fmla="*/ 491768 h 554520"/>
              <a:gd name="connsiteX53" fmla="*/ 506547 w 560189"/>
              <a:gd name="connsiteY53" fmla="*/ 491768 h 554520"/>
              <a:gd name="connsiteX54" fmla="*/ 506547 w 560189"/>
              <a:gd name="connsiteY54" fmla="*/ 473473 h 554520"/>
              <a:gd name="connsiteX55" fmla="*/ 456846 w 560189"/>
              <a:gd name="connsiteY55" fmla="*/ 473473 h 554520"/>
              <a:gd name="connsiteX56" fmla="*/ 456846 w 560189"/>
              <a:gd name="connsiteY56" fmla="*/ 102263 h 554520"/>
              <a:gd name="connsiteX57" fmla="*/ 506547 w 560189"/>
              <a:gd name="connsiteY57" fmla="*/ 102263 h 554520"/>
              <a:gd name="connsiteX58" fmla="*/ 524425 w 560189"/>
              <a:gd name="connsiteY58" fmla="*/ 506965 h 554520"/>
              <a:gd name="connsiteX59" fmla="*/ 524425 w 560189"/>
              <a:gd name="connsiteY59" fmla="*/ 417991 h 554520"/>
              <a:gd name="connsiteX60" fmla="*/ 541708 w 560189"/>
              <a:gd name="connsiteY60" fmla="*/ 417991 h 554520"/>
              <a:gd name="connsiteX61" fmla="*/ 541708 w 560189"/>
              <a:gd name="connsiteY61" fmla="*/ 506965 h 55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60189" h="554520">
                <a:moveTo>
                  <a:pt x="408754" y="0"/>
                </a:moveTo>
                <a:lnTo>
                  <a:pt x="9118" y="0"/>
                </a:lnTo>
                <a:cubicBezTo>
                  <a:pt x="4105" y="0"/>
                  <a:pt x="33" y="4046"/>
                  <a:pt x="0" y="9058"/>
                </a:cubicBezTo>
                <a:lnTo>
                  <a:pt x="0" y="545403"/>
                </a:lnTo>
                <a:cubicBezTo>
                  <a:pt x="0" y="550438"/>
                  <a:pt x="4082" y="554521"/>
                  <a:pt x="9118" y="554521"/>
                </a:cubicBezTo>
                <a:lnTo>
                  <a:pt x="408754" y="554521"/>
                </a:lnTo>
                <a:cubicBezTo>
                  <a:pt x="413757" y="554553"/>
                  <a:pt x="417839" y="550525"/>
                  <a:pt x="417872" y="545522"/>
                </a:cubicBezTo>
                <a:cubicBezTo>
                  <a:pt x="417872" y="545483"/>
                  <a:pt x="417872" y="545443"/>
                  <a:pt x="417872" y="545403"/>
                </a:cubicBezTo>
                <a:lnTo>
                  <a:pt x="417872" y="9058"/>
                </a:lnTo>
                <a:cubicBezTo>
                  <a:pt x="417872" y="4056"/>
                  <a:pt x="413816" y="0"/>
                  <a:pt x="408813" y="0"/>
                </a:cubicBezTo>
                <a:cubicBezTo>
                  <a:pt x="408794" y="0"/>
                  <a:pt x="408774" y="0"/>
                  <a:pt x="408754" y="0"/>
                </a:cubicBezTo>
                <a:close/>
                <a:moveTo>
                  <a:pt x="110785" y="18236"/>
                </a:moveTo>
                <a:lnTo>
                  <a:pt x="307444" y="18236"/>
                </a:lnTo>
                <a:lnTo>
                  <a:pt x="307444" y="75506"/>
                </a:lnTo>
                <a:lnTo>
                  <a:pt x="110785" y="75506"/>
                </a:lnTo>
                <a:close/>
                <a:moveTo>
                  <a:pt x="399636" y="536225"/>
                </a:moveTo>
                <a:lnTo>
                  <a:pt x="18236" y="536225"/>
                </a:lnTo>
                <a:lnTo>
                  <a:pt x="18236" y="18236"/>
                </a:lnTo>
                <a:lnTo>
                  <a:pt x="92490" y="18236"/>
                </a:lnTo>
                <a:lnTo>
                  <a:pt x="92490" y="84623"/>
                </a:lnTo>
                <a:cubicBezTo>
                  <a:pt x="92522" y="89645"/>
                  <a:pt x="96585" y="93708"/>
                  <a:pt x="101607" y="93741"/>
                </a:cubicBezTo>
                <a:lnTo>
                  <a:pt x="316145" y="93741"/>
                </a:lnTo>
                <a:cubicBezTo>
                  <a:pt x="321181" y="93741"/>
                  <a:pt x="325263" y="89659"/>
                  <a:pt x="325263" y="84623"/>
                </a:cubicBezTo>
                <a:lnTo>
                  <a:pt x="325263" y="18236"/>
                </a:lnTo>
                <a:lnTo>
                  <a:pt x="399636" y="18236"/>
                </a:lnTo>
                <a:close/>
                <a:moveTo>
                  <a:pt x="560182" y="404106"/>
                </a:moveTo>
                <a:lnTo>
                  <a:pt x="560182" y="399755"/>
                </a:lnTo>
                <a:lnTo>
                  <a:pt x="524425" y="399755"/>
                </a:lnTo>
                <a:lnTo>
                  <a:pt x="524425" y="93145"/>
                </a:lnTo>
                <a:cubicBezTo>
                  <a:pt x="524446" y="92024"/>
                  <a:pt x="524243" y="90910"/>
                  <a:pt x="523830" y="89868"/>
                </a:cubicBezTo>
                <a:lnTo>
                  <a:pt x="523830" y="89868"/>
                </a:lnTo>
                <a:lnTo>
                  <a:pt x="493258" y="7867"/>
                </a:lnTo>
                <a:cubicBezTo>
                  <a:pt x="491971" y="4376"/>
                  <a:pt x="488692" y="2018"/>
                  <a:pt x="484974" y="1907"/>
                </a:cubicBezTo>
                <a:cubicBezTo>
                  <a:pt x="481306" y="1845"/>
                  <a:pt x="477945" y="3946"/>
                  <a:pt x="476393" y="7271"/>
                </a:cubicBezTo>
                <a:lnTo>
                  <a:pt x="439385" y="89331"/>
                </a:lnTo>
                <a:lnTo>
                  <a:pt x="439385" y="89331"/>
                </a:lnTo>
                <a:cubicBezTo>
                  <a:pt x="438835" y="90527"/>
                  <a:pt x="438550" y="91829"/>
                  <a:pt x="438551" y="93145"/>
                </a:cubicBezTo>
                <a:lnTo>
                  <a:pt x="438551" y="543377"/>
                </a:lnTo>
                <a:cubicBezTo>
                  <a:pt x="438518" y="548379"/>
                  <a:pt x="442547" y="552462"/>
                  <a:pt x="447549" y="552494"/>
                </a:cubicBezTo>
                <a:cubicBezTo>
                  <a:pt x="447589" y="552494"/>
                  <a:pt x="447629" y="552494"/>
                  <a:pt x="447669" y="552494"/>
                </a:cubicBezTo>
                <a:lnTo>
                  <a:pt x="515546" y="552494"/>
                </a:lnTo>
                <a:cubicBezTo>
                  <a:pt x="520488" y="552365"/>
                  <a:pt x="524427" y="548320"/>
                  <a:pt x="524425" y="543377"/>
                </a:cubicBezTo>
                <a:lnTo>
                  <a:pt x="524425" y="525498"/>
                </a:lnTo>
                <a:lnTo>
                  <a:pt x="550826" y="525498"/>
                </a:lnTo>
                <a:cubicBezTo>
                  <a:pt x="555825" y="525667"/>
                  <a:pt x="560015" y="521750"/>
                  <a:pt x="560184" y="516751"/>
                </a:cubicBezTo>
                <a:cubicBezTo>
                  <a:pt x="560191" y="516528"/>
                  <a:pt x="560191" y="516305"/>
                  <a:pt x="560182" y="516083"/>
                </a:cubicBezTo>
                <a:lnTo>
                  <a:pt x="560182" y="404106"/>
                </a:lnTo>
                <a:close/>
                <a:moveTo>
                  <a:pt x="483961" y="34922"/>
                </a:moveTo>
                <a:lnTo>
                  <a:pt x="502376" y="84027"/>
                </a:lnTo>
                <a:lnTo>
                  <a:pt x="461852" y="84027"/>
                </a:lnTo>
                <a:close/>
                <a:moveTo>
                  <a:pt x="506547" y="534259"/>
                </a:moveTo>
                <a:lnTo>
                  <a:pt x="456846" y="534259"/>
                </a:lnTo>
                <a:lnTo>
                  <a:pt x="456846" y="491768"/>
                </a:lnTo>
                <a:lnTo>
                  <a:pt x="506547" y="491768"/>
                </a:lnTo>
                <a:close/>
                <a:moveTo>
                  <a:pt x="506547" y="473473"/>
                </a:moveTo>
                <a:lnTo>
                  <a:pt x="456846" y="473473"/>
                </a:lnTo>
                <a:lnTo>
                  <a:pt x="456846" y="102263"/>
                </a:lnTo>
                <a:lnTo>
                  <a:pt x="506547" y="102263"/>
                </a:lnTo>
                <a:close/>
                <a:moveTo>
                  <a:pt x="524425" y="506965"/>
                </a:moveTo>
                <a:lnTo>
                  <a:pt x="524425" y="417991"/>
                </a:lnTo>
                <a:lnTo>
                  <a:pt x="541708" y="417991"/>
                </a:lnTo>
                <a:lnTo>
                  <a:pt x="541708" y="506965"/>
                </a:lnTo>
                <a:close/>
              </a:path>
            </a:pathLst>
          </a:custGeom>
          <a:solidFill>
            <a:schemeClr val="bg1"/>
          </a:solidFill>
          <a:ln w="5906" cap="flat">
            <a:noFill/>
            <a:prstDash val="solid"/>
            <a:miter/>
          </a:ln>
        </p:spPr>
        <p:txBody>
          <a:bodyPr rtlCol="0" anchor="ctr"/>
          <a:lstStyle/>
          <a:p>
            <a:endParaRPr lang="en-US"/>
          </a:p>
        </p:txBody>
      </p:sp>
      <p:sp>
        <p:nvSpPr>
          <p:cNvPr id="456" name="Freeform 455">
            <a:extLst>
              <a:ext uri="{FF2B5EF4-FFF2-40B4-BE49-F238E27FC236}">
                <a16:creationId xmlns:a16="http://schemas.microsoft.com/office/drawing/2014/main" id="{54271878-FB3F-54D9-6B35-DCA1B1B2F7B2}"/>
              </a:ext>
            </a:extLst>
          </p:cNvPr>
          <p:cNvSpPr/>
          <p:nvPr/>
        </p:nvSpPr>
        <p:spPr>
          <a:xfrm>
            <a:off x="9603287" y="3292338"/>
            <a:ext cx="563349" cy="535493"/>
          </a:xfrm>
          <a:custGeom>
            <a:avLst/>
            <a:gdLst>
              <a:gd name="connsiteX0" fmla="*/ 556729 w 563349"/>
              <a:gd name="connsiteY0" fmla="*/ 437723 h 535493"/>
              <a:gd name="connsiteX1" fmla="*/ 538906 w 563349"/>
              <a:gd name="connsiteY1" fmla="*/ 437723 h 535493"/>
              <a:gd name="connsiteX2" fmla="*/ 538906 w 563349"/>
              <a:gd name="connsiteY2" fmla="*/ 147062 h 535493"/>
              <a:gd name="connsiteX3" fmla="*/ 484558 w 563349"/>
              <a:gd name="connsiteY3" fmla="*/ 93195 h 535493"/>
              <a:gd name="connsiteX4" fmla="*/ 413200 w 563349"/>
              <a:gd name="connsiteY4" fmla="*/ 93195 h 535493"/>
              <a:gd name="connsiteX5" fmla="*/ 413200 w 563349"/>
              <a:gd name="connsiteY5" fmla="*/ 68307 h 535493"/>
              <a:gd name="connsiteX6" fmla="*/ 409455 w 563349"/>
              <a:gd name="connsiteY6" fmla="*/ 62038 h 535493"/>
              <a:gd name="connsiteX7" fmla="*/ 284680 w 563349"/>
              <a:gd name="connsiteY7" fmla="*/ 713 h 535493"/>
              <a:gd name="connsiteX8" fmla="*/ 278569 w 563349"/>
              <a:gd name="connsiteY8" fmla="*/ 713 h 535493"/>
              <a:gd name="connsiteX9" fmla="*/ 153882 w 563349"/>
              <a:gd name="connsiteY9" fmla="*/ 61861 h 535493"/>
              <a:gd name="connsiteX10" fmla="*/ 150149 w 563349"/>
              <a:gd name="connsiteY10" fmla="*/ 68133 h 535493"/>
              <a:gd name="connsiteX11" fmla="*/ 150149 w 563349"/>
              <a:gd name="connsiteY11" fmla="*/ 93195 h 535493"/>
              <a:gd name="connsiteX12" fmla="*/ 78791 w 563349"/>
              <a:gd name="connsiteY12" fmla="*/ 93195 h 535493"/>
              <a:gd name="connsiteX13" fmla="*/ 24443 w 563349"/>
              <a:gd name="connsiteY13" fmla="*/ 147062 h 535493"/>
              <a:gd name="connsiteX14" fmla="*/ 24443 w 563349"/>
              <a:gd name="connsiteY14" fmla="*/ 437723 h 535493"/>
              <a:gd name="connsiteX15" fmla="*/ 6621 w 563349"/>
              <a:gd name="connsiteY15" fmla="*/ 437723 h 535493"/>
              <a:gd name="connsiteX16" fmla="*/ 1 w 563349"/>
              <a:gd name="connsiteY16" fmla="*/ 445056 h 535493"/>
              <a:gd name="connsiteX17" fmla="*/ 1 w 563349"/>
              <a:gd name="connsiteY17" fmla="*/ 481371 h 535493"/>
              <a:gd name="connsiteX18" fmla="*/ 53658 w 563349"/>
              <a:gd name="connsiteY18" fmla="*/ 535494 h 535493"/>
              <a:gd name="connsiteX19" fmla="*/ 53843 w 563349"/>
              <a:gd name="connsiteY19" fmla="*/ 535494 h 535493"/>
              <a:gd name="connsiteX20" fmla="*/ 509506 w 563349"/>
              <a:gd name="connsiteY20" fmla="*/ 535494 h 535493"/>
              <a:gd name="connsiteX21" fmla="*/ 563349 w 563349"/>
              <a:gd name="connsiteY21" fmla="*/ 481556 h 535493"/>
              <a:gd name="connsiteX22" fmla="*/ 563349 w 563349"/>
              <a:gd name="connsiteY22" fmla="*/ 481371 h 535493"/>
              <a:gd name="connsiteX23" fmla="*/ 563349 w 563349"/>
              <a:gd name="connsiteY23" fmla="*/ 445056 h 535493"/>
              <a:gd name="connsiteX24" fmla="*/ 556729 w 563349"/>
              <a:gd name="connsiteY24" fmla="*/ 437723 h 535493"/>
              <a:gd name="connsiteX25" fmla="*/ 194658 w 563349"/>
              <a:gd name="connsiteY25" fmla="*/ 269610 h 535493"/>
              <a:gd name="connsiteX26" fmla="*/ 277819 w 563349"/>
              <a:gd name="connsiteY26" fmla="*/ 326381 h 535493"/>
              <a:gd name="connsiteX27" fmla="*/ 285630 w 563349"/>
              <a:gd name="connsiteY27" fmla="*/ 326381 h 535493"/>
              <a:gd name="connsiteX28" fmla="*/ 368699 w 563349"/>
              <a:gd name="connsiteY28" fmla="*/ 269610 h 535493"/>
              <a:gd name="connsiteX29" fmla="*/ 413200 w 563349"/>
              <a:gd name="connsiteY29" fmla="*/ 185128 h 535493"/>
              <a:gd name="connsiteX30" fmla="*/ 413200 w 563349"/>
              <a:gd name="connsiteY30" fmla="*/ 157212 h 535493"/>
              <a:gd name="connsiteX31" fmla="*/ 478381 w 563349"/>
              <a:gd name="connsiteY31" fmla="*/ 157212 h 535493"/>
              <a:gd name="connsiteX32" fmla="*/ 478381 w 563349"/>
              <a:gd name="connsiteY32" fmla="*/ 394657 h 535493"/>
              <a:gd name="connsiteX33" fmla="*/ 84968 w 563349"/>
              <a:gd name="connsiteY33" fmla="*/ 394657 h 535493"/>
              <a:gd name="connsiteX34" fmla="*/ 84968 w 563349"/>
              <a:gd name="connsiteY34" fmla="*/ 157212 h 535493"/>
              <a:gd name="connsiteX35" fmla="*/ 150149 w 563349"/>
              <a:gd name="connsiteY35" fmla="*/ 157212 h 535493"/>
              <a:gd name="connsiteX36" fmla="*/ 150149 w 563349"/>
              <a:gd name="connsiteY36" fmla="*/ 185128 h 535493"/>
              <a:gd name="connsiteX37" fmla="*/ 194658 w 563349"/>
              <a:gd name="connsiteY37" fmla="*/ 269610 h 535493"/>
              <a:gd name="connsiteX38" fmla="*/ 164117 w 563349"/>
              <a:gd name="connsiteY38" fmla="*/ 72489 h 535493"/>
              <a:gd name="connsiteX39" fmla="*/ 281675 w 563349"/>
              <a:gd name="connsiteY39" fmla="*/ 14757 h 535493"/>
              <a:gd name="connsiteX40" fmla="*/ 399233 w 563349"/>
              <a:gd name="connsiteY40" fmla="*/ 72657 h 535493"/>
              <a:gd name="connsiteX41" fmla="*/ 399233 w 563349"/>
              <a:gd name="connsiteY41" fmla="*/ 185128 h 535493"/>
              <a:gd name="connsiteX42" fmla="*/ 360823 w 563349"/>
              <a:gd name="connsiteY42" fmla="*/ 258070 h 535493"/>
              <a:gd name="connsiteX43" fmla="*/ 281598 w 563349"/>
              <a:gd name="connsiteY43" fmla="*/ 312158 h 535493"/>
              <a:gd name="connsiteX44" fmla="*/ 202491 w 563349"/>
              <a:gd name="connsiteY44" fmla="*/ 258070 h 535493"/>
              <a:gd name="connsiteX45" fmla="*/ 164117 w 563349"/>
              <a:gd name="connsiteY45" fmla="*/ 185128 h 535493"/>
              <a:gd name="connsiteX46" fmla="*/ 38411 w 563349"/>
              <a:gd name="connsiteY46" fmla="*/ 147062 h 535493"/>
              <a:gd name="connsiteX47" fmla="*/ 78746 w 563349"/>
              <a:gd name="connsiteY47" fmla="*/ 107163 h 535493"/>
              <a:gd name="connsiteX48" fmla="*/ 78791 w 563349"/>
              <a:gd name="connsiteY48" fmla="*/ 107163 h 535493"/>
              <a:gd name="connsiteX49" fmla="*/ 150149 w 563349"/>
              <a:gd name="connsiteY49" fmla="*/ 107163 h 535493"/>
              <a:gd name="connsiteX50" fmla="*/ 150149 w 563349"/>
              <a:gd name="connsiteY50" fmla="*/ 143245 h 535493"/>
              <a:gd name="connsiteX51" fmla="*/ 78170 w 563349"/>
              <a:gd name="connsiteY51" fmla="*/ 143245 h 535493"/>
              <a:gd name="connsiteX52" fmla="*/ 71001 w 563349"/>
              <a:gd name="connsiteY52" fmla="*/ 149781 h 535493"/>
              <a:gd name="connsiteX53" fmla="*/ 71001 w 563349"/>
              <a:gd name="connsiteY53" fmla="*/ 401578 h 535493"/>
              <a:gd name="connsiteX54" fmla="*/ 78170 w 563349"/>
              <a:gd name="connsiteY54" fmla="*/ 408624 h 535493"/>
              <a:gd name="connsiteX55" fmla="*/ 485181 w 563349"/>
              <a:gd name="connsiteY55" fmla="*/ 408624 h 535493"/>
              <a:gd name="connsiteX56" fmla="*/ 492349 w 563349"/>
              <a:gd name="connsiteY56" fmla="*/ 401578 h 535493"/>
              <a:gd name="connsiteX57" fmla="*/ 492349 w 563349"/>
              <a:gd name="connsiteY57" fmla="*/ 149781 h 535493"/>
              <a:gd name="connsiteX58" fmla="*/ 485181 w 563349"/>
              <a:gd name="connsiteY58" fmla="*/ 143245 h 535493"/>
              <a:gd name="connsiteX59" fmla="*/ 413200 w 563349"/>
              <a:gd name="connsiteY59" fmla="*/ 143245 h 535493"/>
              <a:gd name="connsiteX60" fmla="*/ 413200 w 563349"/>
              <a:gd name="connsiteY60" fmla="*/ 107163 h 535493"/>
              <a:gd name="connsiteX61" fmla="*/ 484558 w 563349"/>
              <a:gd name="connsiteY61" fmla="*/ 107163 h 535493"/>
              <a:gd name="connsiteX62" fmla="*/ 524939 w 563349"/>
              <a:gd name="connsiteY62" fmla="*/ 147016 h 535493"/>
              <a:gd name="connsiteX63" fmla="*/ 524939 w 563349"/>
              <a:gd name="connsiteY63" fmla="*/ 147062 h 535493"/>
              <a:gd name="connsiteX64" fmla="*/ 524939 w 563349"/>
              <a:gd name="connsiteY64" fmla="*/ 437723 h 535493"/>
              <a:gd name="connsiteX65" fmla="*/ 350952 w 563349"/>
              <a:gd name="connsiteY65" fmla="*/ 437723 h 535493"/>
              <a:gd name="connsiteX66" fmla="*/ 345815 w 563349"/>
              <a:gd name="connsiteY66" fmla="*/ 440150 h 535493"/>
              <a:gd name="connsiteX67" fmla="*/ 336232 w 563349"/>
              <a:gd name="connsiteY67" fmla="*/ 450456 h 535493"/>
              <a:gd name="connsiteX68" fmla="*/ 306644 w 563349"/>
              <a:gd name="connsiteY68" fmla="*/ 463329 h 535493"/>
              <a:gd name="connsiteX69" fmla="*/ 256711 w 563349"/>
              <a:gd name="connsiteY69" fmla="*/ 463329 h 535493"/>
              <a:gd name="connsiteX70" fmla="*/ 227123 w 563349"/>
              <a:gd name="connsiteY70" fmla="*/ 450545 h 535493"/>
              <a:gd name="connsiteX71" fmla="*/ 217539 w 563349"/>
              <a:gd name="connsiteY71" fmla="*/ 440059 h 535493"/>
              <a:gd name="connsiteX72" fmla="*/ 212399 w 563349"/>
              <a:gd name="connsiteY72" fmla="*/ 437723 h 535493"/>
              <a:gd name="connsiteX73" fmla="*/ 38411 w 563349"/>
              <a:gd name="connsiteY73" fmla="*/ 437723 h 535493"/>
              <a:gd name="connsiteX74" fmla="*/ 549382 w 563349"/>
              <a:gd name="connsiteY74" fmla="*/ 481371 h 535493"/>
              <a:gd name="connsiteX75" fmla="*/ 509730 w 563349"/>
              <a:gd name="connsiteY75" fmla="*/ 521525 h 535493"/>
              <a:gd name="connsiteX76" fmla="*/ 509506 w 563349"/>
              <a:gd name="connsiteY76" fmla="*/ 521527 h 535493"/>
              <a:gd name="connsiteX77" fmla="*/ 53843 w 563349"/>
              <a:gd name="connsiteY77" fmla="*/ 521527 h 535493"/>
              <a:gd name="connsiteX78" fmla="*/ 13967 w 563349"/>
              <a:gd name="connsiteY78" fmla="*/ 481592 h 535493"/>
              <a:gd name="connsiteX79" fmla="*/ 13968 w 563349"/>
              <a:gd name="connsiteY79" fmla="*/ 481371 h 535493"/>
              <a:gd name="connsiteX80" fmla="*/ 13968 w 563349"/>
              <a:gd name="connsiteY80" fmla="*/ 451690 h 535493"/>
              <a:gd name="connsiteX81" fmla="*/ 209338 w 563349"/>
              <a:gd name="connsiteY81" fmla="*/ 451690 h 535493"/>
              <a:gd name="connsiteX82" fmla="*/ 216849 w 563349"/>
              <a:gd name="connsiteY82" fmla="*/ 459838 h 535493"/>
              <a:gd name="connsiteX83" fmla="*/ 256706 w 563349"/>
              <a:gd name="connsiteY83" fmla="*/ 477297 h 535493"/>
              <a:gd name="connsiteX84" fmla="*/ 306639 w 563349"/>
              <a:gd name="connsiteY84" fmla="*/ 477297 h 535493"/>
              <a:gd name="connsiteX85" fmla="*/ 346506 w 563349"/>
              <a:gd name="connsiteY85" fmla="*/ 459838 h 535493"/>
              <a:gd name="connsiteX86" fmla="*/ 354016 w 563349"/>
              <a:gd name="connsiteY86" fmla="*/ 451690 h 535493"/>
              <a:gd name="connsiteX87" fmla="*/ 549382 w 563349"/>
              <a:gd name="connsiteY87" fmla="*/ 451690 h 535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63349" h="535493">
                <a:moveTo>
                  <a:pt x="556729" y="437723"/>
                </a:moveTo>
                <a:lnTo>
                  <a:pt x="538906" y="437723"/>
                </a:lnTo>
                <a:lnTo>
                  <a:pt x="538906" y="147062"/>
                </a:lnTo>
                <a:cubicBezTo>
                  <a:pt x="538906" y="117173"/>
                  <a:pt x="514447" y="93195"/>
                  <a:pt x="484558" y="93195"/>
                </a:cubicBezTo>
                <a:lnTo>
                  <a:pt x="413200" y="93195"/>
                </a:lnTo>
                <a:lnTo>
                  <a:pt x="413200" y="68307"/>
                </a:lnTo>
                <a:cubicBezTo>
                  <a:pt x="413266" y="65670"/>
                  <a:pt x="411807" y="63231"/>
                  <a:pt x="409455" y="62038"/>
                </a:cubicBezTo>
                <a:lnTo>
                  <a:pt x="284680" y="713"/>
                </a:lnTo>
                <a:cubicBezTo>
                  <a:pt x="282754" y="-238"/>
                  <a:pt x="280496" y="-238"/>
                  <a:pt x="278569" y="713"/>
                </a:cubicBezTo>
                <a:lnTo>
                  <a:pt x="153882" y="61861"/>
                </a:lnTo>
                <a:cubicBezTo>
                  <a:pt x="151531" y="63055"/>
                  <a:pt x="150077" y="65497"/>
                  <a:pt x="150149" y="68133"/>
                </a:cubicBezTo>
                <a:lnTo>
                  <a:pt x="150149" y="93195"/>
                </a:lnTo>
                <a:lnTo>
                  <a:pt x="78791" y="93195"/>
                </a:lnTo>
                <a:cubicBezTo>
                  <a:pt x="48902" y="93195"/>
                  <a:pt x="24443" y="117173"/>
                  <a:pt x="24443" y="147062"/>
                </a:cubicBezTo>
                <a:lnTo>
                  <a:pt x="24443" y="437723"/>
                </a:lnTo>
                <a:lnTo>
                  <a:pt x="6621" y="437723"/>
                </a:lnTo>
                <a:cubicBezTo>
                  <a:pt x="2765" y="437723"/>
                  <a:pt x="1" y="441203"/>
                  <a:pt x="1" y="445056"/>
                </a:cubicBezTo>
                <a:lnTo>
                  <a:pt x="1" y="481371"/>
                </a:lnTo>
                <a:cubicBezTo>
                  <a:pt x="-128" y="511134"/>
                  <a:pt x="23895" y="535365"/>
                  <a:pt x="53658" y="535494"/>
                </a:cubicBezTo>
                <a:cubicBezTo>
                  <a:pt x="53720" y="535494"/>
                  <a:pt x="53781" y="535494"/>
                  <a:pt x="53843" y="535494"/>
                </a:cubicBezTo>
                <a:lnTo>
                  <a:pt x="509506" y="535494"/>
                </a:lnTo>
                <a:cubicBezTo>
                  <a:pt x="539269" y="535468"/>
                  <a:pt x="563376" y="511319"/>
                  <a:pt x="563349" y="481556"/>
                </a:cubicBezTo>
                <a:cubicBezTo>
                  <a:pt x="563349" y="481494"/>
                  <a:pt x="563349" y="481432"/>
                  <a:pt x="563349" y="481371"/>
                </a:cubicBezTo>
                <a:lnTo>
                  <a:pt x="563349" y="445056"/>
                </a:lnTo>
                <a:cubicBezTo>
                  <a:pt x="563349" y="441203"/>
                  <a:pt x="560585" y="437723"/>
                  <a:pt x="556729" y="437723"/>
                </a:cubicBezTo>
                <a:close/>
                <a:moveTo>
                  <a:pt x="194658" y="269610"/>
                </a:moveTo>
                <a:lnTo>
                  <a:pt x="277819" y="326381"/>
                </a:lnTo>
                <a:cubicBezTo>
                  <a:pt x="280171" y="328000"/>
                  <a:pt x="283278" y="328000"/>
                  <a:pt x="285630" y="326381"/>
                </a:cubicBezTo>
                <a:lnTo>
                  <a:pt x="368699" y="269610"/>
                </a:lnTo>
                <a:cubicBezTo>
                  <a:pt x="393749" y="252539"/>
                  <a:pt x="413200" y="215425"/>
                  <a:pt x="413200" y="185128"/>
                </a:cubicBezTo>
                <a:lnTo>
                  <a:pt x="413200" y="157212"/>
                </a:lnTo>
                <a:lnTo>
                  <a:pt x="478381" y="157212"/>
                </a:lnTo>
                <a:lnTo>
                  <a:pt x="478381" y="394657"/>
                </a:lnTo>
                <a:lnTo>
                  <a:pt x="84968" y="394657"/>
                </a:lnTo>
                <a:lnTo>
                  <a:pt x="84968" y="157212"/>
                </a:lnTo>
                <a:lnTo>
                  <a:pt x="150149" y="157212"/>
                </a:lnTo>
                <a:lnTo>
                  <a:pt x="150149" y="185128"/>
                </a:lnTo>
                <a:cubicBezTo>
                  <a:pt x="150149" y="215425"/>
                  <a:pt x="169612" y="252539"/>
                  <a:pt x="194658" y="269610"/>
                </a:cubicBezTo>
                <a:close/>
                <a:moveTo>
                  <a:pt x="164117" y="72489"/>
                </a:moveTo>
                <a:lnTo>
                  <a:pt x="281675" y="14757"/>
                </a:lnTo>
                <a:lnTo>
                  <a:pt x="399233" y="72657"/>
                </a:lnTo>
                <a:lnTo>
                  <a:pt x="399233" y="185128"/>
                </a:lnTo>
                <a:cubicBezTo>
                  <a:pt x="399233" y="210852"/>
                  <a:pt x="382089" y="243570"/>
                  <a:pt x="360823" y="258070"/>
                </a:cubicBezTo>
                <a:lnTo>
                  <a:pt x="281598" y="312158"/>
                </a:lnTo>
                <a:lnTo>
                  <a:pt x="202491" y="258070"/>
                </a:lnTo>
                <a:cubicBezTo>
                  <a:pt x="181576" y="243816"/>
                  <a:pt x="164117" y="210413"/>
                  <a:pt x="164117" y="185128"/>
                </a:cubicBezTo>
                <a:close/>
                <a:moveTo>
                  <a:pt x="38411" y="147062"/>
                </a:moveTo>
                <a:cubicBezTo>
                  <a:pt x="38531" y="124906"/>
                  <a:pt x="56590" y="107042"/>
                  <a:pt x="78746" y="107163"/>
                </a:cubicBezTo>
                <a:cubicBezTo>
                  <a:pt x="78761" y="107163"/>
                  <a:pt x="78776" y="107163"/>
                  <a:pt x="78791" y="107163"/>
                </a:cubicBezTo>
                <a:lnTo>
                  <a:pt x="150149" y="107163"/>
                </a:lnTo>
                <a:lnTo>
                  <a:pt x="150149" y="143245"/>
                </a:lnTo>
                <a:lnTo>
                  <a:pt x="78170" y="143245"/>
                </a:lnTo>
                <a:cubicBezTo>
                  <a:pt x="74312" y="143245"/>
                  <a:pt x="71001" y="145922"/>
                  <a:pt x="71001" y="149781"/>
                </a:cubicBezTo>
                <a:lnTo>
                  <a:pt x="71001" y="401578"/>
                </a:lnTo>
                <a:cubicBezTo>
                  <a:pt x="71083" y="405483"/>
                  <a:pt x="74264" y="408609"/>
                  <a:pt x="78170" y="408624"/>
                </a:cubicBezTo>
                <a:lnTo>
                  <a:pt x="485181" y="408624"/>
                </a:lnTo>
                <a:cubicBezTo>
                  <a:pt x="489086" y="408609"/>
                  <a:pt x="492267" y="405483"/>
                  <a:pt x="492349" y="401578"/>
                </a:cubicBezTo>
                <a:lnTo>
                  <a:pt x="492349" y="149781"/>
                </a:lnTo>
                <a:cubicBezTo>
                  <a:pt x="492349" y="145924"/>
                  <a:pt x="489037" y="143245"/>
                  <a:pt x="485181" y="143245"/>
                </a:cubicBezTo>
                <a:lnTo>
                  <a:pt x="413200" y="143245"/>
                </a:lnTo>
                <a:lnTo>
                  <a:pt x="413200" y="107163"/>
                </a:lnTo>
                <a:lnTo>
                  <a:pt x="484558" y="107163"/>
                </a:lnTo>
                <a:cubicBezTo>
                  <a:pt x="506714" y="107017"/>
                  <a:pt x="524794" y="124861"/>
                  <a:pt x="524939" y="147016"/>
                </a:cubicBezTo>
                <a:cubicBezTo>
                  <a:pt x="524939" y="147031"/>
                  <a:pt x="524939" y="147047"/>
                  <a:pt x="524939" y="147062"/>
                </a:cubicBezTo>
                <a:lnTo>
                  <a:pt x="524939" y="437723"/>
                </a:lnTo>
                <a:lnTo>
                  <a:pt x="350952" y="437723"/>
                </a:lnTo>
                <a:cubicBezTo>
                  <a:pt x="348979" y="437789"/>
                  <a:pt x="347120" y="438668"/>
                  <a:pt x="345815" y="440150"/>
                </a:cubicBezTo>
                <a:lnTo>
                  <a:pt x="336232" y="450456"/>
                </a:lnTo>
                <a:cubicBezTo>
                  <a:pt x="328596" y="458684"/>
                  <a:pt x="317870" y="463350"/>
                  <a:pt x="306644" y="463329"/>
                </a:cubicBezTo>
                <a:lnTo>
                  <a:pt x="256711" y="463329"/>
                </a:lnTo>
                <a:cubicBezTo>
                  <a:pt x="245496" y="463384"/>
                  <a:pt x="234769" y="458749"/>
                  <a:pt x="227123" y="450545"/>
                </a:cubicBezTo>
                <a:lnTo>
                  <a:pt x="217539" y="440059"/>
                </a:lnTo>
                <a:cubicBezTo>
                  <a:pt x="216225" y="438600"/>
                  <a:pt x="214363" y="437754"/>
                  <a:pt x="212399" y="437723"/>
                </a:cubicBezTo>
                <a:lnTo>
                  <a:pt x="38411" y="437723"/>
                </a:lnTo>
                <a:close/>
                <a:moveTo>
                  <a:pt x="549382" y="481371"/>
                </a:moveTo>
                <a:cubicBezTo>
                  <a:pt x="549520" y="503409"/>
                  <a:pt x="531768" y="521387"/>
                  <a:pt x="509730" y="521525"/>
                </a:cubicBezTo>
                <a:cubicBezTo>
                  <a:pt x="509655" y="521527"/>
                  <a:pt x="509581" y="521527"/>
                  <a:pt x="509506" y="521527"/>
                </a:cubicBezTo>
                <a:lnTo>
                  <a:pt x="53843" y="521527"/>
                </a:lnTo>
                <a:cubicBezTo>
                  <a:pt x="31804" y="521510"/>
                  <a:pt x="13951" y="503631"/>
                  <a:pt x="13967" y="481592"/>
                </a:cubicBezTo>
                <a:cubicBezTo>
                  <a:pt x="13967" y="481517"/>
                  <a:pt x="13967" y="481444"/>
                  <a:pt x="13968" y="481371"/>
                </a:cubicBezTo>
                <a:lnTo>
                  <a:pt x="13968" y="451690"/>
                </a:lnTo>
                <a:lnTo>
                  <a:pt x="209338" y="451690"/>
                </a:lnTo>
                <a:lnTo>
                  <a:pt x="216849" y="459838"/>
                </a:lnTo>
                <a:cubicBezTo>
                  <a:pt x="227123" y="470954"/>
                  <a:pt x="241569" y="477282"/>
                  <a:pt x="256706" y="477297"/>
                </a:cubicBezTo>
                <a:lnTo>
                  <a:pt x="306639" y="477297"/>
                </a:lnTo>
                <a:cubicBezTo>
                  <a:pt x="321780" y="477284"/>
                  <a:pt x="336229" y="470956"/>
                  <a:pt x="346506" y="459838"/>
                </a:cubicBezTo>
                <a:lnTo>
                  <a:pt x="354016" y="451690"/>
                </a:lnTo>
                <a:lnTo>
                  <a:pt x="549382" y="451690"/>
                </a:lnTo>
                <a:close/>
              </a:path>
            </a:pathLst>
          </a:custGeom>
          <a:solidFill>
            <a:schemeClr val="bg1"/>
          </a:solidFill>
          <a:ln w="1153" cap="flat">
            <a:noFill/>
            <a:prstDash val="solid"/>
            <a:miter/>
          </a:ln>
        </p:spPr>
        <p:txBody>
          <a:bodyPr rtlCol="0" anchor="ctr"/>
          <a:lstStyle/>
          <a:p>
            <a:endParaRPr lang="en-US"/>
          </a:p>
        </p:txBody>
      </p:sp>
      <p:sp>
        <p:nvSpPr>
          <p:cNvPr id="457" name="Freeform 456">
            <a:extLst>
              <a:ext uri="{FF2B5EF4-FFF2-40B4-BE49-F238E27FC236}">
                <a16:creationId xmlns:a16="http://schemas.microsoft.com/office/drawing/2014/main" id="{729CA2B0-7E8D-BB88-6B06-58CD2F2F7C59}"/>
              </a:ext>
            </a:extLst>
          </p:cNvPr>
          <p:cNvSpPr/>
          <p:nvPr/>
        </p:nvSpPr>
        <p:spPr>
          <a:xfrm>
            <a:off x="9796236" y="3367409"/>
            <a:ext cx="177452" cy="177452"/>
          </a:xfrm>
          <a:custGeom>
            <a:avLst/>
            <a:gdLst>
              <a:gd name="connsiteX0" fmla="*/ 88726 w 177452"/>
              <a:gd name="connsiteY0" fmla="*/ 177452 h 177452"/>
              <a:gd name="connsiteX1" fmla="*/ 177452 w 177452"/>
              <a:gd name="connsiteY1" fmla="*/ 88726 h 177452"/>
              <a:gd name="connsiteX2" fmla="*/ 88726 w 177452"/>
              <a:gd name="connsiteY2" fmla="*/ 0 h 177452"/>
              <a:gd name="connsiteX3" fmla="*/ 0 w 177452"/>
              <a:gd name="connsiteY3" fmla="*/ 88725 h 177452"/>
              <a:gd name="connsiteX4" fmla="*/ 88726 w 177452"/>
              <a:gd name="connsiteY4" fmla="*/ 177452 h 177452"/>
              <a:gd name="connsiteX5" fmla="*/ 88726 w 177452"/>
              <a:gd name="connsiteY5" fmla="*/ 13967 h 177452"/>
              <a:gd name="connsiteX6" fmla="*/ 163485 w 177452"/>
              <a:gd name="connsiteY6" fmla="*/ 88726 h 177452"/>
              <a:gd name="connsiteX7" fmla="*/ 88726 w 177452"/>
              <a:gd name="connsiteY7" fmla="*/ 163485 h 177452"/>
              <a:gd name="connsiteX8" fmla="*/ 13967 w 177452"/>
              <a:gd name="connsiteY8" fmla="*/ 88726 h 177452"/>
              <a:gd name="connsiteX9" fmla="*/ 13967 w 177452"/>
              <a:gd name="connsiteY9" fmla="*/ 88725 h 177452"/>
              <a:gd name="connsiteX10" fmla="*/ 88726 w 177452"/>
              <a:gd name="connsiteY10" fmla="*/ 13967 h 177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7452" h="177452">
                <a:moveTo>
                  <a:pt x="88726" y="177452"/>
                </a:moveTo>
                <a:cubicBezTo>
                  <a:pt x="137728" y="177452"/>
                  <a:pt x="177452" y="137728"/>
                  <a:pt x="177452" y="88726"/>
                </a:cubicBezTo>
                <a:cubicBezTo>
                  <a:pt x="177452" y="39724"/>
                  <a:pt x="137728" y="0"/>
                  <a:pt x="88726" y="0"/>
                </a:cubicBezTo>
                <a:cubicBezTo>
                  <a:pt x="39724" y="0"/>
                  <a:pt x="1" y="39723"/>
                  <a:pt x="0" y="88725"/>
                </a:cubicBezTo>
                <a:cubicBezTo>
                  <a:pt x="55" y="137705"/>
                  <a:pt x="39746" y="177397"/>
                  <a:pt x="88726" y="177452"/>
                </a:cubicBezTo>
                <a:close/>
                <a:moveTo>
                  <a:pt x="88726" y="13967"/>
                </a:moveTo>
                <a:cubicBezTo>
                  <a:pt x="130015" y="13967"/>
                  <a:pt x="163485" y="47438"/>
                  <a:pt x="163485" y="88726"/>
                </a:cubicBezTo>
                <a:cubicBezTo>
                  <a:pt x="163485" y="130015"/>
                  <a:pt x="130015" y="163485"/>
                  <a:pt x="88726" y="163485"/>
                </a:cubicBezTo>
                <a:cubicBezTo>
                  <a:pt x="47438" y="163485"/>
                  <a:pt x="13967" y="130015"/>
                  <a:pt x="13967" y="88726"/>
                </a:cubicBezTo>
                <a:cubicBezTo>
                  <a:pt x="13967" y="88726"/>
                  <a:pt x="13967" y="88725"/>
                  <a:pt x="13967" y="88725"/>
                </a:cubicBezTo>
                <a:cubicBezTo>
                  <a:pt x="14014" y="47456"/>
                  <a:pt x="47457" y="14013"/>
                  <a:pt x="88726" y="13967"/>
                </a:cubicBezTo>
                <a:close/>
              </a:path>
            </a:pathLst>
          </a:custGeom>
          <a:solidFill>
            <a:schemeClr val="bg1"/>
          </a:solidFill>
          <a:ln w="1153" cap="flat">
            <a:noFill/>
            <a:prstDash val="solid"/>
            <a:miter/>
          </a:ln>
        </p:spPr>
        <p:txBody>
          <a:bodyPr rtlCol="0" anchor="ctr"/>
          <a:lstStyle/>
          <a:p>
            <a:endParaRPr lang="en-US"/>
          </a:p>
        </p:txBody>
      </p:sp>
      <p:sp>
        <p:nvSpPr>
          <p:cNvPr id="458" name="Freeform 457">
            <a:extLst>
              <a:ext uri="{FF2B5EF4-FFF2-40B4-BE49-F238E27FC236}">
                <a16:creationId xmlns:a16="http://schemas.microsoft.com/office/drawing/2014/main" id="{05615515-3791-1F85-F483-A8A90F5B2BEC}"/>
              </a:ext>
            </a:extLst>
          </p:cNvPr>
          <p:cNvSpPr/>
          <p:nvPr/>
        </p:nvSpPr>
        <p:spPr>
          <a:xfrm>
            <a:off x="9839823" y="3425472"/>
            <a:ext cx="90316" cy="61289"/>
          </a:xfrm>
          <a:custGeom>
            <a:avLst/>
            <a:gdLst>
              <a:gd name="connsiteX0" fmla="*/ 28198 w 90316"/>
              <a:gd name="connsiteY0" fmla="*/ 59178 h 61289"/>
              <a:gd name="connsiteX1" fmla="*/ 37995 w 90316"/>
              <a:gd name="connsiteY1" fmla="*/ 59384 h 61289"/>
              <a:gd name="connsiteX2" fmla="*/ 88089 w 90316"/>
              <a:gd name="connsiteY2" fmla="*/ 12098 h 61289"/>
              <a:gd name="connsiteX3" fmla="*/ 88447 w 90316"/>
              <a:gd name="connsiteY3" fmla="*/ 2227 h 61289"/>
              <a:gd name="connsiteX4" fmla="*/ 78577 w 90316"/>
              <a:gd name="connsiteY4" fmla="*/ 1869 h 61289"/>
              <a:gd name="connsiteX5" fmla="*/ 78502 w 90316"/>
              <a:gd name="connsiteY5" fmla="*/ 1940 h 61289"/>
              <a:gd name="connsiteX6" fmla="*/ 33407 w 90316"/>
              <a:gd name="connsiteY6" fmla="*/ 44508 h 61289"/>
              <a:gd name="connsiteX7" fmla="*/ 11990 w 90316"/>
              <a:gd name="connsiteY7" fmla="*/ 22509 h 61289"/>
              <a:gd name="connsiteX8" fmla="*/ 2113 w 90316"/>
              <a:gd name="connsiteY8" fmla="*/ 22376 h 61289"/>
              <a:gd name="connsiteX9" fmla="*/ 1980 w 90316"/>
              <a:gd name="connsiteY9" fmla="*/ 32255 h 61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316" h="61289">
                <a:moveTo>
                  <a:pt x="28198" y="59178"/>
                </a:moveTo>
                <a:cubicBezTo>
                  <a:pt x="30860" y="61911"/>
                  <a:pt x="35221" y="62003"/>
                  <a:pt x="37995" y="59384"/>
                </a:cubicBezTo>
                <a:lnTo>
                  <a:pt x="88089" y="12098"/>
                </a:lnTo>
                <a:cubicBezTo>
                  <a:pt x="90913" y="9471"/>
                  <a:pt x="91073" y="5052"/>
                  <a:pt x="88447" y="2227"/>
                </a:cubicBezTo>
                <a:cubicBezTo>
                  <a:pt x="85820" y="-596"/>
                  <a:pt x="81402" y="-757"/>
                  <a:pt x="78577" y="1869"/>
                </a:cubicBezTo>
                <a:cubicBezTo>
                  <a:pt x="78552" y="1892"/>
                  <a:pt x="78527" y="1917"/>
                  <a:pt x="78502" y="1940"/>
                </a:cubicBezTo>
                <a:lnTo>
                  <a:pt x="33407" y="44508"/>
                </a:lnTo>
                <a:lnTo>
                  <a:pt x="11990" y="22509"/>
                </a:lnTo>
                <a:cubicBezTo>
                  <a:pt x="9299" y="19745"/>
                  <a:pt x="4876" y="19685"/>
                  <a:pt x="2113" y="22376"/>
                </a:cubicBezTo>
                <a:cubicBezTo>
                  <a:pt x="-652" y="25069"/>
                  <a:pt x="-711" y="29491"/>
                  <a:pt x="1980" y="32255"/>
                </a:cubicBezTo>
                <a:close/>
              </a:path>
            </a:pathLst>
          </a:custGeom>
          <a:solidFill>
            <a:schemeClr val="bg1"/>
          </a:solidFill>
          <a:ln w="1153" cap="flat">
            <a:noFill/>
            <a:prstDash val="solid"/>
            <a:miter/>
          </a:ln>
        </p:spPr>
        <p:txBody>
          <a:bodyPr rtlCol="0" anchor="ctr"/>
          <a:lstStyle/>
          <a:p>
            <a:endParaRPr lang="en-US"/>
          </a:p>
        </p:txBody>
      </p:sp>
      <p:sp>
        <p:nvSpPr>
          <p:cNvPr id="459" name="Graphic 42">
            <a:extLst>
              <a:ext uri="{FF2B5EF4-FFF2-40B4-BE49-F238E27FC236}">
                <a16:creationId xmlns:a16="http://schemas.microsoft.com/office/drawing/2014/main" id="{3C2DFEBD-9320-B02F-1E01-651E4769ED17}"/>
              </a:ext>
            </a:extLst>
          </p:cNvPr>
          <p:cNvSpPr/>
          <p:nvPr/>
        </p:nvSpPr>
        <p:spPr>
          <a:xfrm>
            <a:off x="9631303" y="1967505"/>
            <a:ext cx="471760" cy="581566"/>
          </a:xfrm>
          <a:custGeom>
            <a:avLst/>
            <a:gdLst>
              <a:gd name="connsiteX0" fmla="*/ 38690 w 471760"/>
              <a:gd name="connsiteY0" fmla="*/ 388148 h 581566"/>
              <a:gd name="connsiteX1" fmla="*/ 29311 w 471760"/>
              <a:gd name="connsiteY1" fmla="*/ 378767 h 581566"/>
              <a:gd name="connsiteX2" fmla="*/ 32058 w 471760"/>
              <a:gd name="connsiteY2" fmla="*/ 372136 h 581566"/>
              <a:gd name="connsiteX3" fmla="*/ 59340 w 471760"/>
              <a:gd name="connsiteY3" fmla="*/ 344854 h 581566"/>
              <a:gd name="connsiteX4" fmla="*/ 72604 w 471760"/>
              <a:gd name="connsiteY4" fmla="*/ 344705 h 581566"/>
              <a:gd name="connsiteX5" fmla="*/ 72753 w 471760"/>
              <a:gd name="connsiteY5" fmla="*/ 357970 h 581566"/>
              <a:gd name="connsiteX6" fmla="*/ 72604 w 471760"/>
              <a:gd name="connsiteY6" fmla="*/ 358119 h 581566"/>
              <a:gd name="connsiteX7" fmla="*/ 45322 w 471760"/>
              <a:gd name="connsiteY7" fmla="*/ 385401 h 581566"/>
              <a:gd name="connsiteX8" fmla="*/ 38690 w 471760"/>
              <a:gd name="connsiteY8" fmla="*/ 388148 h 581566"/>
              <a:gd name="connsiteX9" fmla="*/ 99723 w 471760"/>
              <a:gd name="connsiteY9" fmla="*/ 371973 h 581566"/>
              <a:gd name="connsiteX10" fmla="*/ 86459 w 471760"/>
              <a:gd name="connsiteY10" fmla="*/ 371973 h 581566"/>
              <a:gd name="connsiteX11" fmla="*/ 34963 w 471760"/>
              <a:gd name="connsiteY11" fmla="*/ 423469 h 581566"/>
              <a:gd name="connsiteX12" fmla="*/ 34883 w 471760"/>
              <a:gd name="connsiteY12" fmla="*/ 436735 h 581566"/>
              <a:gd name="connsiteX13" fmla="*/ 48148 w 471760"/>
              <a:gd name="connsiteY13" fmla="*/ 436814 h 581566"/>
              <a:gd name="connsiteX14" fmla="*/ 48229 w 471760"/>
              <a:gd name="connsiteY14" fmla="*/ 436733 h 581566"/>
              <a:gd name="connsiteX15" fmla="*/ 99725 w 471760"/>
              <a:gd name="connsiteY15" fmla="*/ 385238 h 581566"/>
              <a:gd name="connsiteX16" fmla="*/ 99723 w 471760"/>
              <a:gd name="connsiteY16" fmla="*/ 371973 h 581566"/>
              <a:gd name="connsiteX17" fmla="*/ 113579 w 471760"/>
              <a:gd name="connsiteY17" fmla="*/ 399093 h 581566"/>
              <a:gd name="connsiteX18" fmla="*/ 86297 w 471760"/>
              <a:gd name="connsiteY18" fmla="*/ 426375 h 581566"/>
              <a:gd name="connsiteX19" fmla="*/ 86217 w 471760"/>
              <a:gd name="connsiteY19" fmla="*/ 439641 h 581566"/>
              <a:gd name="connsiteX20" fmla="*/ 99482 w 471760"/>
              <a:gd name="connsiteY20" fmla="*/ 439721 h 581566"/>
              <a:gd name="connsiteX21" fmla="*/ 99563 w 471760"/>
              <a:gd name="connsiteY21" fmla="*/ 439640 h 581566"/>
              <a:gd name="connsiteX22" fmla="*/ 126845 w 471760"/>
              <a:gd name="connsiteY22" fmla="*/ 412358 h 581566"/>
              <a:gd name="connsiteX23" fmla="*/ 126924 w 471760"/>
              <a:gd name="connsiteY23" fmla="*/ 399093 h 581566"/>
              <a:gd name="connsiteX24" fmla="*/ 113660 w 471760"/>
              <a:gd name="connsiteY24" fmla="*/ 399012 h 581566"/>
              <a:gd name="connsiteX25" fmla="*/ 113579 w 471760"/>
              <a:gd name="connsiteY25" fmla="*/ 399093 h 581566"/>
              <a:gd name="connsiteX26" fmla="*/ 232367 w 471760"/>
              <a:gd name="connsiteY26" fmla="*/ 169888 h 581566"/>
              <a:gd name="connsiteX27" fmla="*/ 301808 w 471760"/>
              <a:gd name="connsiteY27" fmla="*/ 100447 h 581566"/>
              <a:gd name="connsiteX28" fmla="*/ 371249 w 471760"/>
              <a:gd name="connsiteY28" fmla="*/ 169888 h 581566"/>
              <a:gd name="connsiteX29" fmla="*/ 301808 w 471760"/>
              <a:gd name="connsiteY29" fmla="*/ 239329 h 581566"/>
              <a:gd name="connsiteX30" fmla="*/ 232367 w 471760"/>
              <a:gd name="connsiteY30" fmla="*/ 169888 h 581566"/>
              <a:gd name="connsiteX31" fmla="*/ 251128 w 471760"/>
              <a:gd name="connsiteY31" fmla="*/ 169888 h 581566"/>
              <a:gd name="connsiteX32" fmla="*/ 301808 w 471760"/>
              <a:gd name="connsiteY32" fmla="*/ 220569 h 581566"/>
              <a:gd name="connsiteX33" fmla="*/ 352489 w 471760"/>
              <a:gd name="connsiteY33" fmla="*/ 169888 h 581566"/>
              <a:gd name="connsiteX34" fmla="*/ 301808 w 471760"/>
              <a:gd name="connsiteY34" fmla="*/ 119207 h 581566"/>
              <a:gd name="connsiteX35" fmla="*/ 251128 w 471760"/>
              <a:gd name="connsiteY35" fmla="*/ 169888 h 581566"/>
              <a:gd name="connsiteX36" fmla="*/ 471761 w 471760"/>
              <a:gd name="connsiteY36" fmla="*/ 419034 h 581566"/>
              <a:gd name="connsiteX37" fmla="*/ 309228 w 471760"/>
              <a:gd name="connsiteY37" fmla="*/ 581567 h 581566"/>
              <a:gd name="connsiteX38" fmla="*/ 146695 w 471760"/>
              <a:gd name="connsiteY38" fmla="*/ 419034 h 581566"/>
              <a:gd name="connsiteX39" fmla="*/ 148203 w 471760"/>
              <a:gd name="connsiteY39" fmla="*/ 396939 h 581566"/>
              <a:gd name="connsiteX40" fmla="*/ 65706 w 471760"/>
              <a:gd name="connsiteY40" fmla="*/ 314443 h 581566"/>
              <a:gd name="connsiteX41" fmla="*/ 65706 w 471760"/>
              <a:gd name="connsiteY41" fmla="*/ 301178 h 581566"/>
              <a:gd name="connsiteX42" fmla="*/ 107726 w 471760"/>
              <a:gd name="connsiteY42" fmla="*/ 259159 h 581566"/>
              <a:gd name="connsiteX43" fmla="*/ 89539 w 471760"/>
              <a:gd name="connsiteY43" fmla="*/ 240972 h 581566"/>
              <a:gd name="connsiteX44" fmla="*/ 9558 w 471760"/>
              <a:gd name="connsiteY44" fmla="*/ 242489 h 581566"/>
              <a:gd name="connsiteX45" fmla="*/ 9380 w 471760"/>
              <a:gd name="connsiteY45" fmla="*/ 242490 h 581566"/>
              <a:gd name="connsiteX46" fmla="*/ 0 w 471760"/>
              <a:gd name="connsiteY46" fmla="*/ 233110 h 581566"/>
              <a:gd name="connsiteX47" fmla="*/ 1760 w 471760"/>
              <a:gd name="connsiteY47" fmla="*/ 227640 h 581566"/>
              <a:gd name="connsiteX48" fmla="*/ 100224 w 471760"/>
              <a:gd name="connsiteY48" fmla="*/ 90437 h 581566"/>
              <a:gd name="connsiteX49" fmla="*/ 110025 w 471760"/>
              <a:gd name="connsiteY49" fmla="*/ 86784 h 581566"/>
              <a:gd name="connsiteX50" fmla="*/ 193583 w 471760"/>
              <a:gd name="connsiteY50" fmla="*/ 106753 h 581566"/>
              <a:gd name="connsiteX51" fmla="*/ 462469 w 471760"/>
              <a:gd name="connsiteY51" fmla="*/ 434 h 581566"/>
              <a:gd name="connsiteX52" fmla="*/ 471261 w 471760"/>
              <a:gd name="connsiteY52" fmla="*/ 9227 h 581566"/>
              <a:gd name="connsiteX53" fmla="*/ 447092 w 471760"/>
              <a:gd name="connsiteY53" fmla="*/ 142356 h 581566"/>
              <a:gd name="connsiteX54" fmla="*/ 372245 w 471760"/>
              <a:gd name="connsiteY54" fmla="*/ 269218 h 581566"/>
              <a:gd name="connsiteX55" fmla="*/ 471761 w 471760"/>
              <a:gd name="connsiteY55" fmla="*/ 419034 h 581566"/>
              <a:gd name="connsiteX56" fmla="*/ 27910 w 471760"/>
              <a:gd name="connsiteY56" fmla="*/ 223377 h 581566"/>
              <a:gd name="connsiteX57" fmla="*/ 88318 w 471760"/>
              <a:gd name="connsiteY57" fmla="*/ 222230 h 581566"/>
              <a:gd name="connsiteX58" fmla="*/ 155290 w 471760"/>
              <a:gd name="connsiteY58" fmla="*/ 141725 h 581566"/>
              <a:gd name="connsiteX59" fmla="*/ 176164 w 471760"/>
              <a:gd name="connsiteY59" fmla="*/ 121879 h 581566"/>
              <a:gd name="connsiteX60" fmla="*/ 111792 w 471760"/>
              <a:gd name="connsiteY60" fmla="*/ 106496 h 581566"/>
              <a:gd name="connsiteX61" fmla="*/ 27910 w 471760"/>
              <a:gd name="connsiteY61" fmla="*/ 223377 h 581566"/>
              <a:gd name="connsiteX62" fmla="*/ 105473 w 471760"/>
              <a:gd name="connsiteY62" fmla="*/ 230376 h 581566"/>
              <a:gd name="connsiteX63" fmla="*/ 187058 w 471760"/>
              <a:gd name="connsiteY63" fmla="*/ 311960 h 581566"/>
              <a:gd name="connsiteX64" fmla="*/ 309228 w 471760"/>
              <a:gd name="connsiteY64" fmla="*/ 256502 h 581566"/>
              <a:gd name="connsiteX65" fmla="*/ 353446 w 471760"/>
              <a:gd name="connsiteY65" fmla="*/ 262616 h 581566"/>
              <a:gd name="connsiteX66" fmla="*/ 452882 w 471760"/>
              <a:gd name="connsiteY66" fmla="*/ 18810 h 581566"/>
              <a:gd name="connsiteX67" fmla="*/ 168555 w 471760"/>
              <a:gd name="connsiteY67" fmla="*/ 154991 h 581566"/>
              <a:gd name="connsiteX68" fmla="*/ 105473 w 471760"/>
              <a:gd name="connsiteY68" fmla="*/ 230376 h 581566"/>
              <a:gd name="connsiteX69" fmla="*/ 152767 w 471760"/>
              <a:gd name="connsiteY69" fmla="*/ 374974 h 581566"/>
              <a:gd name="connsiteX70" fmla="*/ 175433 w 471760"/>
              <a:gd name="connsiteY70" fmla="*/ 326867 h 581566"/>
              <a:gd name="connsiteX71" fmla="*/ 120989 w 471760"/>
              <a:gd name="connsiteY71" fmla="*/ 272423 h 581566"/>
              <a:gd name="connsiteX72" fmla="*/ 85603 w 471760"/>
              <a:gd name="connsiteY72" fmla="*/ 307810 h 581566"/>
              <a:gd name="connsiteX73" fmla="*/ 152767 w 471760"/>
              <a:gd name="connsiteY73" fmla="*/ 374974 h 581566"/>
              <a:gd name="connsiteX74" fmla="*/ 453001 w 471760"/>
              <a:gd name="connsiteY74" fmla="*/ 419034 h 581566"/>
              <a:gd name="connsiteX75" fmla="*/ 309228 w 471760"/>
              <a:gd name="connsiteY75" fmla="*/ 275262 h 581566"/>
              <a:gd name="connsiteX76" fmla="*/ 165456 w 471760"/>
              <a:gd name="connsiteY76" fmla="*/ 419034 h 581566"/>
              <a:gd name="connsiteX77" fmla="*/ 309228 w 471760"/>
              <a:gd name="connsiteY77" fmla="*/ 562807 h 581566"/>
              <a:gd name="connsiteX78" fmla="*/ 453001 w 471760"/>
              <a:gd name="connsiteY78" fmla="*/ 419034 h 581566"/>
              <a:gd name="connsiteX79" fmla="*/ 438345 w 471760"/>
              <a:gd name="connsiteY79" fmla="*/ 419033 h 581566"/>
              <a:gd name="connsiteX80" fmla="*/ 309228 w 471760"/>
              <a:gd name="connsiteY80" fmla="*/ 548150 h 581566"/>
              <a:gd name="connsiteX81" fmla="*/ 180111 w 471760"/>
              <a:gd name="connsiteY81" fmla="*/ 419033 h 581566"/>
              <a:gd name="connsiteX82" fmla="*/ 309228 w 471760"/>
              <a:gd name="connsiteY82" fmla="*/ 289915 h 581566"/>
              <a:gd name="connsiteX83" fmla="*/ 438345 w 471760"/>
              <a:gd name="connsiteY83" fmla="*/ 419033 h 581566"/>
              <a:gd name="connsiteX84" fmla="*/ 419585 w 471760"/>
              <a:gd name="connsiteY84" fmla="*/ 419033 h 581566"/>
              <a:gd name="connsiteX85" fmla="*/ 309228 w 471760"/>
              <a:gd name="connsiteY85" fmla="*/ 308675 h 581566"/>
              <a:gd name="connsiteX86" fmla="*/ 198871 w 471760"/>
              <a:gd name="connsiteY86" fmla="*/ 419033 h 581566"/>
              <a:gd name="connsiteX87" fmla="*/ 309228 w 471760"/>
              <a:gd name="connsiteY87" fmla="*/ 529390 h 581566"/>
              <a:gd name="connsiteX88" fmla="*/ 419585 w 471760"/>
              <a:gd name="connsiteY88" fmla="*/ 419033 h 581566"/>
              <a:gd name="connsiteX89" fmla="*/ 344164 w 471760"/>
              <a:gd name="connsiteY89" fmla="*/ 428372 h 581566"/>
              <a:gd name="connsiteX90" fmla="*/ 318608 w 471760"/>
              <a:gd name="connsiteY90" fmla="*/ 413618 h 581566"/>
              <a:gd name="connsiteX91" fmla="*/ 318608 w 471760"/>
              <a:gd name="connsiteY91" fmla="*/ 373732 h 581566"/>
              <a:gd name="connsiteX92" fmla="*/ 309228 w 471760"/>
              <a:gd name="connsiteY92" fmla="*/ 364352 h 581566"/>
              <a:gd name="connsiteX93" fmla="*/ 299848 w 471760"/>
              <a:gd name="connsiteY93" fmla="*/ 373732 h 581566"/>
              <a:gd name="connsiteX94" fmla="*/ 299848 w 471760"/>
              <a:gd name="connsiteY94" fmla="*/ 419034 h 581566"/>
              <a:gd name="connsiteX95" fmla="*/ 304538 w 471760"/>
              <a:gd name="connsiteY95" fmla="*/ 427158 h 581566"/>
              <a:gd name="connsiteX96" fmla="*/ 334784 w 471760"/>
              <a:gd name="connsiteY96" fmla="*/ 444620 h 581566"/>
              <a:gd name="connsiteX97" fmla="*/ 347595 w 471760"/>
              <a:gd name="connsiteY97" fmla="*/ 441191 h 581566"/>
              <a:gd name="connsiteX98" fmla="*/ 347599 w 471760"/>
              <a:gd name="connsiteY98" fmla="*/ 441187 h 581566"/>
              <a:gd name="connsiteX99" fmla="*/ 344164 w 471760"/>
              <a:gd name="connsiteY99" fmla="*/ 428372 h 581566"/>
              <a:gd name="connsiteX100" fmla="*/ 309228 w 471760"/>
              <a:gd name="connsiteY100" fmla="*/ 343414 h 581566"/>
              <a:gd name="connsiteX101" fmla="*/ 318608 w 471760"/>
              <a:gd name="connsiteY101" fmla="*/ 334034 h 581566"/>
              <a:gd name="connsiteX102" fmla="*/ 318608 w 471760"/>
              <a:gd name="connsiteY102" fmla="*/ 323701 h 581566"/>
              <a:gd name="connsiteX103" fmla="*/ 309228 w 471760"/>
              <a:gd name="connsiteY103" fmla="*/ 314321 h 581566"/>
              <a:gd name="connsiteX104" fmla="*/ 299848 w 471760"/>
              <a:gd name="connsiteY104" fmla="*/ 323701 h 581566"/>
              <a:gd name="connsiteX105" fmla="*/ 299848 w 471760"/>
              <a:gd name="connsiteY105" fmla="*/ 334034 h 581566"/>
              <a:gd name="connsiteX106" fmla="*/ 309228 w 471760"/>
              <a:gd name="connsiteY106" fmla="*/ 343414 h 581566"/>
              <a:gd name="connsiteX107" fmla="*/ 369331 w 471760"/>
              <a:gd name="connsiteY107" fmla="*/ 368310 h 581566"/>
              <a:gd name="connsiteX108" fmla="*/ 375964 w 471760"/>
              <a:gd name="connsiteY108" fmla="*/ 365563 h 581566"/>
              <a:gd name="connsiteX109" fmla="*/ 383271 w 471760"/>
              <a:gd name="connsiteY109" fmla="*/ 358256 h 581566"/>
              <a:gd name="connsiteX110" fmla="*/ 383420 w 471760"/>
              <a:gd name="connsiteY110" fmla="*/ 344991 h 581566"/>
              <a:gd name="connsiteX111" fmla="*/ 370155 w 471760"/>
              <a:gd name="connsiteY111" fmla="*/ 344842 h 581566"/>
              <a:gd name="connsiteX112" fmla="*/ 370007 w 471760"/>
              <a:gd name="connsiteY112" fmla="*/ 344991 h 581566"/>
              <a:gd name="connsiteX113" fmla="*/ 362699 w 471760"/>
              <a:gd name="connsiteY113" fmla="*/ 352298 h 581566"/>
              <a:gd name="connsiteX114" fmla="*/ 362702 w 471760"/>
              <a:gd name="connsiteY114" fmla="*/ 365564 h 581566"/>
              <a:gd name="connsiteX115" fmla="*/ 369331 w 471760"/>
              <a:gd name="connsiteY115" fmla="*/ 368310 h 581566"/>
              <a:gd name="connsiteX116" fmla="*/ 375964 w 471760"/>
              <a:gd name="connsiteY116" fmla="*/ 472504 h 581566"/>
              <a:gd name="connsiteX117" fmla="*/ 362698 w 471760"/>
              <a:gd name="connsiteY117" fmla="*/ 472504 h 581566"/>
              <a:gd name="connsiteX118" fmla="*/ 362698 w 471760"/>
              <a:gd name="connsiteY118" fmla="*/ 485770 h 581566"/>
              <a:gd name="connsiteX119" fmla="*/ 370005 w 471760"/>
              <a:gd name="connsiteY119" fmla="*/ 493077 h 581566"/>
              <a:gd name="connsiteX120" fmla="*/ 376638 w 471760"/>
              <a:gd name="connsiteY120" fmla="*/ 495825 h 581566"/>
              <a:gd name="connsiteX121" fmla="*/ 383271 w 471760"/>
              <a:gd name="connsiteY121" fmla="*/ 493077 h 581566"/>
              <a:gd name="connsiteX122" fmla="*/ 383271 w 471760"/>
              <a:gd name="connsiteY122" fmla="*/ 479812 h 581566"/>
              <a:gd name="connsiteX123" fmla="*/ 383271 w 471760"/>
              <a:gd name="connsiteY123" fmla="*/ 479812 h 581566"/>
              <a:gd name="connsiteX124" fmla="*/ 375964 w 471760"/>
              <a:gd name="connsiteY124" fmla="*/ 472504 h 581566"/>
              <a:gd name="connsiteX125" fmla="*/ 242491 w 471760"/>
              <a:gd name="connsiteY125" fmla="*/ 472504 h 581566"/>
              <a:gd name="connsiteX126" fmla="*/ 235184 w 471760"/>
              <a:gd name="connsiteY126" fmla="*/ 479812 h 581566"/>
              <a:gd name="connsiteX127" fmla="*/ 235184 w 471760"/>
              <a:gd name="connsiteY127" fmla="*/ 493077 h 581566"/>
              <a:gd name="connsiteX128" fmla="*/ 241817 w 471760"/>
              <a:gd name="connsiteY128" fmla="*/ 495825 h 581566"/>
              <a:gd name="connsiteX129" fmla="*/ 248450 w 471760"/>
              <a:gd name="connsiteY129" fmla="*/ 493077 h 581566"/>
              <a:gd name="connsiteX130" fmla="*/ 255757 w 471760"/>
              <a:gd name="connsiteY130" fmla="*/ 485770 h 581566"/>
              <a:gd name="connsiteX131" fmla="*/ 255757 w 471760"/>
              <a:gd name="connsiteY131" fmla="*/ 472504 h 581566"/>
              <a:gd name="connsiteX132" fmla="*/ 242491 w 471760"/>
              <a:gd name="connsiteY132" fmla="*/ 472504 h 581566"/>
              <a:gd name="connsiteX133" fmla="*/ 242491 w 471760"/>
              <a:gd name="connsiteY133" fmla="*/ 365562 h 581566"/>
              <a:gd name="connsiteX134" fmla="*/ 249124 w 471760"/>
              <a:gd name="connsiteY134" fmla="*/ 368309 h 581566"/>
              <a:gd name="connsiteX135" fmla="*/ 255757 w 471760"/>
              <a:gd name="connsiteY135" fmla="*/ 365562 h 581566"/>
              <a:gd name="connsiteX136" fmla="*/ 255757 w 471760"/>
              <a:gd name="connsiteY136" fmla="*/ 352297 h 581566"/>
              <a:gd name="connsiteX137" fmla="*/ 248450 w 471760"/>
              <a:gd name="connsiteY137" fmla="*/ 344990 h 581566"/>
              <a:gd name="connsiteX138" fmla="*/ 235185 w 471760"/>
              <a:gd name="connsiteY138" fmla="*/ 344841 h 581566"/>
              <a:gd name="connsiteX139" fmla="*/ 235036 w 471760"/>
              <a:gd name="connsiteY139" fmla="*/ 358106 h 581566"/>
              <a:gd name="connsiteX140" fmla="*/ 235185 w 471760"/>
              <a:gd name="connsiteY140" fmla="*/ 358255 h 581566"/>
              <a:gd name="connsiteX141" fmla="*/ 242491 w 471760"/>
              <a:gd name="connsiteY141" fmla="*/ 365562 h 581566"/>
              <a:gd name="connsiteX142" fmla="*/ 404562 w 471760"/>
              <a:gd name="connsiteY142" fmla="*/ 409653 h 581566"/>
              <a:gd name="connsiteX143" fmla="*/ 394227 w 471760"/>
              <a:gd name="connsiteY143" fmla="*/ 409653 h 581566"/>
              <a:gd name="connsiteX144" fmla="*/ 384847 w 471760"/>
              <a:gd name="connsiteY144" fmla="*/ 419033 h 581566"/>
              <a:gd name="connsiteX145" fmla="*/ 394227 w 471760"/>
              <a:gd name="connsiteY145" fmla="*/ 428413 h 581566"/>
              <a:gd name="connsiteX146" fmla="*/ 404562 w 471760"/>
              <a:gd name="connsiteY146" fmla="*/ 428413 h 581566"/>
              <a:gd name="connsiteX147" fmla="*/ 413942 w 471760"/>
              <a:gd name="connsiteY147" fmla="*/ 419033 h 581566"/>
              <a:gd name="connsiteX148" fmla="*/ 404562 w 471760"/>
              <a:gd name="connsiteY148" fmla="*/ 409653 h 581566"/>
              <a:gd name="connsiteX149" fmla="*/ 309228 w 471760"/>
              <a:gd name="connsiteY149" fmla="*/ 494653 h 581566"/>
              <a:gd name="connsiteX150" fmla="*/ 299848 w 471760"/>
              <a:gd name="connsiteY150" fmla="*/ 504033 h 581566"/>
              <a:gd name="connsiteX151" fmla="*/ 299848 w 471760"/>
              <a:gd name="connsiteY151" fmla="*/ 514367 h 581566"/>
              <a:gd name="connsiteX152" fmla="*/ 309228 w 471760"/>
              <a:gd name="connsiteY152" fmla="*/ 523747 h 581566"/>
              <a:gd name="connsiteX153" fmla="*/ 318608 w 471760"/>
              <a:gd name="connsiteY153" fmla="*/ 514367 h 581566"/>
              <a:gd name="connsiteX154" fmla="*/ 318608 w 471760"/>
              <a:gd name="connsiteY154" fmla="*/ 504033 h 581566"/>
              <a:gd name="connsiteX155" fmla="*/ 309228 w 471760"/>
              <a:gd name="connsiteY155" fmla="*/ 494653 h 581566"/>
              <a:gd name="connsiteX156" fmla="*/ 224228 w 471760"/>
              <a:gd name="connsiteY156" fmla="*/ 409653 h 581566"/>
              <a:gd name="connsiteX157" fmla="*/ 213895 w 471760"/>
              <a:gd name="connsiteY157" fmla="*/ 409653 h 581566"/>
              <a:gd name="connsiteX158" fmla="*/ 204514 w 471760"/>
              <a:gd name="connsiteY158" fmla="*/ 419033 h 581566"/>
              <a:gd name="connsiteX159" fmla="*/ 213895 w 471760"/>
              <a:gd name="connsiteY159" fmla="*/ 428413 h 581566"/>
              <a:gd name="connsiteX160" fmla="*/ 224228 w 471760"/>
              <a:gd name="connsiteY160" fmla="*/ 428413 h 581566"/>
              <a:gd name="connsiteX161" fmla="*/ 233608 w 471760"/>
              <a:gd name="connsiteY161" fmla="*/ 419033 h 581566"/>
              <a:gd name="connsiteX162" fmla="*/ 224228 w 471760"/>
              <a:gd name="connsiteY162" fmla="*/ 409653 h 581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471760" h="581566">
                <a:moveTo>
                  <a:pt x="38690" y="388148"/>
                </a:moveTo>
                <a:cubicBezTo>
                  <a:pt x="33510" y="388148"/>
                  <a:pt x="29311" y="383948"/>
                  <a:pt x="29311" y="378767"/>
                </a:cubicBezTo>
                <a:cubicBezTo>
                  <a:pt x="29311" y="376280"/>
                  <a:pt x="30299" y="373895"/>
                  <a:pt x="32058" y="372136"/>
                </a:cubicBezTo>
                <a:lnTo>
                  <a:pt x="59340" y="344854"/>
                </a:lnTo>
                <a:cubicBezTo>
                  <a:pt x="62962" y="341150"/>
                  <a:pt x="68900" y="341083"/>
                  <a:pt x="72604" y="344705"/>
                </a:cubicBezTo>
                <a:cubicBezTo>
                  <a:pt x="76308" y="348327"/>
                  <a:pt x="76375" y="354266"/>
                  <a:pt x="72753" y="357970"/>
                </a:cubicBezTo>
                <a:cubicBezTo>
                  <a:pt x="72704" y="358020"/>
                  <a:pt x="72655" y="358069"/>
                  <a:pt x="72604" y="358119"/>
                </a:cubicBezTo>
                <a:lnTo>
                  <a:pt x="45322" y="385401"/>
                </a:lnTo>
                <a:cubicBezTo>
                  <a:pt x="43565" y="387162"/>
                  <a:pt x="41178" y="388150"/>
                  <a:pt x="38690" y="388148"/>
                </a:cubicBezTo>
                <a:close/>
                <a:moveTo>
                  <a:pt x="99723" y="371973"/>
                </a:moveTo>
                <a:cubicBezTo>
                  <a:pt x="96060" y="368310"/>
                  <a:pt x="90122" y="368310"/>
                  <a:pt x="86459" y="371973"/>
                </a:cubicBezTo>
                <a:lnTo>
                  <a:pt x="34963" y="423469"/>
                </a:lnTo>
                <a:cubicBezTo>
                  <a:pt x="31278" y="427109"/>
                  <a:pt x="31242" y="433049"/>
                  <a:pt x="34883" y="436735"/>
                </a:cubicBezTo>
                <a:cubicBezTo>
                  <a:pt x="38524" y="440419"/>
                  <a:pt x="44463" y="440455"/>
                  <a:pt x="48148" y="436814"/>
                </a:cubicBezTo>
                <a:cubicBezTo>
                  <a:pt x="48175" y="436787"/>
                  <a:pt x="48202" y="436760"/>
                  <a:pt x="48229" y="436733"/>
                </a:cubicBezTo>
                <a:lnTo>
                  <a:pt x="99725" y="385238"/>
                </a:lnTo>
                <a:cubicBezTo>
                  <a:pt x="103386" y="381575"/>
                  <a:pt x="103386" y="375636"/>
                  <a:pt x="99723" y="371973"/>
                </a:cubicBezTo>
                <a:close/>
                <a:moveTo>
                  <a:pt x="113579" y="399093"/>
                </a:moveTo>
                <a:lnTo>
                  <a:pt x="86297" y="426375"/>
                </a:lnTo>
                <a:cubicBezTo>
                  <a:pt x="82612" y="430016"/>
                  <a:pt x="82577" y="435956"/>
                  <a:pt x="86217" y="439641"/>
                </a:cubicBezTo>
                <a:cubicBezTo>
                  <a:pt x="89858" y="443325"/>
                  <a:pt x="95797" y="443362"/>
                  <a:pt x="99482" y="439721"/>
                </a:cubicBezTo>
                <a:cubicBezTo>
                  <a:pt x="99509" y="439694"/>
                  <a:pt x="99536" y="439667"/>
                  <a:pt x="99563" y="439640"/>
                </a:cubicBezTo>
                <a:lnTo>
                  <a:pt x="126845" y="412358"/>
                </a:lnTo>
                <a:cubicBezTo>
                  <a:pt x="130530" y="408717"/>
                  <a:pt x="130565" y="402777"/>
                  <a:pt x="126924" y="399093"/>
                </a:cubicBezTo>
                <a:cubicBezTo>
                  <a:pt x="123284" y="395408"/>
                  <a:pt x="117345" y="395372"/>
                  <a:pt x="113660" y="399012"/>
                </a:cubicBezTo>
                <a:cubicBezTo>
                  <a:pt x="113633" y="399039"/>
                  <a:pt x="113606" y="399066"/>
                  <a:pt x="113579" y="399093"/>
                </a:cubicBezTo>
                <a:close/>
                <a:moveTo>
                  <a:pt x="232367" y="169888"/>
                </a:moveTo>
                <a:cubicBezTo>
                  <a:pt x="232367" y="131598"/>
                  <a:pt x="263519" y="100447"/>
                  <a:pt x="301808" y="100447"/>
                </a:cubicBezTo>
                <a:cubicBezTo>
                  <a:pt x="340098" y="100447"/>
                  <a:pt x="371249" y="131598"/>
                  <a:pt x="371249" y="169888"/>
                </a:cubicBezTo>
                <a:cubicBezTo>
                  <a:pt x="371249" y="208178"/>
                  <a:pt x="340098" y="239329"/>
                  <a:pt x="301808" y="239329"/>
                </a:cubicBezTo>
                <a:cubicBezTo>
                  <a:pt x="263519" y="239329"/>
                  <a:pt x="232367" y="208178"/>
                  <a:pt x="232367" y="169888"/>
                </a:cubicBezTo>
                <a:close/>
                <a:moveTo>
                  <a:pt x="251128" y="169888"/>
                </a:moveTo>
                <a:cubicBezTo>
                  <a:pt x="251128" y="197833"/>
                  <a:pt x="273863" y="220569"/>
                  <a:pt x="301808" y="220569"/>
                </a:cubicBezTo>
                <a:cubicBezTo>
                  <a:pt x="329754" y="220569"/>
                  <a:pt x="352489" y="197834"/>
                  <a:pt x="352489" y="169888"/>
                </a:cubicBezTo>
                <a:cubicBezTo>
                  <a:pt x="352489" y="141942"/>
                  <a:pt x="329754" y="119207"/>
                  <a:pt x="301808" y="119207"/>
                </a:cubicBezTo>
                <a:cubicBezTo>
                  <a:pt x="273863" y="119207"/>
                  <a:pt x="251128" y="141944"/>
                  <a:pt x="251128" y="169888"/>
                </a:cubicBezTo>
                <a:close/>
                <a:moveTo>
                  <a:pt x="471761" y="419034"/>
                </a:moveTo>
                <a:cubicBezTo>
                  <a:pt x="471761" y="508654"/>
                  <a:pt x="398848" y="581567"/>
                  <a:pt x="309228" y="581567"/>
                </a:cubicBezTo>
                <a:cubicBezTo>
                  <a:pt x="219608" y="581567"/>
                  <a:pt x="146695" y="508654"/>
                  <a:pt x="146695" y="419034"/>
                </a:cubicBezTo>
                <a:cubicBezTo>
                  <a:pt x="146695" y="411541"/>
                  <a:pt x="147217" y="404167"/>
                  <a:pt x="148203" y="396939"/>
                </a:cubicBezTo>
                <a:lnTo>
                  <a:pt x="65706" y="314443"/>
                </a:lnTo>
                <a:cubicBezTo>
                  <a:pt x="62043" y="310780"/>
                  <a:pt x="62043" y="304841"/>
                  <a:pt x="65706" y="301178"/>
                </a:cubicBezTo>
                <a:lnTo>
                  <a:pt x="107726" y="259159"/>
                </a:lnTo>
                <a:lnTo>
                  <a:pt x="89539" y="240972"/>
                </a:lnTo>
                <a:lnTo>
                  <a:pt x="9558" y="242489"/>
                </a:lnTo>
                <a:lnTo>
                  <a:pt x="9380" y="242490"/>
                </a:lnTo>
                <a:cubicBezTo>
                  <a:pt x="4199" y="242490"/>
                  <a:pt x="0" y="238290"/>
                  <a:pt x="0" y="233110"/>
                </a:cubicBezTo>
                <a:cubicBezTo>
                  <a:pt x="0" y="231147"/>
                  <a:pt x="615" y="229235"/>
                  <a:pt x="1760" y="227640"/>
                </a:cubicBezTo>
                <a:lnTo>
                  <a:pt x="100224" y="90437"/>
                </a:lnTo>
                <a:cubicBezTo>
                  <a:pt x="102446" y="87342"/>
                  <a:pt x="106319" y="85898"/>
                  <a:pt x="110025" y="86784"/>
                </a:cubicBezTo>
                <a:lnTo>
                  <a:pt x="193583" y="106753"/>
                </a:lnTo>
                <a:cubicBezTo>
                  <a:pt x="279235" y="35373"/>
                  <a:pt x="378846" y="-4662"/>
                  <a:pt x="462469" y="434"/>
                </a:cubicBezTo>
                <a:cubicBezTo>
                  <a:pt x="467200" y="723"/>
                  <a:pt x="470973" y="4495"/>
                  <a:pt x="471261" y="9227"/>
                </a:cubicBezTo>
                <a:cubicBezTo>
                  <a:pt x="473743" y="49942"/>
                  <a:pt x="465386" y="95977"/>
                  <a:pt x="447092" y="142356"/>
                </a:cubicBezTo>
                <a:cubicBezTo>
                  <a:pt x="430045" y="185576"/>
                  <a:pt x="404274" y="229191"/>
                  <a:pt x="372245" y="269218"/>
                </a:cubicBezTo>
                <a:cubicBezTo>
                  <a:pt x="430658" y="293880"/>
                  <a:pt x="471761" y="351747"/>
                  <a:pt x="471761" y="419034"/>
                </a:cubicBezTo>
                <a:close/>
                <a:moveTo>
                  <a:pt x="27910" y="223377"/>
                </a:moveTo>
                <a:lnTo>
                  <a:pt x="88318" y="222230"/>
                </a:lnTo>
                <a:cubicBezTo>
                  <a:pt x="107659" y="193915"/>
                  <a:pt x="130166" y="166850"/>
                  <a:pt x="155290" y="141725"/>
                </a:cubicBezTo>
                <a:cubicBezTo>
                  <a:pt x="162081" y="134937"/>
                  <a:pt x="169041" y="128319"/>
                  <a:pt x="176164" y="121879"/>
                </a:cubicBezTo>
                <a:lnTo>
                  <a:pt x="111792" y="106496"/>
                </a:lnTo>
                <a:lnTo>
                  <a:pt x="27910" y="223377"/>
                </a:lnTo>
                <a:close/>
                <a:moveTo>
                  <a:pt x="105473" y="230376"/>
                </a:moveTo>
                <a:lnTo>
                  <a:pt x="187058" y="311960"/>
                </a:lnTo>
                <a:cubicBezTo>
                  <a:pt x="216870" y="277988"/>
                  <a:pt x="260584" y="256502"/>
                  <a:pt x="309228" y="256502"/>
                </a:cubicBezTo>
                <a:cubicBezTo>
                  <a:pt x="324549" y="256502"/>
                  <a:pt x="339383" y="258636"/>
                  <a:pt x="353446" y="262616"/>
                </a:cubicBezTo>
                <a:cubicBezTo>
                  <a:pt x="417825" y="184183"/>
                  <a:pt x="454507" y="94128"/>
                  <a:pt x="452882" y="18810"/>
                </a:cubicBezTo>
                <a:cubicBezTo>
                  <a:pt x="363242" y="16833"/>
                  <a:pt x="255171" y="68377"/>
                  <a:pt x="168555" y="154991"/>
                </a:cubicBezTo>
                <a:cubicBezTo>
                  <a:pt x="144974" y="178573"/>
                  <a:pt x="123781" y="203903"/>
                  <a:pt x="105473" y="230376"/>
                </a:cubicBezTo>
                <a:close/>
                <a:moveTo>
                  <a:pt x="152767" y="374974"/>
                </a:moveTo>
                <a:cubicBezTo>
                  <a:pt x="157620" y="357799"/>
                  <a:pt x="165277" y="341544"/>
                  <a:pt x="175433" y="326867"/>
                </a:cubicBezTo>
                <a:lnTo>
                  <a:pt x="120989" y="272423"/>
                </a:lnTo>
                <a:lnTo>
                  <a:pt x="85603" y="307810"/>
                </a:lnTo>
                <a:lnTo>
                  <a:pt x="152767" y="374974"/>
                </a:lnTo>
                <a:close/>
                <a:moveTo>
                  <a:pt x="453001" y="419034"/>
                </a:moveTo>
                <a:cubicBezTo>
                  <a:pt x="453001" y="339758"/>
                  <a:pt x="388504" y="275262"/>
                  <a:pt x="309228" y="275262"/>
                </a:cubicBezTo>
                <a:cubicBezTo>
                  <a:pt x="229952" y="275262"/>
                  <a:pt x="165456" y="339758"/>
                  <a:pt x="165456" y="419034"/>
                </a:cubicBezTo>
                <a:cubicBezTo>
                  <a:pt x="165456" y="498310"/>
                  <a:pt x="229951" y="562807"/>
                  <a:pt x="309228" y="562807"/>
                </a:cubicBezTo>
                <a:cubicBezTo>
                  <a:pt x="388505" y="562807"/>
                  <a:pt x="453001" y="498310"/>
                  <a:pt x="453001" y="419034"/>
                </a:cubicBezTo>
                <a:close/>
                <a:moveTo>
                  <a:pt x="438345" y="419033"/>
                </a:moveTo>
                <a:cubicBezTo>
                  <a:pt x="438345" y="490228"/>
                  <a:pt x="380423" y="548150"/>
                  <a:pt x="309228" y="548150"/>
                </a:cubicBezTo>
                <a:cubicBezTo>
                  <a:pt x="238033" y="548150"/>
                  <a:pt x="180111" y="490228"/>
                  <a:pt x="180111" y="419033"/>
                </a:cubicBezTo>
                <a:cubicBezTo>
                  <a:pt x="180111" y="347837"/>
                  <a:pt x="238033" y="289915"/>
                  <a:pt x="309228" y="289915"/>
                </a:cubicBezTo>
                <a:cubicBezTo>
                  <a:pt x="380423" y="289915"/>
                  <a:pt x="438345" y="347838"/>
                  <a:pt x="438345" y="419033"/>
                </a:cubicBezTo>
                <a:close/>
                <a:moveTo>
                  <a:pt x="419585" y="419033"/>
                </a:moveTo>
                <a:cubicBezTo>
                  <a:pt x="419585" y="358182"/>
                  <a:pt x="370079" y="308675"/>
                  <a:pt x="309228" y="308675"/>
                </a:cubicBezTo>
                <a:cubicBezTo>
                  <a:pt x="248377" y="308675"/>
                  <a:pt x="198871" y="358181"/>
                  <a:pt x="198871" y="419033"/>
                </a:cubicBezTo>
                <a:cubicBezTo>
                  <a:pt x="198871" y="479884"/>
                  <a:pt x="248377" y="529390"/>
                  <a:pt x="309228" y="529390"/>
                </a:cubicBezTo>
                <a:cubicBezTo>
                  <a:pt x="370079" y="529390"/>
                  <a:pt x="419585" y="479884"/>
                  <a:pt x="419585" y="419033"/>
                </a:cubicBezTo>
                <a:close/>
                <a:moveTo>
                  <a:pt x="344164" y="428372"/>
                </a:moveTo>
                <a:lnTo>
                  <a:pt x="318608" y="413618"/>
                </a:lnTo>
                <a:lnTo>
                  <a:pt x="318608" y="373732"/>
                </a:lnTo>
                <a:cubicBezTo>
                  <a:pt x="318608" y="368552"/>
                  <a:pt x="314408" y="364352"/>
                  <a:pt x="309228" y="364352"/>
                </a:cubicBezTo>
                <a:cubicBezTo>
                  <a:pt x="304048" y="364352"/>
                  <a:pt x="299848" y="368552"/>
                  <a:pt x="299848" y="373732"/>
                </a:cubicBezTo>
                <a:lnTo>
                  <a:pt x="299848" y="419034"/>
                </a:lnTo>
                <a:cubicBezTo>
                  <a:pt x="299848" y="422385"/>
                  <a:pt x="301636" y="425482"/>
                  <a:pt x="304538" y="427158"/>
                </a:cubicBezTo>
                <a:lnTo>
                  <a:pt x="334784" y="444620"/>
                </a:lnTo>
                <a:cubicBezTo>
                  <a:pt x="339269" y="447211"/>
                  <a:pt x="345005" y="445676"/>
                  <a:pt x="347595" y="441191"/>
                </a:cubicBezTo>
                <a:cubicBezTo>
                  <a:pt x="347596" y="441190"/>
                  <a:pt x="347597" y="441188"/>
                  <a:pt x="347599" y="441187"/>
                </a:cubicBezTo>
                <a:cubicBezTo>
                  <a:pt x="350188" y="436699"/>
                  <a:pt x="348650" y="430963"/>
                  <a:pt x="344164" y="428372"/>
                </a:cubicBezTo>
                <a:close/>
                <a:moveTo>
                  <a:pt x="309228" y="343414"/>
                </a:moveTo>
                <a:cubicBezTo>
                  <a:pt x="314408" y="343414"/>
                  <a:pt x="318608" y="339214"/>
                  <a:pt x="318608" y="334034"/>
                </a:cubicBezTo>
                <a:lnTo>
                  <a:pt x="318608" y="323701"/>
                </a:lnTo>
                <a:cubicBezTo>
                  <a:pt x="318608" y="318521"/>
                  <a:pt x="314408" y="314321"/>
                  <a:pt x="309228" y="314321"/>
                </a:cubicBezTo>
                <a:cubicBezTo>
                  <a:pt x="304048" y="314321"/>
                  <a:pt x="299848" y="318521"/>
                  <a:pt x="299848" y="323701"/>
                </a:cubicBezTo>
                <a:lnTo>
                  <a:pt x="299848" y="334034"/>
                </a:lnTo>
                <a:cubicBezTo>
                  <a:pt x="299848" y="339214"/>
                  <a:pt x="304048" y="343414"/>
                  <a:pt x="309228" y="343414"/>
                </a:cubicBezTo>
                <a:close/>
                <a:moveTo>
                  <a:pt x="369331" y="368310"/>
                </a:moveTo>
                <a:cubicBezTo>
                  <a:pt x="371819" y="368314"/>
                  <a:pt x="374206" y="367325"/>
                  <a:pt x="375964" y="365563"/>
                </a:cubicBezTo>
                <a:lnTo>
                  <a:pt x="383271" y="358256"/>
                </a:lnTo>
                <a:cubicBezTo>
                  <a:pt x="386975" y="354634"/>
                  <a:pt x="387042" y="348695"/>
                  <a:pt x="383420" y="344991"/>
                </a:cubicBezTo>
                <a:cubicBezTo>
                  <a:pt x="379798" y="341287"/>
                  <a:pt x="373859" y="341220"/>
                  <a:pt x="370155" y="344842"/>
                </a:cubicBezTo>
                <a:cubicBezTo>
                  <a:pt x="370105" y="344892"/>
                  <a:pt x="370056" y="344941"/>
                  <a:pt x="370007" y="344991"/>
                </a:cubicBezTo>
                <a:lnTo>
                  <a:pt x="362699" y="352298"/>
                </a:lnTo>
                <a:cubicBezTo>
                  <a:pt x="359036" y="355962"/>
                  <a:pt x="359038" y="361901"/>
                  <a:pt x="362702" y="365564"/>
                </a:cubicBezTo>
                <a:cubicBezTo>
                  <a:pt x="364461" y="367322"/>
                  <a:pt x="366844" y="368310"/>
                  <a:pt x="369331" y="368310"/>
                </a:cubicBezTo>
                <a:close/>
                <a:moveTo>
                  <a:pt x="375964" y="472504"/>
                </a:moveTo>
                <a:cubicBezTo>
                  <a:pt x="372301" y="468842"/>
                  <a:pt x="366361" y="468842"/>
                  <a:pt x="362698" y="472504"/>
                </a:cubicBezTo>
                <a:cubicBezTo>
                  <a:pt x="359035" y="476167"/>
                  <a:pt x="359035" y="482107"/>
                  <a:pt x="362698" y="485770"/>
                </a:cubicBezTo>
                <a:lnTo>
                  <a:pt x="370005" y="493077"/>
                </a:lnTo>
                <a:cubicBezTo>
                  <a:pt x="371837" y="494909"/>
                  <a:pt x="374237" y="495825"/>
                  <a:pt x="376638" y="495825"/>
                </a:cubicBezTo>
                <a:cubicBezTo>
                  <a:pt x="379040" y="495825"/>
                  <a:pt x="381440" y="494909"/>
                  <a:pt x="383271" y="493077"/>
                </a:cubicBezTo>
                <a:cubicBezTo>
                  <a:pt x="386934" y="489414"/>
                  <a:pt x="386934" y="483476"/>
                  <a:pt x="383271" y="479812"/>
                </a:cubicBezTo>
                <a:cubicBezTo>
                  <a:pt x="383271" y="479812"/>
                  <a:pt x="383271" y="479812"/>
                  <a:pt x="383271" y="479812"/>
                </a:cubicBezTo>
                <a:lnTo>
                  <a:pt x="375964" y="472504"/>
                </a:lnTo>
                <a:close/>
                <a:moveTo>
                  <a:pt x="242491" y="472504"/>
                </a:moveTo>
                <a:lnTo>
                  <a:pt x="235184" y="479812"/>
                </a:lnTo>
                <a:cubicBezTo>
                  <a:pt x="231521" y="483475"/>
                  <a:pt x="231521" y="489413"/>
                  <a:pt x="235184" y="493077"/>
                </a:cubicBezTo>
                <a:cubicBezTo>
                  <a:pt x="236943" y="494836"/>
                  <a:pt x="239329" y="495825"/>
                  <a:pt x="241817" y="495825"/>
                </a:cubicBezTo>
                <a:cubicBezTo>
                  <a:pt x="244305" y="495828"/>
                  <a:pt x="246692" y="494840"/>
                  <a:pt x="248450" y="493077"/>
                </a:cubicBezTo>
                <a:lnTo>
                  <a:pt x="255757" y="485770"/>
                </a:lnTo>
                <a:cubicBezTo>
                  <a:pt x="259420" y="482107"/>
                  <a:pt x="259420" y="476167"/>
                  <a:pt x="255757" y="472504"/>
                </a:cubicBezTo>
                <a:cubicBezTo>
                  <a:pt x="252094" y="468842"/>
                  <a:pt x="246154" y="468842"/>
                  <a:pt x="242491" y="472504"/>
                </a:cubicBezTo>
                <a:close/>
                <a:moveTo>
                  <a:pt x="242491" y="365562"/>
                </a:moveTo>
                <a:cubicBezTo>
                  <a:pt x="244322" y="367393"/>
                  <a:pt x="246723" y="368309"/>
                  <a:pt x="249124" y="368309"/>
                </a:cubicBezTo>
                <a:cubicBezTo>
                  <a:pt x="251525" y="368309"/>
                  <a:pt x="253925" y="367393"/>
                  <a:pt x="255757" y="365562"/>
                </a:cubicBezTo>
                <a:cubicBezTo>
                  <a:pt x="259420" y="361899"/>
                  <a:pt x="259420" y="355960"/>
                  <a:pt x="255757" y="352297"/>
                </a:cubicBezTo>
                <a:lnTo>
                  <a:pt x="248450" y="344990"/>
                </a:lnTo>
                <a:cubicBezTo>
                  <a:pt x="244828" y="341286"/>
                  <a:pt x="238889" y="341219"/>
                  <a:pt x="235185" y="344841"/>
                </a:cubicBezTo>
                <a:cubicBezTo>
                  <a:pt x="231481" y="348463"/>
                  <a:pt x="231414" y="354402"/>
                  <a:pt x="235036" y="358106"/>
                </a:cubicBezTo>
                <a:cubicBezTo>
                  <a:pt x="235085" y="358156"/>
                  <a:pt x="235135" y="358206"/>
                  <a:pt x="235185" y="358255"/>
                </a:cubicBezTo>
                <a:lnTo>
                  <a:pt x="242491" y="365562"/>
                </a:lnTo>
                <a:close/>
                <a:moveTo>
                  <a:pt x="404562" y="409653"/>
                </a:moveTo>
                <a:lnTo>
                  <a:pt x="394227" y="409653"/>
                </a:lnTo>
                <a:cubicBezTo>
                  <a:pt x="389047" y="409653"/>
                  <a:pt x="384847" y="413853"/>
                  <a:pt x="384847" y="419033"/>
                </a:cubicBezTo>
                <a:cubicBezTo>
                  <a:pt x="384847" y="424213"/>
                  <a:pt x="389047" y="428413"/>
                  <a:pt x="394227" y="428413"/>
                </a:cubicBezTo>
                <a:lnTo>
                  <a:pt x="404562" y="428413"/>
                </a:lnTo>
                <a:cubicBezTo>
                  <a:pt x="409742" y="428413"/>
                  <a:pt x="413942" y="424213"/>
                  <a:pt x="413942" y="419033"/>
                </a:cubicBezTo>
                <a:cubicBezTo>
                  <a:pt x="413942" y="413853"/>
                  <a:pt x="409742" y="409653"/>
                  <a:pt x="404562" y="409653"/>
                </a:cubicBezTo>
                <a:close/>
                <a:moveTo>
                  <a:pt x="309228" y="494653"/>
                </a:moveTo>
                <a:cubicBezTo>
                  <a:pt x="304048" y="494653"/>
                  <a:pt x="299848" y="498853"/>
                  <a:pt x="299848" y="504033"/>
                </a:cubicBezTo>
                <a:lnTo>
                  <a:pt x="299848" y="514367"/>
                </a:lnTo>
                <a:cubicBezTo>
                  <a:pt x="299848" y="519547"/>
                  <a:pt x="304048" y="523747"/>
                  <a:pt x="309228" y="523747"/>
                </a:cubicBezTo>
                <a:cubicBezTo>
                  <a:pt x="314408" y="523747"/>
                  <a:pt x="318608" y="519547"/>
                  <a:pt x="318608" y="514367"/>
                </a:cubicBezTo>
                <a:lnTo>
                  <a:pt x="318608" y="504033"/>
                </a:lnTo>
                <a:cubicBezTo>
                  <a:pt x="318608" y="498853"/>
                  <a:pt x="314408" y="494653"/>
                  <a:pt x="309228" y="494653"/>
                </a:cubicBezTo>
                <a:close/>
                <a:moveTo>
                  <a:pt x="224228" y="409653"/>
                </a:moveTo>
                <a:lnTo>
                  <a:pt x="213895" y="409653"/>
                </a:lnTo>
                <a:cubicBezTo>
                  <a:pt x="208714" y="409653"/>
                  <a:pt x="204514" y="413853"/>
                  <a:pt x="204514" y="419033"/>
                </a:cubicBezTo>
                <a:cubicBezTo>
                  <a:pt x="204514" y="424213"/>
                  <a:pt x="208714" y="428413"/>
                  <a:pt x="213895" y="428413"/>
                </a:cubicBezTo>
                <a:lnTo>
                  <a:pt x="224228" y="428413"/>
                </a:lnTo>
                <a:cubicBezTo>
                  <a:pt x="229408" y="428413"/>
                  <a:pt x="233608" y="424213"/>
                  <a:pt x="233608" y="419033"/>
                </a:cubicBezTo>
                <a:cubicBezTo>
                  <a:pt x="233608" y="413853"/>
                  <a:pt x="229408" y="409653"/>
                  <a:pt x="224228" y="409653"/>
                </a:cubicBezTo>
                <a:close/>
              </a:path>
            </a:pathLst>
          </a:custGeom>
          <a:solidFill>
            <a:schemeClr val="bg1"/>
          </a:solidFill>
          <a:ln w="1172" cap="flat">
            <a:noFill/>
            <a:prstDash val="solid"/>
            <a:miter/>
          </a:ln>
        </p:spPr>
        <p:txBody>
          <a:bodyPr rtlCol="0" anchor="ctr"/>
          <a:lstStyle/>
          <a:p>
            <a:endParaRPr lang="en-US"/>
          </a:p>
        </p:txBody>
      </p:sp>
      <p:sp>
        <p:nvSpPr>
          <p:cNvPr id="461" name="Freeform 460">
            <a:extLst>
              <a:ext uri="{FF2B5EF4-FFF2-40B4-BE49-F238E27FC236}">
                <a16:creationId xmlns:a16="http://schemas.microsoft.com/office/drawing/2014/main" id="{6C12606D-048E-5547-33F2-3699E7722FCB}"/>
              </a:ext>
            </a:extLst>
          </p:cNvPr>
          <p:cNvSpPr/>
          <p:nvPr/>
        </p:nvSpPr>
        <p:spPr>
          <a:xfrm>
            <a:off x="10650161" y="1933110"/>
            <a:ext cx="476799" cy="562817"/>
          </a:xfrm>
          <a:custGeom>
            <a:avLst/>
            <a:gdLst>
              <a:gd name="connsiteX0" fmla="*/ 27855 w 476799"/>
              <a:gd name="connsiteY0" fmla="*/ 322910 h 562817"/>
              <a:gd name="connsiteX1" fmla="*/ 117644 w 476799"/>
              <a:gd name="connsiteY1" fmla="*/ 487786 h 562817"/>
              <a:gd name="connsiteX2" fmla="*/ 194673 w 476799"/>
              <a:gd name="connsiteY2" fmla="*/ 553505 h 562817"/>
              <a:gd name="connsiteX3" fmla="*/ 196935 w 476799"/>
              <a:gd name="connsiteY3" fmla="*/ 555356 h 562817"/>
              <a:gd name="connsiteX4" fmla="*/ 200645 w 476799"/>
              <a:gd name="connsiteY4" fmla="*/ 558017 h 562817"/>
              <a:gd name="connsiteX5" fmla="*/ 207433 w 476799"/>
              <a:gd name="connsiteY5" fmla="*/ 561118 h 562817"/>
              <a:gd name="connsiteX6" fmla="*/ 211821 w 476799"/>
              <a:gd name="connsiteY6" fmla="*/ 562240 h 562817"/>
              <a:gd name="connsiteX7" fmla="*/ 217912 w 476799"/>
              <a:gd name="connsiteY7" fmla="*/ 562817 h 562817"/>
              <a:gd name="connsiteX8" fmla="*/ 223463 w 476799"/>
              <a:gd name="connsiteY8" fmla="*/ 562337 h 562817"/>
              <a:gd name="connsiteX9" fmla="*/ 228391 w 476799"/>
              <a:gd name="connsiteY9" fmla="*/ 561114 h 562817"/>
              <a:gd name="connsiteX10" fmla="*/ 235463 w 476799"/>
              <a:gd name="connsiteY10" fmla="*/ 557820 h 562817"/>
              <a:gd name="connsiteX11" fmla="*/ 238486 w 476799"/>
              <a:gd name="connsiteY11" fmla="*/ 555672 h 562817"/>
              <a:gd name="connsiteX12" fmla="*/ 239906 w 476799"/>
              <a:gd name="connsiteY12" fmla="*/ 554628 h 562817"/>
              <a:gd name="connsiteX13" fmla="*/ 318153 w 476799"/>
              <a:gd name="connsiteY13" fmla="*/ 487808 h 562817"/>
              <a:gd name="connsiteX14" fmla="*/ 328824 w 476799"/>
              <a:gd name="connsiteY14" fmla="*/ 478156 h 562817"/>
              <a:gd name="connsiteX15" fmla="*/ 393276 w 476799"/>
              <a:gd name="connsiteY15" fmla="*/ 554697 h 562817"/>
              <a:gd name="connsiteX16" fmla="*/ 400457 w 476799"/>
              <a:gd name="connsiteY16" fmla="*/ 558036 h 562817"/>
              <a:gd name="connsiteX17" fmla="*/ 406485 w 476799"/>
              <a:gd name="connsiteY17" fmla="*/ 555833 h 562817"/>
              <a:gd name="connsiteX18" fmla="*/ 473456 w 476799"/>
              <a:gd name="connsiteY18" fmla="*/ 499460 h 562817"/>
              <a:gd name="connsiteX19" fmla="*/ 474592 w 476799"/>
              <a:gd name="connsiteY19" fmla="*/ 486242 h 562817"/>
              <a:gd name="connsiteX20" fmla="*/ 390834 w 476799"/>
              <a:gd name="connsiteY20" fmla="*/ 386735 h 562817"/>
              <a:gd name="connsiteX21" fmla="*/ 407960 w 476799"/>
              <a:gd name="connsiteY21" fmla="*/ 322896 h 562817"/>
              <a:gd name="connsiteX22" fmla="*/ 435551 w 476799"/>
              <a:gd name="connsiteY22" fmla="*/ 116588 h 562817"/>
              <a:gd name="connsiteX23" fmla="*/ 415371 w 476799"/>
              <a:gd name="connsiteY23" fmla="*/ 81244 h 562817"/>
              <a:gd name="connsiteX24" fmla="*/ 232074 w 476799"/>
              <a:gd name="connsiteY24" fmla="*/ 3144 h 562817"/>
              <a:gd name="connsiteX25" fmla="*/ 230975 w 476799"/>
              <a:gd name="connsiteY25" fmla="*/ 2603 h 562817"/>
              <a:gd name="connsiteX26" fmla="*/ 204107 w 476799"/>
              <a:gd name="connsiteY26" fmla="*/ 3015 h 562817"/>
              <a:gd name="connsiteX27" fmla="*/ 20481 w 476799"/>
              <a:gd name="connsiteY27" fmla="*/ 81225 h 562817"/>
              <a:gd name="connsiteX28" fmla="*/ 282 w 476799"/>
              <a:gd name="connsiteY28" fmla="*/ 116630 h 562817"/>
              <a:gd name="connsiteX29" fmla="*/ 27855 w 476799"/>
              <a:gd name="connsiteY29" fmla="*/ 322910 h 562817"/>
              <a:gd name="connsiteX30" fmla="*/ 401585 w 476799"/>
              <a:gd name="connsiteY30" fmla="*/ 535442 h 562817"/>
              <a:gd name="connsiteX31" fmla="*/ 336629 w 476799"/>
              <a:gd name="connsiteY31" fmla="*/ 458308 h 562817"/>
              <a:gd name="connsiteX32" fmla="*/ 336620 w 476799"/>
              <a:gd name="connsiteY32" fmla="*/ 458290 h 562817"/>
              <a:gd name="connsiteX33" fmla="*/ 315780 w 476799"/>
              <a:gd name="connsiteY33" fmla="*/ 433511 h 562817"/>
              <a:gd name="connsiteX34" fmla="*/ 312949 w 476799"/>
              <a:gd name="connsiteY34" fmla="*/ 422368 h 562817"/>
              <a:gd name="connsiteX35" fmla="*/ 317365 w 476799"/>
              <a:gd name="connsiteY35" fmla="*/ 414939 h 562817"/>
              <a:gd name="connsiteX36" fmla="*/ 318020 w 476799"/>
              <a:gd name="connsiteY36" fmla="*/ 414296 h 562817"/>
              <a:gd name="connsiteX37" fmla="*/ 349261 w 476799"/>
              <a:gd name="connsiteY37" fmla="*/ 387998 h 562817"/>
              <a:gd name="connsiteX38" fmla="*/ 349341 w 476799"/>
              <a:gd name="connsiteY38" fmla="*/ 387897 h 562817"/>
              <a:gd name="connsiteX39" fmla="*/ 349646 w 476799"/>
              <a:gd name="connsiteY39" fmla="*/ 387641 h 562817"/>
              <a:gd name="connsiteX40" fmla="*/ 368470 w 476799"/>
              <a:gd name="connsiteY40" fmla="*/ 389294 h 562817"/>
              <a:gd name="connsiteX41" fmla="*/ 372363 w 476799"/>
              <a:gd name="connsiteY41" fmla="*/ 393838 h 562817"/>
              <a:gd name="connsiteX42" fmla="*/ 372762 w 476799"/>
              <a:gd name="connsiteY42" fmla="*/ 394287 h 562817"/>
              <a:gd name="connsiteX43" fmla="*/ 372922 w 476799"/>
              <a:gd name="connsiteY43" fmla="*/ 394580 h 562817"/>
              <a:gd name="connsiteX44" fmla="*/ 454201 w 476799"/>
              <a:gd name="connsiteY44" fmla="*/ 491147 h 562817"/>
              <a:gd name="connsiteX45" fmla="*/ 401585 w 476799"/>
              <a:gd name="connsiteY45" fmla="*/ 535442 h 562817"/>
              <a:gd name="connsiteX46" fmla="*/ 312854 w 476799"/>
              <a:gd name="connsiteY46" fmla="*/ 394096 h 562817"/>
              <a:gd name="connsiteX47" fmla="*/ 290451 w 476799"/>
              <a:gd name="connsiteY47" fmla="*/ 367461 h 562817"/>
              <a:gd name="connsiteX48" fmla="*/ 291991 w 476799"/>
              <a:gd name="connsiteY48" fmla="*/ 366467 h 562817"/>
              <a:gd name="connsiteX49" fmla="*/ 299448 w 476799"/>
              <a:gd name="connsiteY49" fmla="*/ 360714 h 562817"/>
              <a:gd name="connsiteX50" fmla="*/ 307603 w 476799"/>
              <a:gd name="connsiteY50" fmla="*/ 353047 h 562817"/>
              <a:gd name="connsiteX51" fmla="*/ 330006 w 476799"/>
              <a:gd name="connsiteY51" fmla="*/ 379685 h 562817"/>
              <a:gd name="connsiteX52" fmla="*/ 325574 w 476799"/>
              <a:gd name="connsiteY52" fmla="*/ 383417 h 562817"/>
              <a:gd name="connsiteX53" fmla="*/ 312854 w 476799"/>
              <a:gd name="connsiteY53" fmla="*/ 394096 h 562817"/>
              <a:gd name="connsiteX54" fmla="*/ 300217 w 476799"/>
              <a:gd name="connsiteY54" fmla="*/ 332881 h 562817"/>
              <a:gd name="connsiteX55" fmla="*/ 287356 w 476799"/>
              <a:gd name="connsiteY55" fmla="*/ 346369 h 562817"/>
              <a:gd name="connsiteX56" fmla="*/ 281255 w 476799"/>
              <a:gd name="connsiteY56" fmla="*/ 351078 h 562817"/>
              <a:gd name="connsiteX57" fmla="*/ 271875 w 476799"/>
              <a:gd name="connsiteY57" fmla="*/ 356744 h 562817"/>
              <a:gd name="connsiteX58" fmla="*/ 188609 w 476799"/>
              <a:gd name="connsiteY58" fmla="*/ 355172 h 562817"/>
              <a:gd name="connsiteX59" fmla="*/ 161933 w 476799"/>
              <a:gd name="connsiteY59" fmla="*/ 333389 h 562817"/>
              <a:gd name="connsiteX60" fmla="*/ 170526 w 476799"/>
              <a:gd name="connsiteY60" fmla="*/ 207605 h 562817"/>
              <a:gd name="connsiteX61" fmla="*/ 199949 w 476799"/>
              <a:gd name="connsiteY61" fmla="*/ 191502 h 562817"/>
              <a:gd name="connsiteX62" fmla="*/ 225781 w 476799"/>
              <a:gd name="connsiteY62" fmla="*/ 187617 h 562817"/>
              <a:gd name="connsiteX63" fmla="*/ 248874 w 476799"/>
              <a:gd name="connsiteY63" fmla="*/ 190650 h 562817"/>
              <a:gd name="connsiteX64" fmla="*/ 280898 w 476799"/>
              <a:gd name="connsiteY64" fmla="*/ 206341 h 562817"/>
              <a:gd name="connsiteX65" fmla="*/ 295857 w 476799"/>
              <a:gd name="connsiteY65" fmla="*/ 220586 h 562817"/>
              <a:gd name="connsiteX66" fmla="*/ 300217 w 476799"/>
              <a:gd name="connsiteY66" fmla="*/ 332881 h 562817"/>
              <a:gd name="connsiteX67" fmla="*/ 331976 w 476799"/>
              <a:gd name="connsiteY67" fmla="*/ 352872 h 562817"/>
              <a:gd name="connsiteX68" fmla="*/ 319465 w 476799"/>
              <a:gd name="connsiteY68" fmla="*/ 337998 h 562817"/>
              <a:gd name="connsiteX69" fmla="*/ 310220 w 476799"/>
              <a:gd name="connsiteY69" fmla="*/ 208521 h 562817"/>
              <a:gd name="connsiteX70" fmla="*/ 310220 w 476799"/>
              <a:gd name="connsiteY70" fmla="*/ 208516 h 562817"/>
              <a:gd name="connsiteX71" fmla="*/ 292275 w 476799"/>
              <a:gd name="connsiteY71" fmla="*/ 191424 h 562817"/>
              <a:gd name="connsiteX72" fmla="*/ 253720 w 476799"/>
              <a:gd name="connsiteY72" fmla="*/ 172526 h 562817"/>
              <a:gd name="connsiteX73" fmla="*/ 194416 w 476799"/>
              <a:gd name="connsiteY73" fmla="*/ 173574 h 562817"/>
              <a:gd name="connsiteX74" fmla="*/ 158435 w 476799"/>
              <a:gd name="connsiteY74" fmla="*/ 193260 h 562817"/>
              <a:gd name="connsiteX75" fmla="*/ 147588 w 476799"/>
              <a:gd name="connsiteY75" fmla="*/ 345486 h 562817"/>
              <a:gd name="connsiteX76" fmla="*/ 179696 w 476799"/>
              <a:gd name="connsiteY76" fmla="*/ 371675 h 562817"/>
              <a:gd name="connsiteX77" fmla="*/ 232055 w 476799"/>
              <a:gd name="connsiteY77" fmla="*/ 385131 h 562817"/>
              <a:gd name="connsiteX78" fmla="*/ 273532 w 476799"/>
              <a:gd name="connsiteY78" fmla="*/ 376485 h 562817"/>
              <a:gd name="connsiteX79" fmla="*/ 299407 w 476799"/>
              <a:gd name="connsiteY79" fmla="*/ 407248 h 562817"/>
              <a:gd name="connsiteX80" fmla="*/ 295327 w 476799"/>
              <a:gd name="connsiteY80" fmla="*/ 415941 h 562817"/>
              <a:gd name="connsiteX81" fmla="*/ 274568 w 476799"/>
              <a:gd name="connsiteY81" fmla="*/ 436745 h 562817"/>
              <a:gd name="connsiteX82" fmla="*/ 217912 w 476799"/>
              <a:gd name="connsiteY82" fmla="*/ 485107 h 562817"/>
              <a:gd name="connsiteX83" fmla="*/ 161247 w 476799"/>
              <a:gd name="connsiteY83" fmla="*/ 436745 h 562817"/>
              <a:gd name="connsiteX84" fmla="*/ 94477 w 476799"/>
              <a:gd name="connsiteY84" fmla="*/ 314029 h 562817"/>
              <a:gd name="connsiteX85" fmla="*/ 70102 w 476799"/>
              <a:gd name="connsiteY85" fmla="*/ 132944 h 562817"/>
              <a:gd name="connsiteX86" fmla="*/ 217912 w 476799"/>
              <a:gd name="connsiteY86" fmla="*/ 69958 h 562817"/>
              <a:gd name="connsiteX87" fmla="*/ 365713 w 476799"/>
              <a:gd name="connsiteY87" fmla="*/ 132944 h 562817"/>
              <a:gd name="connsiteX88" fmla="*/ 341337 w 476799"/>
              <a:gd name="connsiteY88" fmla="*/ 314020 h 562817"/>
              <a:gd name="connsiteX89" fmla="*/ 331976 w 476799"/>
              <a:gd name="connsiteY89" fmla="*/ 352872 h 562817"/>
              <a:gd name="connsiteX90" fmla="*/ 27791 w 476799"/>
              <a:gd name="connsiteY90" fmla="*/ 98502 h 562817"/>
              <a:gd name="connsiteX91" fmla="*/ 211655 w 476799"/>
              <a:gd name="connsiteY91" fmla="*/ 20186 h 562817"/>
              <a:gd name="connsiteX92" fmla="*/ 223344 w 476799"/>
              <a:gd name="connsiteY92" fmla="*/ 19769 h 562817"/>
              <a:gd name="connsiteX93" fmla="*/ 224361 w 476799"/>
              <a:gd name="connsiteY93" fmla="*/ 20273 h 562817"/>
              <a:gd name="connsiteX94" fmla="*/ 408061 w 476799"/>
              <a:gd name="connsiteY94" fmla="*/ 98520 h 562817"/>
              <a:gd name="connsiteX95" fmla="*/ 416947 w 476799"/>
              <a:gd name="connsiteY95" fmla="*/ 114148 h 562817"/>
              <a:gd name="connsiteX96" fmla="*/ 389374 w 476799"/>
              <a:gd name="connsiteY96" fmla="*/ 320377 h 562817"/>
              <a:gd name="connsiteX97" fmla="*/ 376581 w 476799"/>
              <a:gd name="connsiteY97" fmla="*/ 371693 h 562817"/>
              <a:gd name="connsiteX98" fmla="*/ 346088 w 476799"/>
              <a:gd name="connsiteY98" fmla="*/ 368416 h 562817"/>
              <a:gd name="connsiteX99" fmla="*/ 359933 w 476799"/>
              <a:gd name="connsiteY99" fmla="*/ 316530 h 562817"/>
              <a:gd name="connsiteX100" fmla="*/ 385261 w 476799"/>
              <a:gd name="connsiteY100" fmla="*/ 128364 h 562817"/>
              <a:gd name="connsiteX101" fmla="*/ 379636 w 476799"/>
              <a:gd name="connsiteY101" fmla="*/ 118485 h 562817"/>
              <a:gd name="connsiteX102" fmla="*/ 221585 w 476799"/>
              <a:gd name="connsiteY102" fmla="*/ 51134 h 562817"/>
              <a:gd name="connsiteX103" fmla="*/ 214239 w 476799"/>
              <a:gd name="connsiteY103" fmla="*/ 51134 h 562817"/>
              <a:gd name="connsiteX104" fmla="*/ 56178 w 476799"/>
              <a:gd name="connsiteY104" fmla="*/ 118485 h 562817"/>
              <a:gd name="connsiteX105" fmla="*/ 50554 w 476799"/>
              <a:gd name="connsiteY105" fmla="*/ 128364 h 562817"/>
              <a:gd name="connsiteX106" fmla="*/ 75882 w 476799"/>
              <a:gd name="connsiteY106" fmla="*/ 316535 h 562817"/>
              <a:gd name="connsiteX107" fmla="*/ 149064 w 476799"/>
              <a:gd name="connsiteY107" fmla="*/ 451016 h 562817"/>
              <a:gd name="connsiteX108" fmla="*/ 211821 w 476799"/>
              <a:gd name="connsiteY108" fmla="*/ 504576 h 562817"/>
              <a:gd name="connsiteX109" fmla="*/ 217912 w 476799"/>
              <a:gd name="connsiteY109" fmla="*/ 506821 h 562817"/>
              <a:gd name="connsiteX110" fmla="*/ 224003 w 476799"/>
              <a:gd name="connsiteY110" fmla="*/ 504576 h 562817"/>
              <a:gd name="connsiteX111" fmla="*/ 286715 w 476799"/>
              <a:gd name="connsiteY111" fmla="*/ 451048 h 562817"/>
              <a:gd name="connsiteX112" fmla="*/ 298068 w 476799"/>
              <a:gd name="connsiteY112" fmla="*/ 440565 h 562817"/>
              <a:gd name="connsiteX113" fmla="*/ 301435 w 476799"/>
              <a:gd name="connsiteY113" fmla="*/ 445602 h 562817"/>
              <a:gd name="connsiteX114" fmla="*/ 316705 w 476799"/>
              <a:gd name="connsiteY114" fmla="*/ 463761 h 562817"/>
              <a:gd name="connsiteX115" fmla="*/ 305997 w 476799"/>
              <a:gd name="connsiteY115" fmla="*/ 473514 h 562817"/>
              <a:gd name="connsiteX116" fmla="*/ 228355 w 476799"/>
              <a:gd name="connsiteY116" fmla="*/ 539802 h 562817"/>
              <a:gd name="connsiteX117" fmla="*/ 227081 w 476799"/>
              <a:gd name="connsiteY117" fmla="*/ 540768 h 562817"/>
              <a:gd name="connsiteX118" fmla="*/ 225589 w 476799"/>
              <a:gd name="connsiteY118" fmla="*/ 541891 h 562817"/>
              <a:gd name="connsiteX119" fmla="*/ 222446 w 476799"/>
              <a:gd name="connsiteY119" fmla="*/ 543320 h 562817"/>
              <a:gd name="connsiteX120" fmla="*/ 220074 w 476799"/>
              <a:gd name="connsiteY120" fmla="*/ 543892 h 562817"/>
              <a:gd name="connsiteX121" fmla="*/ 217912 w 476799"/>
              <a:gd name="connsiteY121" fmla="*/ 544057 h 562817"/>
              <a:gd name="connsiteX122" fmla="*/ 215210 w 476799"/>
              <a:gd name="connsiteY122" fmla="*/ 543796 h 562817"/>
              <a:gd name="connsiteX123" fmla="*/ 212911 w 476799"/>
              <a:gd name="connsiteY123" fmla="*/ 543178 h 562817"/>
              <a:gd name="connsiteX124" fmla="*/ 210758 w 476799"/>
              <a:gd name="connsiteY124" fmla="*/ 542211 h 562817"/>
              <a:gd name="connsiteX125" fmla="*/ 208734 w 476799"/>
              <a:gd name="connsiteY125" fmla="*/ 540768 h 562817"/>
              <a:gd name="connsiteX126" fmla="*/ 207460 w 476799"/>
              <a:gd name="connsiteY126" fmla="*/ 539802 h 562817"/>
              <a:gd name="connsiteX127" fmla="*/ 207396 w 476799"/>
              <a:gd name="connsiteY127" fmla="*/ 539738 h 562817"/>
              <a:gd name="connsiteX128" fmla="*/ 129827 w 476799"/>
              <a:gd name="connsiteY128" fmla="*/ 473518 h 562817"/>
              <a:gd name="connsiteX129" fmla="*/ 46450 w 476799"/>
              <a:gd name="connsiteY129" fmla="*/ 320413 h 562817"/>
              <a:gd name="connsiteX130" fmla="*/ 18887 w 476799"/>
              <a:gd name="connsiteY130" fmla="*/ 114184 h 562817"/>
              <a:gd name="connsiteX131" fmla="*/ 27791 w 476799"/>
              <a:gd name="connsiteY131" fmla="*/ 98502 h 562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476799" h="562817">
                <a:moveTo>
                  <a:pt x="27855" y="322910"/>
                </a:moveTo>
                <a:cubicBezTo>
                  <a:pt x="36520" y="387178"/>
                  <a:pt x="68407" y="445735"/>
                  <a:pt x="117644" y="487786"/>
                </a:cubicBezTo>
                <a:lnTo>
                  <a:pt x="194673" y="553505"/>
                </a:lnTo>
                <a:cubicBezTo>
                  <a:pt x="195378" y="554216"/>
                  <a:pt x="196138" y="554834"/>
                  <a:pt x="196935" y="555356"/>
                </a:cubicBezTo>
                <a:cubicBezTo>
                  <a:pt x="197998" y="556227"/>
                  <a:pt x="199225" y="557069"/>
                  <a:pt x="200645" y="558017"/>
                </a:cubicBezTo>
                <a:cubicBezTo>
                  <a:pt x="203000" y="559487"/>
                  <a:pt x="205436" y="560578"/>
                  <a:pt x="207433" y="561118"/>
                </a:cubicBezTo>
                <a:cubicBezTo>
                  <a:pt x="209072" y="561663"/>
                  <a:pt x="210584" y="562062"/>
                  <a:pt x="211821" y="562240"/>
                </a:cubicBezTo>
                <a:cubicBezTo>
                  <a:pt x="213616" y="562625"/>
                  <a:pt x="215667" y="562817"/>
                  <a:pt x="217912" y="562817"/>
                </a:cubicBezTo>
                <a:cubicBezTo>
                  <a:pt x="220147" y="562817"/>
                  <a:pt x="222199" y="562625"/>
                  <a:pt x="223463" y="562337"/>
                </a:cubicBezTo>
                <a:cubicBezTo>
                  <a:pt x="225231" y="562062"/>
                  <a:pt x="226742" y="561663"/>
                  <a:pt x="228391" y="561114"/>
                </a:cubicBezTo>
                <a:cubicBezTo>
                  <a:pt x="230508" y="560404"/>
                  <a:pt x="232669" y="559437"/>
                  <a:pt x="235463" y="557820"/>
                </a:cubicBezTo>
                <a:cubicBezTo>
                  <a:pt x="236507" y="557129"/>
                  <a:pt x="237543" y="556419"/>
                  <a:pt x="238486" y="555672"/>
                </a:cubicBezTo>
                <a:cubicBezTo>
                  <a:pt x="238990" y="555370"/>
                  <a:pt x="239467" y="555022"/>
                  <a:pt x="239906" y="554628"/>
                </a:cubicBezTo>
                <a:lnTo>
                  <a:pt x="318153" y="487808"/>
                </a:lnTo>
                <a:cubicBezTo>
                  <a:pt x="321868" y="484660"/>
                  <a:pt x="325404" y="481426"/>
                  <a:pt x="328824" y="478156"/>
                </a:cubicBezTo>
                <a:lnTo>
                  <a:pt x="393276" y="554697"/>
                </a:lnTo>
                <a:cubicBezTo>
                  <a:pt x="395127" y="556900"/>
                  <a:pt x="397783" y="558036"/>
                  <a:pt x="400457" y="558036"/>
                </a:cubicBezTo>
                <a:cubicBezTo>
                  <a:pt x="402583" y="558036"/>
                  <a:pt x="404726" y="557312"/>
                  <a:pt x="406485" y="555833"/>
                </a:cubicBezTo>
                <a:lnTo>
                  <a:pt x="473456" y="499460"/>
                </a:lnTo>
                <a:cubicBezTo>
                  <a:pt x="477422" y="496122"/>
                  <a:pt x="477935" y="490204"/>
                  <a:pt x="474592" y="486242"/>
                </a:cubicBezTo>
                <a:lnTo>
                  <a:pt x="390834" y="386735"/>
                </a:lnTo>
                <a:cubicBezTo>
                  <a:pt x="399093" y="366341"/>
                  <a:pt x="404924" y="344934"/>
                  <a:pt x="407960" y="322896"/>
                </a:cubicBezTo>
                <a:lnTo>
                  <a:pt x="435551" y="116588"/>
                </a:lnTo>
                <a:cubicBezTo>
                  <a:pt x="437484" y="101584"/>
                  <a:pt x="429166" y="87047"/>
                  <a:pt x="415371" y="81244"/>
                </a:cubicBezTo>
                <a:lnTo>
                  <a:pt x="232074" y="3144"/>
                </a:lnTo>
                <a:cubicBezTo>
                  <a:pt x="231717" y="2942"/>
                  <a:pt x="231350" y="2759"/>
                  <a:pt x="230975" y="2603"/>
                </a:cubicBezTo>
                <a:cubicBezTo>
                  <a:pt x="222217" y="-1020"/>
                  <a:pt x="212599" y="-841"/>
                  <a:pt x="204107" y="3015"/>
                </a:cubicBezTo>
                <a:lnTo>
                  <a:pt x="20481" y="81225"/>
                </a:lnTo>
                <a:cubicBezTo>
                  <a:pt x="6640" y="87047"/>
                  <a:pt x="-1669" y="101593"/>
                  <a:pt x="282" y="116630"/>
                </a:cubicBezTo>
                <a:lnTo>
                  <a:pt x="27855" y="322910"/>
                </a:lnTo>
                <a:close/>
                <a:moveTo>
                  <a:pt x="401585" y="535442"/>
                </a:moveTo>
                <a:lnTo>
                  <a:pt x="336629" y="458308"/>
                </a:lnTo>
                <a:cubicBezTo>
                  <a:pt x="336625" y="458302"/>
                  <a:pt x="336625" y="458294"/>
                  <a:pt x="336620" y="458290"/>
                </a:cubicBezTo>
                <a:lnTo>
                  <a:pt x="315780" y="433511"/>
                </a:lnTo>
                <a:cubicBezTo>
                  <a:pt x="313170" y="430424"/>
                  <a:pt x="312134" y="426403"/>
                  <a:pt x="312949" y="422368"/>
                </a:cubicBezTo>
                <a:cubicBezTo>
                  <a:pt x="313508" y="419408"/>
                  <a:pt x="315038" y="416839"/>
                  <a:pt x="317365" y="414939"/>
                </a:cubicBezTo>
                <a:cubicBezTo>
                  <a:pt x="317563" y="414777"/>
                  <a:pt x="317795" y="414529"/>
                  <a:pt x="318020" y="414296"/>
                </a:cubicBezTo>
                <a:lnTo>
                  <a:pt x="349261" y="387998"/>
                </a:lnTo>
                <a:cubicBezTo>
                  <a:pt x="349295" y="387969"/>
                  <a:pt x="349308" y="387926"/>
                  <a:pt x="349341" y="387897"/>
                </a:cubicBezTo>
                <a:lnTo>
                  <a:pt x="349646" y="387641"/>
                </a:lnTo>
                <a:cubicBezTo>
                  <a:pt x="355242" y="382937"/>
                  <a:pt x="363670" y="383675"/>
                  <a:pt x="368470" y="389294"/>
                </a:cubicBezTo>
                <a:lnTo>
                  <a:pt x="372363" y="393838"/>
                </a:lnTo>
                <a:cubicBezTo>
                  <a:pt x="372477" y="394003"/>
                  <a:pt x="372637" y="394130"/>
                  <a:pt x="372762" y="394287"/>
                </a:cubicBezTo>
                <a:cubicBezTo>
                  <a:pt x="372833" y="394377"/>
                  <a:pt x="372847" y="394491"/>
                  <a:pt x="372922" y="394580"/>
                </a:cubicBezTo>
                <a:lnTo>
                  <a:pt x="454201" y="491147"/>
                </a:lnTo>
                <a:lnTo>
                  <a:pt x="401585" y="535442"/>
                </a:lnTo>
                <a:close/>
                <a:moveTo>
                  <a:pt x="312854" y="394096"/>
                </a:moveTo>
                <a:lnTo>
                  <a:pt x="290451" y="367461"/>
                </a:lnTo>
                <a:cubicBezTo>
                  <a:pt x="290951" y="367129"/>
                  <a:pt x="291508" y="366802"/>
                  <a:pt x="291991" y="366467"/>
                </a:cubicBezTo>
                <a:cubicBezTo>
                  <a:pt x="294538" y="364672"/>
                  <a:pt x="296984" y="362784"/>
                  <a:pt x="299448" y="360714"/>
                </a:cubicBezTo>
                <a:cubicBezTo>
                  <a:pt x="302309" y="358303"/>
                  <a:pt x="305027" y="355736"/>
                  <a:pt x="307603" y="353047"/>
                </a:cubicBezTo>
                <a:lnTo>
                  <a:pt x="330006" y="379685"/>
                </a:lnTo>
                <a:lnTo>
                  <a:pt x="325574" y="383417"/>
                </a:lnTo>
                <a:lnTo>
                  <a:pt x="312854" y="394096"/>
                </a:lnTo>
                <a:close/>
                <a:moveTo>
                  <a:pt x="300217" y="332881"/>
                </a:moveTo>
                <a:cubicBezTo>
                  <a:pt x="296480" y="337791"/>
                  <a:pt x="292156" y="342330"/>
                  <a:pt x="287356" y="346369"/>
                </a:cubicBezTo>
                <a:cubicBezTo>
                  <a:pt x="285332" y="348078"/>
                  <a:pt x="283307" y="349640"/>
                  <a:pt x="281255" y="351078"/>
                </a:cubicBezTo>
                <a:cubicBezTo>
                  <a:pt x="278553" y="352951"/>
                  <a:pt x="275448" y="354824"/>
                  <a:pt x="271875" y="356744"/>
                </a:cubicBezTo>
                <a:cubicBezTo>
                  <a:pt x="246062" y="370122"/>
                  <a:pt x="214944" y="369522"/>
                  <a:pt x="188609" y="355172"/>
                </a:cubicBezTo>
                <a:cubicBezTo>
                  <a:pt x="178596" y="349804"/>
                  <a:pt x="169610" y="342472"/>
                  <a:pt x="161933" y="333389"/>
                </a:cubicBezTo>
                <a:cubicBezTo>
                  <a:pt x="129745" y="295122"/>
                  <a:pt x="133601" y="238700"/>
                  <a:pt x="170526" y="207605"/>
                </a:cubicBezTo>
                <a:cubicBezTo>
                  <a:pt x="179246" y="200254"/>
                  <a:pt x="189139" y="194835"/>
                  <a:pt x="199949" y="191502"/>
                </a:cubicBezTo>
                <a:cubicBezTo>
                  <a:pt x="208330" y="188914"/>
                  <a:pt x="217033" y="187617"/>
                  <a:pt x="225781" y="187617"/>
                </a:cubicBezTo>
                <a:cubicBezTo>
                  <a:pt x="233503" y="187617"/>
                  <a:pt x="241270" y="188629"/>
                  <a:pt x="248874" y="190650"/>
                </a:cubicBezTo>
                <a:cubicBezTo>
                  <a:pt x="260562" y="193791"/>
                  <a:pt x="271344" y="199077"/>
                  <a:pt x="280898" y="206341"/>
                </a:cubicBezTo>
                <a:cubicBezTo>
                  <a:pt x="286440" y="210578"/>
                  <a:pt x="291469" y="215368"/>
                  <a:pt x="295857" y="220586"/>
                </a:cubicBezTo>
                <a:cubicBezTo>
                  <a:pt x="323154" y="253076"/>
                  <a:pt x="324986" y="300307"/>
                  <a:pt x="300217" y="332881"/>
                </a:cubicBezTo>
                <a:close/>
                <a:moveTo>
                  <a:pt x="331976" y="352872"/>
                </a:moveTo>
                <a:lnTo>
                  <a:pt x="319465" y="337998"/>
                </a:lnTo>
                <a:cubicBezTo>
                  <a:pt x="344835" y="298900"/>
                  <a:pt x="341417" y="245653"/>
                  <a:pt x="310220" y="208521"/>
                </a:cubicBezTo>
                <a:cubicBezTo>
                  <a:pt x="310220" y="208516"/>
                  <a:pt x="310220" y="208516"/>
                  <a:pt x="310220" y="208516"/>
                </a:cubicBezTo>
                <a:cubicBezTo>
                  <a:pt x="304953" y="202251"/>
                  <a:pt x="298925" y="196503"/>
                  <a:pt x="292275" y="191424"/>
                </a:cubicBezTo>
                <a:cubicBezTo>
                  <a:pt x="280751" y="182662"/>
                  <a:pt x="267790" y="176309"/>
                  <a:pt x="253720" y="172526"/>
                </a:cubicBezTo>
                <a:cubicBezTo>
                  <a:pt x="234062" y="167305"/>
                  <a:pt x="213561" y="167667"/>
                  <a:pt x="194416" y="173574"/>
                </a:cubicBezTo>
                <a:cubicBezTo>
                  <a:pt x="181189" y="177660"/>
                  <a:pt x="169079" y="184283"/>
                  <a:pt x="158435" y="193260"/>
                </a:cubicBezTo>
                <a:cubicBezTo>
                  <a:pt x="113614" y="231010"/>
                  <a:pt x="108731" y="299286"/>
                  <a:pt x="147588" y="345486"/>
                </a:cubicBezTo>
                <a:cubicBezTo>
                  <a:pt x="156822" y="356400"/>
                  <a:pt x="167640" y="365221"/>
                  <a:pt x="179696" y="371675"/>
                </a:cubicBezTo>
                <a:cubicBezTo>
                  <a:pt x="196129" y="380634"/>
                  <a:pt x="214129" y="385131"/>
                  <a:pt x="232055" y="385131"/>
                </a:cubicBezTo>
                <a:cubicBezTo>
                  <a:pt x="246233" y="385131"/>
                  <a:pt x="260302" y="382138"/>
                  <a:pt x="273532" y="376485"/>
                </a:cubicBezTo>
                <a:lnTo>
                  <a:pt x="299407" y="407248"/>
                </a:lnTo>
                <a:cubicBezTo>
                  <a:pt x="297602" y="409927"/>
                  <a:pt x="296230" y="412847"/>
                  <a:pt x="295327" y="415941"/>
                </a:cubicBezTo>
                <a:cubicBezTo>
                  <a:pt x="288979" y="423420"/>
                  <a:pt x="282049" y="430435"/>
                  <a:pt x="274568" y="436745"/>
                </a:cubicBezTo>
                <a:lnTo>
                  <a:pt x="217912" y="485107"/>
                </a:lnTo>
                <a:lnTo>
                  <a:pt x="161247" y="436745"/>
                </a:lnTo>
                <a:cubicBezTo>
                  <a:pt x="124661" y="405508"/>
                  <a:pt x="100945" y="361923"/>
                  <a:pt x="94477" y="314029"/>
                </a:cubicBezTo>
                <a:lnTo>
                  <a:pt x="70102" y="132944"/>
                </a:lnTo>
                <a:lnTo>
                  <a:pt x="217912" y="69958"/>
                </a:lnTo>
                <a:lnTo>
                  <a:pt x="365713" y="132944"/>
                </a:lnTo>
                <a:lnTo>
                  <a:pt x="341337" y="314020"/>
                </a:lnTo>
                <a:cubicBezTo>
                  <a:pt x="339544" y="327266"/>
                  <a:pt x="336377" y="340270"/>
                  <a:pt x="331976" y="352872"/>
                </a:cubicBezTo>
                <a:close/>
                <a:moveTo>
                  <a:pt x="27791" y="98502"/>
                </a:moveTo>
                <a:lnTo>
                  <a:pt x="211655" y="20186"/>
                </a:lnTo>
                <a:cubicBezTo>
                  <a:pt x="215576" y="18418"/>
                  <a:pt x="219882" y="18322"/>
                  <a:pt x="223344" y="19769"/>
                </a:cubicBezTo>
                <a:cubicBezTo>
                  <a:pt x="223674" y="19957"/>
                  <a:pt x="224013" y="20127"/>
                  <a:pt x="224361" y="20273"/>
                </a:cubicBezTo>
                <a:lnTo>
                  <a:pt x="408061" y="98520"/>
                </a:lnTo>
                <a:cubicBezTo>
                  <a:pt x="414143" y="101080"/>
                  <a:pt x="417798" y="107524"/>
                  <a:pt x="416947" y="114148"/>
                </a:cubicBezTo>
                <a:lnTo>
                  <a:pt x="389374" y="320377"/>
                </a:lnTo>
                <a:cubicBezTo>
                  <a:pt x="386949" y="337977"/>
                  <a:pt x="382610" y="355161"/>
                  <a:pt x="376581" y="371693"/>
                </a:cubicBezTo>
                <a:cubicBezTo>
                  <a:pt x="367668" y="365487"/>
                  <a:pt x="356218" y="364271"/>
                  <a:pt x="346088" y="368416"/>
                </a:cubicBezTo>
                <a:cubicBezTo>
                  <a:pt x="352788" y="351739"/>
                  <a:pt x="357518" y="334350"/>
                  <a:pt x="359933" y="316530"/>
                </a:cubicBezTo>
                <a:lnTo>
                  <a:pt x="385261" y="128364"/>
                </a:lnTo>
                <a:cubicBezTo>
                  <a:pt x="385820" y="124182"/>
                  <a:pt x="383521" y="120139"/>
                  <a:pt x="379636" y="118485"/>
                </a:cubicBezTo>
                <a:lnTo>
                  <a:pt x="221585" y="51134"/>
                </a:lnTo>
                <a:cubicBezTo>
                  <a:pt x="219240" y="50136"/>
                  <a:pt x="216584" y="50136"/>
                  <a:pt x="214239" y="51134"/>
                </a:cubicBezTo>
                <a:lnTo>
                  <a:pt x="56178" y="118485"/>
                </a:lnTo>
                <a:cubicBezTo>
                  <a:pt x="52295" y="120139"/>
                  <a:pt x="49995" y="124182"/>
                  <a:pt x="50554" y="128364"/>
                </a:cubicBezTo>
                <a:lnTo>
                  <a:pt x="75882" y="316535"/>
                </a:lnTo>
                <a:cubicBezTo>
                  <a:pt x="82973" y="369018"/>
                  <a:pt x="108960" y="416775"/>
                  <a:pt x="149064" y="451016"/>
                </a:cubicBezTo>
                <a:lnTo>
                  <a:pt x="211821" y="504576"/>
                </a:lnTo>
                <a:cubicBezTo>
                  <a:pt x="213579" y="506074"/>
                  <a:pt x="215741" y="506821"/>
                  <a:pt x="217912" y="506821"/>
                </a:cubicBezTo>
                <a:cubicBezTo>
                  <a:pt x="220083" y="506821"/>
                  <a:pt x="222245" y="506074"/>
                  <a:pt x="224003" y="504576"/>
                </a:cubicBezTo>
                <a:lnTo>
                  <a:pt x="286715" y="451048"/>
                </a:lnTo>
                <a:cubicBezTo>
                  <a:pt x="290637" y="447737"/>
                  <a:pt x="294399" y="444200"/>
                  <a:pt x="298068" y="440565"/>
                </a:cubicBezTo>
                <a:cubicBezTo>
                  <a:pt x="299052" y="442315"/>
                  <a:pt x="300111" y="444035"/>
                  <a:pt x="301435" y="445602"/>
                </a:cubicBezTo>
                <a:lnTo>
                  <a:pt x="316705" y="463761"/>
                </a:lnTo>
                <a:cubicBezTo>
                  <a:pt x="313296" y="467056"/>
                  <a:pt x="309766" y="470325"/>
                  <a:pt x="305997" y="473514"/>
                </a:cubicBezTo>
                <a:lnTo>
                  <a:pt x="228355" y="539802"/>
                </a:lnTo>
                <a:cubicBezTo>
                  <a:pt x="227906" y="540086"/>
                  <a:pt x="227484" y="540407"/>
                  <a:pt x="227081" y="540768"/>
                </a:cubicBezTo>
                <a:cubicBezTo>
                  <a:pt x="226495" y="541300"/>
                  <a:pt x="225772" y="541740"/>
                  <a:pt x="225589" y="541891"/>
                </a:cubicBezTo>
                <a:cubicBezTo>
                  <a:pt x="224599" y="542449"/>
                  <a:pt x="223555" y="542953"/>
                  <a:pt x="222446" y="543320"/>
                </a:cubicBezTo>
                <a:cubicBezTo>
                  <a:pt x="221833" y="543526"/>
                  <a:pt x="221274" y="543695"/>
                  <a:pt x="220074" y="543892"/>
                </a:cubicBezTo>
                <a:cubicBezTo>
                  <a:pt x="219707" y="543970"/>
                  <a:pt x="218938" y="544057"/>
                  <a:pt x="217912" y="544057"/>
                </a:cubicBezTo>
                <a:cubicBezTo>
                  <a:pt x="216611" y="544057"/>
                  <a:pt x="215915" y="543929"/>
                  <a:pt x="215210" y="543796"/>
                </a:cubicBezTo>
                <a:cubicBezTo>
                  <a:pt x="214541" y="543695"/>
                  <a:pt x="213983" y="543526"/>
                  <a:pt x="212911" y="543178"/>
                </a:cubicBezTo>
                <a:cubicBezTo>
                  <a:pt x="212187" y="542981"/>
                  <a:pt x="211408" y="542619"/>
                  <a:pt x="210758" y="542211"/>
                </a:cubicBezTo>
                <a:cubicBezTo>
                  <a:pt x="210043" y="541740"/>
                  <a:pt x="209320" y="541300"/>
                  <a:pt x="208734" y="540768"/>
                </a:cubicBezTo>
                <a:cubicBezTo>
                  <a:pt x="208340" y="540412"/>
                  <a:pt x="207909" y="540086"/>
                  <a:pt x="207460" y="539802"/>
                </a:cubicBezTo>
                <a:cubicBezTo>
                  <a:pt x="207442" y="539784"/>
                  <a:pt x="207423" y="539765"/>
                  <a:pt x="207396" y="539738"/>
                </a:cubicBezTo>
                <a:lnTo>
                  <a:pt x="129827" y="473518"/>
                </a:lnTo>
                <a:cubicBezTo>
                  <a:pt x="84108" y="434468"/>
                  <a:pt x="54493" y="380093"/>
                  <a:pt x="46450" y="320413"/>
                </a:cubicBezTo>
                <a:lnTo>
                  <a:pt x="18887" y="114184"/>
                </a:lnTo>
                <a:cubicBezTo>
                  <a:pt x="18017" y="107520"/>
                  <a:pt x="21663" y="101080"/>
                  <a:pt x="27791" y="98502"/>
                </a:cubicBezTo>
                <a:close/>
              </a:path>
            </a:pathLst>
          </a:custGeom>
          <a:solidFill>
            <a:schemeClr val="bg1"/>
          </a:solidFill>
          <a:ln w="9376" cap="flat">
            <a:noFill/>
            <a:prstDash val="solid"/>
            <a:miter/>
          </a:ln>
        </p:spPr>
        <p:txBody>
          <a:bodyPr rtlCol="0" anchor="ctr"/>
          <a:lstStyle/>
          <a:p>
            <a:endParaRPr lang="en-US"/>
          </a:p>
        </p:txBody>
      </p:sp>
      <p:sp>
        <p:nvSpPr>
          <p:cNvPr id="462" name="Freeform 461">
            <a:extLst>
              <a:ext uri="{FF2B5EF4-FFF2-40B4-BE49-F238E27FC236}">
                <a16:creationId xmlns:a16="http://schemas.microsoft.com/office/drawing/2014/main" id="{F2085B22-0191-FA56-AF34-FAB4B6DC98A8}"/>
              </a:ext>
            </a:extLst>
          </p:cNvPr>
          <p:cNvSpPr/>
          <p:nvPr/>
        </p:nvSpPr>
        <p:spPr>
          <a:xfrm>
            <a:off x="10808665" y="2139174"/>
            <a:ext cx="140956" cy="141825"/>
          </a:xfrm>
          <a:custGeom>
            <a:avLst/>
            <a:gdLst>
              <a:gd name="connsiteX0" fmla="*/ 123328 w 140956"/>
              <a:gd name="connsiteY0" fmla="*/ 26397 h 141825"/>
              <a:gd name="connsiteX1" fmla="*/ 75190 w 140956"/>
              <a:gd name="connsiteY1" fmla="*/ 442 h 141825"/>
              <a:gd name="connsiteX2" fmla="*/ 23948 w 140956"/>
              <a:gd name="connsiteY2" fmla="*/ 15762 h 141825"/>
              <a:gd name="connsiteX3" fmla="*/ 268 w 140956"/>
              <a:gd name="connsiteY3" fmla="*/ 61889 h 141825"/>
              <a:gd name="connsiteX4" fmla="*/ 17527 w 140956"/>
              <a:gd name="connsiteY4" fmla="*/ 115453 h 141825"/>
              <a:gd name="connsiteX5" fmla="*/ 73460 w 140956"/>
              <a:gd name="connsiteY5" fmla="*/ 141825 h 141825"/>
              <a:gd name="connsiteX6" fmla="*/ 116934 w 140956"/>
              <a:gd name="connsiteY6" fmla="*/ 126161 h 141825"/>
              <a:gd name="connsiteX7" fmla="*/ 127981 w 140956"/>
              <a:gd name="connsiteY7" fmla="*/ 32599 h 141825"/>
              <a:gd name="connsiteX8" fmla="*/ 123328 w 140956"/>
              <a:gd name="connsiteY8" fmla="*/ 26397 h 141825"/>
              <a:gd name="connsiteX9" fmla="*/ 104860 w 140956"/>
              <a:gd name="connsiteY9" fmla="*/ 111803 h 141825"/>
              <a:gd name="connsiteX10" fmla="*/ 31880 w 140956"/>
              <a:gd name="connsiteY10" fmla="*/ 103371 h 141825"/>
              <a:gd name="connsiteX11" fmla="*/ 18955 w 140956"/>
              <a:gd name="connsiteY11" fmla="*/ 63492 h 141825"/>
              <a:gd name="connsiteX12" fmla="*/ 36039 w 140956"/>
              <a:gd name="connsiteY12" fmla="*/ 30107 h 141825"/>
              <a:gd name="connsiteX13" fmla="*/ 67367 w 140956"/>
              <a:gd name="connsiteY13" fmla="*/ 18767 h 141825"/>
              <a:gd name="connsiteX14" fmla="*/ 73120 w 140956"/>
              <a:gd name="connsiteY14" fmla="*/ 19087 h 141825"/>
              <a:gd name="connsiteX15" fmla="*/ 109083 w 140956"/>
              <a:gd name="connsiteY15" fmla="*/ 38603 h 141825"/>
              <a:gd name="connsiteX16" fmla="*/ 112271 w 140956"/>
              <a:gd name="connsiteY16" fmla="*/ 42844 h 141825"/>
              <a:gd name="connsiteX17" fmla="*/ 112436 w 140956"/>
              <a:gd name="connsiteY17" fmla="*/ 43101 h 141825"/>
              <a:gd name="connsiteX18" fmla="*/ 104860 w 140956"/>
              <a:gd name="connsiteY18" fmla="*/ 111803 h 141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0956" h="141825">
                <a:moveTo>
                  <a:pt x="123328" y="26397"/>
                </a:moveTo>
                <a:cubicBezTo>
                  <a:pt x="110961" y="11727"/>
                  <a:pt x="93859" y="2507"/>
                  <a:pt x="75190" y="442"/>
                </a:cubicBezTo>
                <a:cubicBezTo>
                  <a:pt x="56330" y="-1660"/>
                  <a:pt x="38128" y="3789"/>
                  <a:pt x="23948" y="15762"/>
                </a:cubicBezTo>
                <a:cubicBezTo>
                  <a:pt x="10235" y="27286"/>
                  <a:pt x="1826" y="43669"/>
                  <a:pt x="268" y="61889"/>
                </a:cubicBezTo>
                <a:cubicBezTo>
                  <a:pt x="-1398" y="81258"/>
                  <a:pt x="4739" y="100284"/>
                  <a:pt x="17527" y="115453"/>
                </a:cubicBezTo>
                <a:cubicBezTo>
                  <a:pt x="32119" y="132807"/>
                  <a:pt x="52885" y="141825"/>
                  <a:pt x="73460" y="141825"/>
                </a:cubicBezTo>
                <a:cubicBezTo>
                  <a:pt x="88968" y="141825"/>
                  <a:pt x="104366" y="136701"/>
                  <a:pt x="116934" y="126161"/>
                </a:cubicBezTo>
                <a:cubicBezTo>
                  <a:pt x="144103" y="103265"/>
                  <a:pt x="148848" y="63066"/>
                  <a:pt x="127981" y="32599"/>
                </a:cubicBezTo>
                <a:cubicBezTo>
                  <a:pt x="126571" y="30400"/>
                  <a:pt x="124985" y="28298"/>
                  <a:pt x="123328" y="26397"/>
                </a:cubicBezTo>
                <a:close/>
                <a:moveTo>
                  <a:pt x="104860" y="111803"/>
                </a:moveTo>
                <a:cubicBezTo>
                  <a:pt x="83572" y="129679"/>
                  <a:pt x="50833" y="125914"/>
                  <a:pt x="31880" y="103371"/>
                </a:cubicBezTo>
                <a:cubicBezTo>
                  <a:pt x="22317" y="92026"/>
                  <a:pt x="17728" y="77864"/>
                  <a:pt x="18955" y="63492"/>
                </a:cubicBezTo>
                <a:cubicBezTo>
                  <a:pt x="20091" y="50269"/>
                  <a:pt x="26156" y="38415"/>
                  <a:pt x="36039" y="30107"/>
                </a:cubicBezTo>
                <a:cubicBezTo>
                  <a:pt x="44806" y="22701"/>
                  <a:pt x="55761" y="18767"/>
                  <a:pt x="67367" y="18767"/>
                </a:cubicBezTo>
                <a:cubicBezTo>
                  <a:pt x="69273" y="18767"/>
                  <a:pt x="71196" y="18876"/>
                  <a:pt x="73120" y="19087"/>
                </a:cubicBezTo>
                <a:cubicBezTo>
                  <a:pt x="86998" y="20622"/>
                  <a:pt x="99730" y="27515"/>
                  <a:pt x="109083" y="38603"/>
                </a:cubicBezTo>
                <a:cubicBezTo>
                  <a:pt x="110256" y="39954"/>
                  <a:pt x="111319" y="41370"/>
                  <a:pt x="112271" y="42844"/>
                </a:cubicBezTo>
                <a:cubicBezTo>
                  <a:pt x="112326" y="42932"/>
                  <a:pt x="112381" y="43018"/>
                  <a:pt x="112436" y="43101"/>
                </a:cubicBezTo>
                <a:cubicBezTo>
                  <a:pt x="127907" y="65594"/>
                  <a:pt x="124637" y="95136"/>
                  <a:pt x="104860" y="111803"/>
                </a:cubicBezTo>
                <a:close/>
              </a:path>
            </a:pathLst>
          </a:custGeom>
          <a:solidFill>
            <a:schemeClr val="bg1"/>
          </a:solidFill>
          <a:ln w="9376" cap="flat">
            <a:noFill/>
            <a:prstDash val="solid"/>
            <a:miter/>
          </a:ln>
        </p:spPr>
        <p:txBody>
          <a:bodyPr rtlCol="0" anchor="ctr"/>
          <a:lstStyle/>
          <a:p>
            <a:endParaRPr lang="en-US"/>
          </a:p>
        </p:txBody>
      </p:sp>
      <p:sp>
        <p:nvSpPr>
          <p:cNvPr id="464" name="Freeform 463">
            <a:extLst>
              <a:ext uri="{FF2B5EF4-FFF2-40B4-BE49-F238E27FC236}">
                <a16:creationId xmlns:a16="http://schemas.microsoft.com/office/drawing/2014/main" id="{F87B5517-66FA-64C0-D442-E3AC181459C2}"/>
              </a:ext>
            </a:extLst>
          </p:cNvPr>
          <p:cNvSpPr/>
          <p:nvPr/>
        </p:nvSpPr>
        <p:spPr>
          <a:xfrm>
            <a:off x="10657740" y="4653525"/>
            <a:ext cx="348772" cy="348772"/>
          </a:xfrm>
          <a:custGeom>
            <a:avLst/>
            <a:gdLst>
              <a:gd name="connsiteX0" fmla="*/ 174386 w 348772"/>
              <a:gd name="connsiteY0" fmla="*/ 0 h 348772"/>
              <a:gd name="connsiteX1" fmla="*/ 0 w 348772"/>
              <a:gd name="connsiteY1" fmla="*/ 174386 h 348772"/>
              <a:gd name="connsiteX2" fmla="*/ 174386 w 348772"/>
              <a:gd name="connsiteY2" fmla="*/ 348772 h 348772"/>
              <a:gd name="connsiteX3" fmla="*/ 348772 w 348772"/>
              <a:gd name="connsiteY3" fmla="*/ 174386 h 348772"/>
              <a:gd name="connsiteX4" fmla="*/ 174386 w 348772"/>
              <a:gd name="connsiteY4" fmla="*/ 0 h 348772"/>
              <a:gd name="connsiteX5" fmla="*/ 262266 w 348772"/>
              <a:gd name="connsiteY5" fmla="*/ 298472 h 348772"/>
              <a:gd name="connsiteX6" fmla="*/ 230799 w 348772"/>
              <a:gd name="connsiteY6" fmla="*/ 267005 h 348772"/>
              <a:gd name="connsiteX7" fmla="*/ 182890 w 348772"/>
              <a:gd name="connsiteY7" fmla="*/ 250994 h 348772"/>
              <a:gd name="connsiteX8" fmla="*/ 101100 w 348772"/>
              <a:gd name="connsiteY8" fmla="*/ 223890 h 348772"/>
              <a:gd name="connsiteX9" fmla="*/ 73010 w 348772"/>
              <a:gd name="connsiteY9" fmla="*/ 151157 h 348772"/>
              <a:gd name="connsiteX10" fmla="*/ 123421 w 348772"/>
              <a:gd name="connsiteY10" fmla="*/ 201568 h 348772"/>
              <a:gd name="connsiteX11" fmla="*/ 132268 w 348772"/>
              <a:gd name="connsiteY11" fmla="*/ 204768 h 348772"/>
              <a:gd name="connsiteX12" fmla="*/ 182247 w 348772"/>
              <a:gd name="connsiteY12" fmla="*/ 188071 h 348772"/>
              <a:gd name="connsiteX13" fmla="*/ 184916 w 348772"/>
              <a:gd name="connsiteY13" fmla="*/ 185403 h 348772"/>
              <a:gd name="connsiteX14" fmla="*/ 201613 w 348772"/>
              <a:gd name="connsiteY14" fmla="*/ 135423 h 348772"/>
              <a:gd name="connsiteX15" fmla="*/ 198413 w 348772"/>
              <a:gd name="connsiteY15" fmla="*/ 126577 h 348772"/>
              <a:gd name="connsiteX16" fmla="*/ 148001 w 348772"/>
              <a:gd name="connsiteY16" fmla="*/ 76165 h 348772"/>
              <a:gd name="connsiteX17" fmla="*/ 220734 w 348772"/>
              <a:gd name="connsiteY17" fmla="*/ 104255 h 348772"/>
              <a:gd name="connsiteX18" fmla="*/ 247828 w 348772"/>
              <a:gd name="connsiteY18" fmla="*/ 186112 h 348772"/>
              <a:gd name="connsiteX19" fmla="*/ 263805 w 348772"/>
              <a:gd name="connsiteY19" fmla="*/ 233910 h 348772"/>
              <a:gd name="connsiteX20" fmla="*/ 295770 w 348772"/>
              <a:gd name="connsiteY20" fmla="*/ 265875 h 348772"/>
              <a:gd name="connsiteX21" fmla="*/ 262266 w 348772"/>
              <a:gd name="connsiteY21" fmla="*/ 298472 h 348772"/>
              <a:gd name="connsiteX22" fmla="*/ 308182 w 348772"/>
              <a:gd name="connsiteY22" fmla="*/ 246953 h 348772"/>
              <a:gd name="connsiteX23" fmla="*/ 279428 w 348772"/>
              <a:gd name="connsiteY23" fmla="*/ 218199 h 348772"/>
              <a:gd name="connsiteX24" fmla="*/ 269751 w 348772"/>
              <a:gd name="connsiteY24" fmla="*/ 189267 h 348772"/>
              <a:gd name="connsiteX25" fmla="*/ 236401 w 348772"/>
              <a:gd name="connsiteY25" fmla="*/ 88588 h 348772"/>
              <a:gd name="connsiteX26" fmla="*/ 121960 w 348772"/>
              <a:gd name="connsiteY26" fmla="*/ 57929 h 348772"/>
              <a:gd name="connsiteX27" fmla="*/ 114187 w 348772"/>
              <a:gd name="connsiteY27" fmla="*/ 65813 h 348772"/>
              <a:gd name="connsiteX28" fmla="*/ 117110 w 348772"/>
              <a:gd name="connsiteY28" fmla="*/ 76564 h 348772"/>
              <a:gd name="connsiteX29" fmla="*/ 178992 w 348772"/>
              <a:gd name="connsiteY29" fmla="*/ 138457 h 348772"/>
              <a:gd name="connsiteX30" fmla="*/ 167898 w 348772"/>
              <a:gd name="connsiteY30" fmla="*/ 171042 h 348772"/>
              <a:gd name="connsiteX31" fmla="*/ 135313 w 348772"/>
              <a:gd name="connsiteY31" fmla="*/ 182137 h 348772"/>
              <a:gd name="connsiteX32" fmla="*/ 73497 w 348772"/>
              <a:gd name="connsiteY32" fmla="*/ 120332 h 348772"/>
              <a:gd name="connsiteX33" fmla="*/ 62746 w 348772"/>
              <a:gd name="connsiteY33" fmla="*/ 117232 h 348772"/>
              <a:gd name="connsiteX34" fmla="*/ 54785 w 348772"/>
              <a:gd name="connsiteY34" fmla="*/ 125093 h 348772"/>
              <a:gd name="connsiteX35" fmla="*/ 85444 w 348772"/>
              <a:gd name="connsiteY35" fmla="*/ 239535 h 348772"/>
              <a:gd name="connsiteX36" fmla="*/ 186067 w 348772"/>
              <a:gd name="connsiteY36" fmla="*/ 272895 h 348772"/>
              <a:gd name="connsiteX37" fmla="*/ 215098 w 348772"/>
              <a:gd name="connsiteY37" fmla="*/ 282605 h 348772"/>
              <a:gd name="connsiteX38" fmla="*/ 242712 w 348772"/>
              <a:gd name="connsiteY38" fmla="*/ 310219 h 348772"/>
              <a:gd name="connsiteX39" fmla="*/ 174386 w 348772"/>
              <a:gd name="connsiteY39" fmla="*/ 326606 h 348772"/>
              <a:gd name="connsiteX40" fmla="*/ 22144 w 348772"/>
              <a:gd name="connsiteY40" fmla="*/ 174364 h 348772"/>
              <a:gd name="connsiteX41" fmla="*/ 174386 w 348772"/>
              <a:gd name="connsiteY41" fmla="*/ 22122 h 348772"/>
              <a:gd name="connsiteX42" fmla="*/ 326628 w 348772"/>
              <a:gd name="connsiteY42" fmla="*/ 174364 h 348772"/>
              <a:gd name="connsiteX43" fmla="*/ 308182 w 348772"/>
              <a:gd name="connsiteY43" fmla="*/ 246953 h 348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48772" h="348772">
                <a:moveTo>
                  <a:pt x="174386" y="0"/>
                </a:moveTo>
                <a:cubicBezTo>
                  <a:pt x="78225" y="0"/>
                  <a:pt x="0" y="78225"/>
                  <a:pt x="0" y="174386"/>
                </a:cubicBezTo>
                <a:cubicBezTo>
                  <a:pt x="0" y="270537"/>
                  <a:pt x="78225" y="348772"/>
                  <a:pt x="174386" y="348772"/>
                </a:cubicBezTo>
                <a:cubicBezTo>
                  <a:pt x="270537" y="348772"/>
                  <a:pt x="348772" y="270548"/>
                  <a:pt x="348772" y="174386"/>
                </a:cubicBezTo>
                <a:cubicBezTo>
                  <a:pt x="348761" y="78225"/>
                  <a:pt x="270537" y="0"/>
                  <a:pt x="174386" y="0"/>
                </a:cubicBezTo>
                <a:close/>
                <a:moveTo>
                  <a:pt x="262266" y="298472"/>
                </a:moveTo>
                <a:lnTo>
                  <a:pt x="230799" y="267005"/>
                </a:lnTo>
                <a:cubicBezTo>
                  <a:pt x="218409" y="254482"/>
                  <a:pt x="200561" y="248470"/>
                  <a:pt x="182890" y="250994"/>
                </a:cubicBezTo>
                <a:cubicBezTo>
                  <a:pt x="153039" y="255379"/>
                  <a:pt x="122469" y="245248"/>
                  <a:pt x="101100" y="223890"/>
                </a:cubicBezTo>
                <a:cubicBezTo>
                  <a:pt x="81746" y="204536"/>
                  <a:pt x="71759" y="177940"/>
                  <a:pt x="73010" y="151157"/>
                </a:cubicBezTo>
                <a:lnTo>
                  <a:pt x="123421" y="201568"/>
                </a:lnTo>
                <a:cubicBezTo>
                  <a:pt x="125746" y="203893"/>
                  <a:pt x="128968" y="205100"/>
                  <a:pt x="132268" y="204768"/>
                </a:cubicBezTo>
                <a:cubicBezTo>
                  <a:pt x="152331" y="202919"/>
                  <a:pt x="169149" y="197306"/>
                  <a:pt x="182247" y="188071"/>
                </a:cubicBezTo>
                <a:cubicBezTo>
                  <a:pt x="183288" y="187341"/>
                  <a:pt x="184185" y="186444"/>
                  <a:pt x="184916" y="185403"/>
                </a:cubicBezTo>
                <a:cubicBezTo>
                  <a:pt x="194150" y="172305"/>
                  <a:pt x="199775" y="155486"/>
                  <a:pt x="201613" y="135423"/>
                </a:cubicBezTo>
                <a:cubicBezTo>
                  <a:pt x="201912" y="132146"/>
                  <a:pt x="200738" y="128902"/>
                  <a:pt x="198413" y="126577"/>
                </a:cubicBezTo>
                <a:lnTo>
                  <a:pt x="148001" y="76165"/>
                </a:lnTo>
                <a:cubicBezTo>
                  <a:pt x="174752" y="74914"/>
                  <a:pt x="201380" y="84901"/>
                  <a:pt x="220734" y="104255"/>
                </a:cubicBezTo>
                <a:cubicBezTo>
                  <a:pt x="242103" y="125625"/>
                  <a:pt x="252234" y="156206"/>
                  <a:pt x="247828" y="186112"/>
                </a:cubicBezTo>
                <a:cubicBezTo>
                  <a:pt x="245337" y="203683"/>
                  <a:pt x="251327" y="221576"/>
                  <a:pt x="263805" y="233910"/>
                </a:cubicBezTo>
                <a:lnTo>
                  <a:pt x="295770" y="265875"/>
                </a:lnTo>
                <a:cubicBezTo>
                  <a:pt x="286326" y="278376"/>
                  <a:pt x="275054" y="289393"/>
                  <a:pt x="262266" y="298472"/>
                </a:cubicBezTo>
                <a:close/>
                <a:moveTo>
                  <a:pt x="308182" y="246953"/>
                </a:moveTo>
                <a:lnTo>
                  <a:pt x="279428" y="218199"/>
                </a:lnTo>
                <a:cubicBezTo>
                  <a:pt x="271854" y="210714"/>
                  <a:pt x="268245" y="199874"/>
                  <a:pt x="269751" y="189267"/>
                </a:cubicBezTo>
                <a:cubicBezTo>
                  <a:pt x="275165" y="152530"/>
                  <a:pt x="262698" y="114896"/>
                  <a:pt x="236401" y="88588"/>
                </a:cubicBezTo>
                <a:cubicBezTo>
                  <a:pt x="206562" y="58738"/>
                  <a:pt x="162705" y="47012"/>
                  <a:pt x="121960" y="57929"/>
                </a:cubicBezTo>
                <a:cubicBezTo>
                  <a:pt x="118140" y="58959"/>
                  <a:pt x="115217" y="61993"/>
                  <a:pt x="114187" y="65813"/>
                </a:cubicBezTo>
                <a:cubicBezTo>
                  <a:pt x="113168" y="69633"/>
                  <a:pt x="114320" y="73763"/>
                  <a:pt x="117110" y="76564"/>
                </a:cubicBezTo>
                <a:lnTo>
                  <a:pt x="178992" y="138457"/>
                </a:lnTo>
                <a:cubicBezTo>
                  <a:pt x="177243" y="151500"/>
                  <a:pt x="173512" y="162439"/>
                  <a:pt x="167898" y="171042"/>
                </a:cubicBezTo>
                <a:cubicBezTo>
                  <a:pt x="159295" y="176667"/>
                  <a:pt x="148356" y="180387"/>
                  <a:pt x="135313" y="182137"/>
                </a:cubicBezTo>
                <a:lnTo>
                  <a:pt x="73497" y="120332"/>
                </a:lnTo>
                <a:cubicBezTo>
                  <a:pt x="70729" y="117420"/>
                  <a:pt x="66610" y="116246"/>
                  <a:pt x="62746" y="117232"/>
                </a:cubicBezTo>
                <a:cubicBezTo>
                  <a:pt x="58860" y="118217"/>
                  <a:pt x="55826" y="121229"/>
                  <a:pt x="54785" y="125093"/>
                </a:cubicBezTo>
                <a:cubicBezTo>
                  <a:pt x="43846" y="165839"/>
                  <a:pt x="55593" y="209695"/>
                  <a:pt x="85444" y="239535"/>
                </a:cubicBezTo>
                <a:cubicBezTo>
                  <a:pt x="111740" y="265831"/>
                  <a:pt x="149407" y="278320"/>
                  <a:pt x="186067" y="272895"/>
                </a:cubicBezTo>
                <a:cubicBezTo>
                  <a:pt x="196719" y="271378"/>
                  <a:pt x="207569" y="274988"/>
                  <a:pt x="215098" y="282605"/>
                </a:cubicBezTo>
                <a:lnTo>
                  <a:pt x="242712" y="310219"/>
                </a:lnTo>
                <a:cubicBezTo>
                  <a:pt x="222140" y="320616"/>
                  <a:pt x="198966" y="326606"/>
                  <a:pt x="174386" y="326606"/>
                </a:cubicBezTo>
                <a:cubicBezTo>
                  <a:pt x="90437" y="326606"/>
                  <a:pt x="22144" y="258313"/>
                  <a:pt x="22144" y="174364"/>
                </a:cubicBezTo>
                <a:cubicBezTo>
                  <a:pt x="22144" y="90415"/>
                  <a:pt x="90437" y="22122"/>
                  <a:pt x="174386" y="22122"/>
                </a:cubicBezTo>
                <a:cubicBezTo>
                  <a:pt x="258335" y="22122"/>
                  <a:pt x="326628" y="90415"/>
                  <a:pt x="326628" y="174364"/>
                </a:cubicBezTo>
                <a:cubicBezTo>
                  <a:pt x="326617" y="200638"/>
                  <a:pt x="319930" y="225373"/>
                  <a:pt x="308182" y="246953"/>
                </a:cubicBezTo>
                <a:close/>
              </a:path>
            </a:pathLst>
          </a:custGeom>
          <a:solidFill>
            <a:schemeClr val="bg1"/>
          </a:solidFill>
          <a:ln w="11013" cap="flat">
            <a:noFill/>
            <a:prstDash val="solid"/>
            <a:miter/>
          </a:ln>
        </p:spPr>
        <p:txBody>
          <a:bodyPr rtlCol="0" anchor="ctr"/>
          <a:lstStyle/>
          <a:p>
            <a:endParaRPr lang="en-US"/>
          </a:p>
        </p:txBody>
      </p:sp>
      <p:sp>
        <p:nvSpPr>
          <p:cNvPr id="465" name="Freeform 464">
            <a:extLst>
              <a:ext uri="{FF2B5EF4-FFF2-40B4-BE49-F238E27FC236}">
                <a16:creationId xmlns:a16="http://schemas.microsoft.com/office/drawing/2014/main" id="{D9BB472E-D75E-3D8F-EA69-023035494E48}"/>
              </a:ext>
            </a:extLst>
          </p:cNvPr>
          <p:cNvSpPr/>
          <p:nvPr/>
        </p:nvSpPr>
        <p:spPr>
          <a:xfrm>
            <a:off x="10532459" y="4527785"/>
            <a:ext cx="599489" cy="599473"/>
          </a:xfrm>
          <a:custGeom>
            <a:avLst/>
            <a:gdLst>
              <a:gd name="connsiteX0" fmla="*/ 596899 w 599489"/>
              <a:gd name="connsiteY0" fmla="*/ 260356 h 599473"/>
              <a:gd name="connsiteX1" fmla="*/ 578486 w 599489"/>
              <a:gd name="connsiteY1" fmla="*/ 241489 h 599473"/>
              <a:gd name="connsiteX2" fmla="*/ 536567 w 599489"/>
              <a:gd name="connsiteY2" fmla="*/ 234414 h 599473"/>
              <a:gd name="connsiteX3" fmla="*/ 513194 w 599489"/>
              <a:gd name="connsiteY3" fmla="*/ 178322 h 599473"/>
              <a:gd name="connsiteX4" fmla="*/ 537962 w 599489"/>
              <a:gd name="connsiteY4" fmla="*/ 143678 h 599473"/>
              <a:gd name="connsiteX5" fmla="*/ 537652 w 599489"/>
              <a:gd name="connsiteY5" fmla="*/ 117415 h 599473"/>
              <a:gd name="connsiteX6" fmla="*/ 511688 w 599489"/>
              <a:gd name="connsiteY6" fmla="*/ 87719 h 599473"/>
              <a:gd name="connsiteX7" fmla="*/ 481926 w 599489"/>
              <a:gd name="connsiteY7" fmla="*/ 61677 h 599473"/>
              <a:gd name="connsiteX8" fmla="*/ 455685 w 599489"/>
              <a:gd name="connsiteY8" fmla="*/ 61389 h 599473"/>
              <a:gd name="connsiteX9" fmla="*/ 421029 w 599489"/>
              <a:gd name="connsiteY9" fmla="*/ 86169 h 599473"/>
              <a:gd name="connsiteX10" fmla="*/ 421029 w 599489"/>
              <a:gd name="connsiteY10" fmla="*/ 86069 h 599473"/>
              <a:gd name="connsiteX11" fmla="*/ 364805 w 599489"/>
              <a:gd name="connsiteY11" fmla="*/ 62906 h 599473"/>
              <a:gd name="connsiteX12" fmla="*/ 357863 w 599489"/>
              <a:gd name="connsiteY12" fmla="*/ 21009 h 599473"/>
              <a:gd name="connsiteX13" fmla="*/ 338996 w 599489"/>
              <a:gd name="connsiteY13" fmla="*/ 2574 h 599473"/>
              <a:gd name="connsiteX14" fmla="*/ 260372 w 599489"/>
              <a:gd name="connsiteY14" fmla="*/ 2574 h 599473"/>
              <a:gd name="connsiteX15" fmla="*/ 241506 w 599489"/>
              <a:gd name="connsiteY15" fmla="*/ 20987 h 599473"/>
              <a:gd name="connsiteX16" fmla="*/ 234430 w 599489"/>
              <a:gd name="connsiteY16" fmla="*/ 62906 h 599473"/>
              <a:gd name="connsiteX17" fmla="*/ 178339 w 599489"/>
              <a:gd name="connsiteY17" fmla="*/ 86280 h 599473"/>
              <a:gd name="connsiteX18" fmla="*/ 143694 w 599489"/>
              <a:gd name="connsiteY18" fmla="*/ 61511 h 599473"/>
              <a:gd name="connsiteX19" fmla="*/ 117431 w 599489"/>
              <a:gd name="connsiteY19" fmla="*/ 61821 h 599473"/>
              <a:gd name="connsiteX20" fmla="*/ 87736 w 599489"/>
              <a:gd name="connsiteY20" fmla="*/ 87785 h 599473"/>
              <a:gd name="connsiteX21" fmla="*/ 61760 w 599489"/>
              <a:gd name="connsiteY21" fmla="*/ 117492 h 599473"/>
              <a:gd name="connsiteX22" fmla="*/ 61461 w 599489"/>
              <a:gd name="connsiteY22" fmla="*/ 143877 h 599473"/>
              <a:gd name="connsiteX23" fmla="*/ 86152 w 599489"/>
              <a:gd name="connsiteY23" fmla="*/ 178466 h 599473"/>
              <a:gd name="connsiteX24" fmla="*/ 62923 w 599489"/>
              <a:gd name="connsiteY24" fmla="*/ 234680 h 599473"/>
              <a:gd name="connsiteX25" fmla="*/ 21026 w 599489"/>
              <a:gd name="connsiteY25" fmla="*/ 241622 h 599473"/>
              <a:gd name="connsiteX26" fmla="*/ 2591 w 599489"/>
              <a:gd name="connsiteY26" fmla="*/ 260489 h 599473"/>
              <a:gd name="connsiteX27" fmla="*/ 0 w 599489"/>
              <a:gd name="connsiteY27" fmla="*/ 299762 h 599473"/>
              <a:gd name="connsiteX28" fmla="*/ 2591 w 599489"/>
              <a:gd name="connsiteY28" fmla="*/ 339101 h 599473"/>
              <a:gd name="connsiteX29" fmla="*/ 21004 w 599489"/>
              <a:gd name="connsiteY29" fmla="*/ 357968 h 599473"/>
              <a:gd name="connsiteX30" fmla="*/ 62923 w 599489"/>
              <a:gd name="connsiteY30" fmla="*/ 365043 h 599473"/>
              <a:gd name="connsiteX31" fmla="*/ 86296 w 599489"/>
              <a:gd name="connsiteY31" fmla="*/ 421134 h 599473"/>
              <a:gd name="connsiteX32" fmla="*/ 61528 w 599489"/>
              <a:gd name="connsiteY32" fmla="*/ 455779 h 599473"/>
              <a:gd name="connsiteX33" fmla="*/ 61838 w 599489"/>
              <a:gd name="connsiteY33" fmla="*/ 482042 h 599473"/>
              <a:gd name="connsiteX34" fmla="*/ 87802 w 599489"/>
              <a:gd name="connsiteY34" fmla="*/ 511738 h 599473"/>
              <a:gd name="connsiteX35" fmla="*/ 117509 w 599489"/>
              <a:gd name="connsiteY35" fmla="*/ 537713 h 599473"/>
              <a:gd name="connsiteX36" fmla="*/ 143894 w 599489"/>
              <a:gd name="connsiteY36" fmla="*/ 538012 h 599473"/>
              <a:gd name="connsiteX37" fmla="*/ 178483 w 599489"/>
              <a:gd name="connsiteY37" fmla="*/ 513321 h 599473"/>
              <a:gd name="connsiteX38" fmla="*/ 234696 w 599489"/>
              <a:gd name="connsiteY38" fmla="*/ 536550 h 599473"/>
              <a:gd name="connsiteX39" fmla="*/ 241638 w 599489"/>
              <a:gd name="connsiteY39" fmla="*/ 578447 h 599473"/>
              <a:gd name="connsiteX40" fmla="*/ 260505 w 599489"/>
              <a:gd name="connsiteY40" fmla="*/ 596883 h 599473"/>
              <a:gd name="connsiteX41" fmla="*/ 299845 w 599489"/>
              <a:gd name="connsiteY41" fmla="*/ 599473 h 599473"/>
              <a:gd name="connsiteX42" fmla="*/ 339118 w 599489"/>
              <a:gd name="connsiteY42" fmla="*/ 596883 h 599473"/>
              <a:gd name="connsiteX43" fmla="*/ 357984 w 599489"/>
              <a:gd name="connsiteY43" fmla="*/ 578470 h 599473"/>
              <a:gd name="connsiteX44" fmla="*/ 365060 w 599489"/>
              <a:gd name="connsiteY44" fmla="*/ 536550 h 599473"/>
              <a:gd name="connsiteX45" fmla="*/ 421151 w 599489"/>
              <a:gd name="connsiteY45" fmla="*/ 513177 h 599473"/>
              <a:gd name="connsiteX46" fmla="*/ 455796 w 599489"/>
              <a:gd name="connsiteY46" fmla="*/ 537946 h 599473"/>
              <a:gd name="connsiteX47" fmla="*/ 482059 w 599489"/>
              <a:gd name="connsiteY47" fmla="*/ 537636 h 599473"/>
              <a:gd name="connsiteX48" fmla="*/ 511754 w 599489"/>
              <a:gd name="connsiteY48" fmla="*/ 511671 h 599473"/>
              <a:gd name="connsiteX49" fmla="*/ 537796 w 599489"/>
              <a:gd name="connsiteY49" fmla="*/ 481909 h 599473"/>
              <a:gd name="connsiteX50" fmla="*/ 538084 w 599489"/>
              <a:gd name="connsiteY50" fmla="*/ 455668 h 599473"/>
              <a:gd name="connsiteX51" fmla="*/ 513404 w 599489"/>
              <a:gd name="connsiteY51" fmla="*/ 421013 h 599473"/>
              <a:gd name="connsiteX52" fmla="*/ 536567 w 599489"/>
              <a:gd name="connsiteY52" fmla="*/ 364788 h 599473"/>
              <a:gd name="connsiteX53" fmla="*/ 578464 w 599489"/>
              <a:gd name="connsiteY53" fmla="*/ 357846 h 599473"/>
              <a:gd name="connsiteX54" fmla="*/ 596899 w 599489"/>
              <a:gd name="connsiteY54" fmla="*/ 338979 h 599473"/>
              <a:gd name="connsiteX55" fmla="*/ 599490 w 599489"/>
              <a:gd name="connsiteY55" fmla="*/ 299640 h 599473"/>
              <a:gd name="connsiteX56" fmla="*/ 596899 w 599489"/>
              <a:gd name="connsiteY56" fmla="*/ 260356 h 599473"/>
              <a:gd name="connsiteX57" fmla="*/ 574855 w 599489"/>
              <a:gd name="connsiteY57" fmla="*/ 335990 h 599473"/>
              <a:gd name="connsiteX58" fmla="*/ 532946 w 599489"/>
              <a:gd name="connsiteY58" fmla="*/ 342932 h 599473"/>
              <a:gd name="connsiteX59" fmla="*/ 515275 w 599489"/>
              <a:gd name="connsiteY59" fmla="*/ 359020 h 599473"/>
              <a:gd name="connsiteX60" fmla="*/ 494183 w 599489"/>
              <a:gd name="connsiteY60" fmla="*/ 410018 h 599473"/>
              <a:gd name="connsiteX61" fmla="*/ 495312 w 599489"/>
              <a:gd name="connsiteY61" fmla="*/ 433878 h 599473"/>
              <a:gd name="connsiteX62" fmla="*/ 520191 w 599489"/>
              <a:gd name="connsiteY62" fmla="*/ 468479 h 599473"/>
              <a:gd name="connsiteX63" fmla="*/ 496109 w 599489"/>
              <a:gd name="connsiteY63" fmla="*/ 496004 h 599473"/>
              <a:gd name="connsiteX64" fmla="*/ 468695 w 599489"/>
              <a:gd name="connsiteY64" fmla="*/ 519920 h 599473"/>
              <a:gd name="connsiteX65" fmla="*/ 434050 w 599489"/>
              <a:gd name="connsiteY65" fmla="*/ 495152 h 599473"/>
              <a:gd name="connsiteX66" fmla="*/ 410190 w 599489"/>
              <a:gd name="connsiteY66" fmla="*/ 494011 h 599473"/>
              <a:gd name="connsiteX67" fmla="*/ 359213 w 599489"/>
              <a:gd name="connsiteY67" fmla="*/ 515181 h 599473"/>
              <a:gd name="connsiteX68" fmla="*/ 343159 w 599489"/>
              <a:gd name="connsiteY68" fmla="*/ 532830 h 599473"/>
              <a:gd name="connsiteX69" fmla="*/ 336194 w 599489"/>
              <a:gd name="connsiteY69" fmla="*/ 574915 h 599473"/>
              <a:gd name="connsiteX70" fmla="*/ 263495 w 599489"/>
              <a:gd name="connsiteY70" fmla="*/ 574816 h 599473"/>
              <a:gd name="connsiteX71" fmla="*/ 256553 w 599489"/>
              <a:gd name="connsiteY71" fmla="*/ 532908 h 599473"/>
              <a:gd name="connsiteX72" fmla="*/ 240476 w 599489"/>
              <a:gd name="connsiteY72" fmla="*/ 515248 h 599473"/>
              <a:gd name="connsiteX73" fmla="*/ 189466 w 599489"/>
              <a:gd name="connsiteY73" fmla="*/ 494078 h 599473"/>
              <a:gd name="connsiteX74" fmla="*/ 178383 w 599489"/>
              <a:gd name="connsiteY74" fmla="*/ 491132 h 599473"/>
              <a:gd name="connsiteX75" fmla="*/ 165595 w 599489"/>
              <a:gd name="connsiteY75" fmla="*/ 495218 h 599473"/>
              <a:gd name="connsiteX76" fmla="*/ 130961 w 599489"/>
              <a:gd name="connsiteY76" fmla="*/ 520086 h 599473"/>
              <a:gd name="connsiteX77" fmla="*/ 103480 w 599489"/>
              <a:gd name="connsiteY77" fmla="*/ 496060 h 599473"/>
              <a:gd name="connsiteX78" fmla="*/ 79564 w 599489"/>
              <a:gd name="connsiteY78" fmla="*/ 468645 h 599473"/>
              <a:gd name="connsiteX79" fmla="*/ 104333 w 599489"/>
              <a:gd name="connsiteY79" fmla="*/ 434000 h 599473"/>
              <a:gd name="connsiteX80" fmla="*/ 105473 w 599489"/>
              <a:gd name="connsiteY80" fmla="*/ 410140 h 599473"/>
              <a:gd name="connsiteX81" fmla="*/ 84303 w 599489"/>
              <a:gd name="connsiteY81" fmla="*/ 359164 h 599473"/>
              <a:gd name="connsiteX82" fmla="*/ 66654 w 599489"/>
              <a:gd name="connsiteY82" fmla="*/ 343109 h 599473"/>
              <a:gd name="connsiteX83" fmla="*/ 24569 w 599489"/>
              <a:gd name="connsiteY83" fmla="*/ 336145 h 599473"/>
              <a:gd name="connsiteX84" fmla="*/ 22166 w 599489"/>
              <a:gd name="connsiteY84" fmla="*/ 299739 h 599473"/>
              <a:gd name="connsiteX85" fmla="*/ 24669 w 599489"/>
              <a:gd name="connsiteY85" fmla="*/ 263445 h 599473"/>
              <a:gd name="connsiteX86" fmla="*/ 66577 w 599489"/>
              <a:gd name="connsiteY86" fmla="*/ 256503 h 599473"/>
              <a:gd name="connsiteX87" fmla="*/ 84237 w 599489"/>
              <a:gd name="connsiteY87" fmla="*/ 240426 h 599473"/>
              <a:gd name="connsiteX88" fmla="*/ 105407 w 599489"/>
              <a:gd name="connsiteY88" fmla="*/ 189417 h 599473"/>
              <a:gd name="connsiteX89" fmla="*/ 104255 w 599489"/>
              <a:gd name="connsiteY89" fmla="*/ 165545 h 599473"/>
              <a:gd name="connsiteX90" fmla="*/ 79387 w 599489"/>
              <a:gd name="connsiteY90" fmla="*/ 130911 h 599473"/>
              <a:gd name="connsiteX91" fmla="*/ 103414 w 599489"/>
              <a:gd name="connsiteY91" fmla="*/ 103430 h 599473"/>
              <a:gd name="connsiteX92" fmla="*/ 130828 w 599489"/>
              <a:gd name="connsiteY92" fmla="*/ 79515 h 599473"/>
              <a:gd name="connsiteX93" fmla="*/ 165473 w 599489"/>
              <a:gd name="connsiteY93" fmla="*/ 104283 h 599473"/>
              <a:gd name="connsiteX94" fmla="*/ 189334 w 599489"/>
              <a:gd name="connsiteY94" fmla="*/ 105423 h 599473"/>
              <a:gd name="connsiteX95" fmla="*/ 240310 w 599489"/>
              <a:gd name="connsiteY95" fmla="*/ 84253 h 599473"/>
              <a:gd name="connsiteX96" fmla="*/ 256364 w 599489"/>
              <a:gd name="connsiteY96" fmla="*/ 66604 h 599473"/>
              <a:gd name="connsiteX97" fmla="*/ 263329 w 599489"/>
              <a:gd name="connsiteY97" fmla="*/ 24519 h 599473"/>
              <a:gd name="connsiteX98" fmla="*/ 336028 w 599489"/>
              <a:gd name="connsiteY98" fmla="*/ 24619 h 599473"/>
              <a:gd name="connsiteX99" fmla="*/ 342971 w 599489"/>
              <a:gd name="connsiteY99" fmla="*/ 66527 h 599473"/>
              <a:gd name="connsiteX100" fmla="*/ 359058 w 599489"/>
              <a:gd name="connsiteY100" fmla="*/ 84198 h 599473"/>
              <a:gd name="connsiteX101" fmla="*/ 410057 w 599489"/>
              <a:gd name="connsiteY101" fmla="*/ 105291 h 599473"/>
              <a:gd name="connsiteX102" fmla="*/ 433917 w 599489"/>
              <a:gd name="connsiteY102" fmla="*/ 104161 h 599473"/>
              <a:gd name="connsiteX103" fmla="*/ 468518 w 599489"/>
              <a:gd name="connsiteY103" fmla="*/ 79282 h 599473"/>
              <a:gd name="connsiteX104" fmla="*/ 496043 w 599489"/>
              <a:gd name="connsiteY104" fmla="*/ 103364 h 599473"/>
              <a:gd name="connsiteX105" fmla="*/ 519959 w 599489"/>
              <a:gd name="connsiteY105" fmla="*/ 130779 h 599473"/>
              <a:gd name="connsiteX106" fmla="*/ 495190 w 599489"/>
              <a:gd name="connsiteY106" fmla="*/ 165423 h 599473"/>
              <a:gd name="connsiteX107" fmla="*/ 494050 w 599489"/>
              <a:gd name="connsiteY107" fmla="*/ 189284 h 599473"/>
              <a:gd name="connsiteX108" fmla="*/ 515220 w 599489"/>
              <a:gd name="connsiteY108" fmla="*/ 240260 h 599473"/>
              <a:gd name="connsiteX109" fmla="*/ 532869 w 599489"/>
              <a:gd name="connsiteY109" fmla="*/ 256315 h 599473"/>
              <a:gd name="connsiteX110" fmla="*/ 574954 w 599489"/>
              <a:gd name="connsiteY110" fmla="*/ 263279 h 599473"/>
              <a:gd name="connsiteX111" fmla="*/ 577357 w 599489"/>
              <a:gd name="connsiteY111" fmla="*/ 299618 h 599473"/>
              <a:gd name="connsiteX112" fmla="*/ 574855 w 599489"/>
              <a:gd name="connsiteY112" fmla="*/ 335990 h 599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599489" h="599473">
                <a:moveTo>
                  <a:pt x="596899" y="260356"/>
                </a:moveTo>
                <a:cubicBezTo>
                  <a:pt x="595626" y="250845"/>
                  <a:pt x="588064" y="243083"/>
                  <a:pt x="578486" y="241489"/>
                </a:cubicBezTo>
                <a:lnTo>
                  <a:pt x="536567" y="234414"/>
                </a:lnTo>
                <a:cubicBezTo>
                  <a:pt x="531219" y="214905"/>
                  <a:pt x="523380" y="196027"/>
                  <a:pt x="513194" y="178322"/>
                </a:cubicBezTo>
                <a:lnTo>
                  <a:pt x="537962" y="143678"/>
                </a:lnTo>
                <a:cubicBezTo>
                  <a:pt x="543664" y="135695"/>
                  <a:pt x="543543" y="125154"/>
                  <a:pt x="537652" y="117415"/>
                </a:cubicBezTo>
                <a:cubicBezTo>
                  <a:pt x="529669" y="106951"/>
                  <a:pt x="520933" y="96953"/>
                  <a:pt x="511688" y="87719"/>
                </a:cubicBezTo>
                <a:cubicBezTo>
                  <a:pt x="502254" y="78286"/>
                  <a:pt x="492245" y="69528"/>
                  <a:pt x="481926" y="61677"/>
                </a:cubicBezTo>
                <a:cubicBezTo>
                  <a:pt x="474319" y="55898"/>
                  <a:pt x="463535" y="55765"/>
                  <a:pt x="455685" y="61389"/>
                </a:cubicBezTo>
                <a:lnTo>
                  <a:pt x="421029" y="86169"/>
                </a:lnTo>
                <a:lnTo>
                  <a:pt x="421029" y="86069"/>
                </a:lnTo>
                <a:cubicBezTo>
                  <a:pt x="403358" y="76005"/>
                  <a:pt x="384469" y="68199"/>
                  <a:pt x="364805" y="62906"/>
                </a:cubicBezTo>
                <a:lnTo>
                  <a:pt x="357863" y="21009"/>
                </a:lnTo>
                <a:cubicBezTo>
                  <a:pt x="356279" y="11443"/>
                  <a:pt x="348529" y="3870"/>
                  <a:pt x="338996" y="2574"/>
                </a:cubicBezTo>
                <a:cubicBezTo>
                  <a:pt x="313286" y="-869"/>
                  <a:pt x="285938" y="-847"/>
                  <a:pt x="260372" y="2574"/>
                </a:cubicBezTo>
                <a:cubicBezTo>
                  <a:pt x="250861" y="3848"/>
                  <a:pt x="243100" y="11410"/>
                  <a:pt x="241506" y="20987"/>
                </a:cubicBezTo>
                <a:lnTo>
                  <a:pt x="234430" y="62906"/>
                </a:lnTo>
                <a:cubicBezTo>
                  <a:pt x="214921" y="68254"/>
                  <a:pt x="196043" y="76093"/>
                  <a:pt x="178339" y="86280"/>
                </a:cubicBezTo>
                <a:lnTo>
                  <a:pt x="143694" y="61511"/>
                </a:lnTo>
                <a:cubicBezTo>
                  <a:pt x="135722" y="55809"/>
                  <a:pt x="125171" y="55931"/>
                  <a:pt x="117431" y="61821"/>
                </a:cubicBezTo>
                <a:cubicBezTo>
                  <a:pt x="106968" y="69804"/>
                  <a:pt x="96970" y="78540"/>
                  <a:pt x="87736" y="87785"/>
                </a:cubicBezTo>
                <a:cubicBezTo>
                  <a:pt x="78501" y="97020"/>
                  <a:pt x="69754" y="107007"/>
                  <a:pt x="61760" y="117492"/>
                </a:cubicBezTo>
                <a:cubicBezTo>
                  <a:pt x="55936" y="125132"/>
                  <a:pt x="55815" y="135983"/>
                  <a:pt x="61461" y="143877"/>
                </a:cubicBezTo>
                <a:lnTo>
                  <a:pt x="86152" y="178466"/>
                </a:lnTo>
                <a:cubicBezTo>
                  <a:pt x="76043" y="196193"/>
                  <a:pt x="68204" y="215071"/>
                  <a:pt x="62923" y="234680"/>
                </a:cubicBezTo>
                <a:lnTo>
                  <a:pt x="21026" y="241622"/>
                </a:lnTo>
                <a:cubicBezTo>
                  <a:pt x="11460" y="243205"/>
                  <a:pt x="3886" y="250956"/>
                  <a:pt x="2591" y="260489"/>
                </a:cubicBezTo>
                <a:cubicBezTo>
                  <a:pt x="875" y="273321"/>
                  <a:pt x="0" y="286541"/>
                  <a:pt x="0" y="299762"/>
                </a:cubicBezTo>
                <a:cubicBezTo>
                  <a:pt x="0" y="313059"/>
                  <a:pt x="875" y="326290"/>
                  <a:pt x="2591" y="339101"/>
                </a:cubicBezTo>
                <a:cubicBezTo>
                  <a:pt x="3864" y="348612"/>
                  <a:pt x="11426" y="356373"/>
                  <a:pt x="21004" y="357968"/>
                </a:cubicBezTo>
                <a:lnTo>
                  <a:pt x="62923" y="365043"/>
                </a:lnTo>
                <a:cubicBezTo>
                  <a:pt x="68271" y="384552"/>
                  <a:pt x="76110" y="403430"/>
                  <a:pt x="86296" y="421134"/>
                </a:cubicBezTo>
                <a:lnTo>
                  <a:pt x="61528" y="455779"/>
                </a:lnTo>
                <a:cubicBezTo>
                  <a:pt x="55826" y="463762"/>
                  <a:pt x="55948" y="474303"/>
                  <a:pt x="61838" y="482042"/>
                </a:cubicBezTo>
                <a:cubicBezTo>
                  <a:pt x="69821" y="492505"/>
                  <a:pt x="78557" y="502504"/>
                  <a:pt x="87802" y="511738"/>
                </a:cubicBezTo>
                <a:cubicBezTo>
                  <a:pt x="97036" y="520972"/>
                  <a:pt x="107023" y="529719"/>
                  <a:pt x="117509" y="537713"/>
                </a:cubicBezTo>
                <a:cubicBezTo>
                  <a:pt x="125148" y="543537"/>
                  <a:pt x="135988" y="543659"/>
                  <a:pt x="143894" y="538012"/>
                </a:cubicBezTo>
                <a:lnTo>
                  <a:pt x="178483" y="513321"/>
                </a:lnTo>
                <a:cubicBezTo>
                  <a:pt x="196209" y="523430"/>
                  <a:pt x="215087" y="531269"/>
                  <a:pt x="234696" y="536550"/>
                </a:cubicBezTo>
                <a:lnTo>
                  <a:pt x="241638" y="578447"/>
                </a:lnTo>
                <a:cubicBezTo>
                  <a:pt x="243222" y="588014"/>
                  <a:pt x="250972" y="595587"/>
                  <a:pt x="260505" y="596883"/>
                </a:cubicBezTo>
                <a:cubicBezTo>
                  <a:pt x="273338" y="598599"/>
                  <a:pt x="286569" y="599473"/>
                  <a:pt x="299845" y="599473"/>
                </a:cubicBezTo>
                <a:cubicBezTo>
                  <a:pt x="313098" y="599473"/>
                  <a:pt x="326318" y="598599"/>
                  <a:pt x="339118" y="596883"/>
                </a:cubicBezTo>
                <a:cubicBezTo>
                  <a:pt x="348629" y="595609"/>
                  <a:pt x="356390" y="588047"/>
                  <a:pt x="357984" y="578470"/>
                </a:cubicBezTo>
                <a:lnTo>
                  <a:pt x="365060" y="536550"/>
                </a:lnTo>
                <a:cubicBezTo>
                  <a:pt x="384569" y="531203"/>
                  <a:pt x="403447" y="523364"/>
                  <a:pt x="421151" y="513177"/>
                </a:cubicBezTo>
                <a:lnTo>
                  <a:pt x="455796" y="537946"/>
                </a:lnTo>
                <a:cubicBezTo>
                  <a:pt x="463768" y="543659"/>
                  <a:pt x="474331" y="543515"/>
                  <a:pt x="482059" y="537636"/>
                </a:cubicBezTo>
                <a:cubicBezTo>
                  <a:pt x="492522" y="529652"/>
                  <a:pt x="502520" y="520917"/>
                  <a:pt x="511754" y="511671"/>
                </a:cubicBezTo>
                <a:cubicBezTo>
                  <a:pt x="521188" y="502238"/>
                  <a:pt x="529946" y="492229"/>
                  <a:pt x="537796" y="481909"/>
                </a:cubicBezTo>
                <a:cubicBezTo>
                  <a:pt x="543587" y="474303"/>
                  <a:pt x="543709" y="463508"/>
                  <a:pt x="538084" y="455668"/>
                </a:cubicBezTo>
                <a:lnTo>
                  <a:pt x="513404" y="421013"/>
                </a:lnTo>
                <a:cubicBezTo>
                  <a:pt x="523469" y="403342"/>
                  <a:pt x="531275" y="384452"/>
                  <a:pt x="536567" y="364788"/>
                </a:cubicBezTo>
                <a:lnTo>
                  <a:pt x="578464" y="357846"/>
                </a:lnTo>
                <a:cubicBezTo>
                  <a:pt x="588030" y="356263"/>
                  <a:pt x="595604" y="348512"/>
                  <a:pt x="596899" y="338979"/>
                </a:cubicBezTo>
                <a:cubicBezTo>
                  <a:pt x="598615" y="326147"/>
                  <a:pt x="599490" y="312915"/>
                  <a:pt x="599490" y="299640"/>
                </a:cubicBezTo>
                <a:cubicBezTo>
                  <a:pt x="599490" y="286375"/>
                  <a:pt x="598615" y="273166"/>
                  <a:pt x="596899" y="260356"/>
                </a:cubicBezTo>
                <a:close/>
                <a:moveTo>
                  <a:pt x="574855" y="335990"/>
                </a:moveTo>
                <a:lnTo>
                  <a:pt x="532946" y="342932"/>
                </a:lnTo>
                <a:cubicBezTo>
                  <a:pt x="524498" y="344338"/>
                  <a:pt x="517567" y="350649"/>
                  <a:pt x="515275" y="359020"/>
                </a:cubicBezTo>
                <a:cubicBezTo>
                  <a:pt x="510426" y="376813"/>
                  <a:pt x="503317" y="393974"/>
                  <a:pt x="494183" y="410018"/>
                </a:cubicBezTo>
                <a:cubicBezTo>
                  <a:pt x="489887" y="417547"/>
                  <a:pt x="490330" y="426914"/>
                  <a:pt x="495312" y="433878"/>
                </a:cubicBezTo>
                <a:lnTo>
                  <a:pt x="520191" y="468479"/>
                </a:lnTo>
                <a:cubicBezTo>
                  <a:pt x="512939" y="478012"/>
                  <a:pt x="504834" y="487279"/>
                  <a:pt x="496109" y="496004"/>
                </a:cubicBezTo>
                <a:cubicBezTo>
                  <a:pt x="487573" y="504552"/>
                  <a:pt x="478339" y="512624"/>
                  <a:pt x="468695" y="519920"/>
                </a:cubicBezTo>
                <a:lnTo>
                  <a:pt x="434050" y="495152"/>
                </a:lnTo>
                <a:cubicBezTo>
                  <a:pt x="427086" y="490169"/>
                  <a:pt x="417708" y="489726"/>
                  <a:pt x="410190" y="494011"/>
                </a:cubicBezTo>
                <a:cubicBezTo>
                  <a:pt x="394091" y="503201"/>
                  <a:pt x="376951" y="510321"/>
                  <a:pt x="359213" y="515181"/>
                </a:cubicBezTo>
                <a:cubicBezTo>
                  <a:pt x="350865" y="517473"/>
                  <a:pt x="344565" y="524404"/>
                  <a:pt x="343159" y="532830"/>
                </a:cubicBezTo>
                <a:lnTo>
                  <a:pt x="336194" y="574915"/>
                </a:lnTo>
                <a:cubicBezTo>
                  <a:pt x="312478" y="578115"/>
                  <a:pt x="287112" y="578204"/>
                  <a:pt x="263495" y="574816"/>
                </a:cubicBezTo>
                <a:lnTo>
                  <a:pt x="256553" y="532908"/>
                </a:lnTo>
                <a:cubicBezTo>
                  <a:pt x="255146" y="524460"/>
                  <a:pt x="248835" y="517528"/>
                  <a:pt x="240476" y="515248"/>
                </a:cubicBezTo>
                <a:cubicBezTo>
                  <a:pt x="222738" y="510398"/>
                  <a:pt x="205576" y="503268"/>
                  <a:pt x="189466" y="494078"/>
                </a:cubicBezTo>
                <a:cubicBezTo>
                  <a:pt x="186023" y="492107"/>
                  <a:pt x="182192" y="491132"/>
                  <a:pt x="178383" y="491132"/>
                </a:cubicBezTo>
                <a:cubicBezTo>
                  <a:pt x="173866" y="491132"/>
                  <a:pt x="169371" y="492505"/>
                  <a:pt x="165595" y="495218"/>
                </a:cubicBezTo>
                <a:lnTo>
                  <a:pt x="130961" y="520086"/>
                </a:lnTo>
                <a:cubicBezTo>
                  <a:pt x="121273" y="512690"/>
                  <a:pt x="112028" y="504607"/>
                  <a:pt x="103480" y="496060"/>
                </a:cubicBezTo>
                <a:cubicBezTo>
                  <a:pt x="94933" y="487523"/>
                  <a:pt x="86861" y="478289"/>
                  <a:pt x="79564" y="468645"/>
                </a:cubicBezTo>
                <a:lnTo>
                  <a:pt x="104333" y="434000"/>
                </a:lnTo>
                <a:cubicBezTo>
                  <a:pt x="109315" y="427036"/>
                  <a:pt x="109758" y="417658"/>
                  <a:pt x="105473" y="410140"/>
                </a:cubicBezTo>
                <a:cubicBezTo>
                  <a:pt x="96283" y="394041"/>
                  <a:pt x="89164" y="376901"/>
                  <a:pt x="84303" y="359164"/>
                </a:cubicBezTo>
                <a:cubicBezTo>
                  <a:pt x="82011" y="350815"/>
                  <a:pt x="75080" y="344515"/>
                  <a:pt x="66654" y="343109"/>
                </a:cubicBezTo>
                <a:lnTo>
                  <a:pt x="24569" y="336145"/>
                </a:lnTo>
                <a:cubicBezTo>
                  <a:pt x="22975" y="324298"/>
                  <a:pt x="22166" y="312052"/>
                  <a:pt x="22166" y="299739"/>
                </a:cubicBezTo>
                <a:cubicBezTo>
                  <a:pt x="22166" y="287494"/>
                  <a:pt x="22975" y="275259"/>
                  <a:pt x="24669" y="263445"/>
                </a:cubicBezTo>
                <a:lnTo>
                  <a:pt x="66577" y="256503"/>
                </a:lnTo>
                <a:cubicBezTo>
                  <a:pt x="75025" y="255097"/>
                  <a:pt x="81956" y="248785"/>
                  <a:pt x="84237" y="240426"/>
                </a:cubicBezTo>
                <a:cubicBezTo>
                  <a:pt x="89086" y="222688"/>
                  <a:pt x="96217" y="205527"/>
                  <a:pt x="105407" y="189417"/>
                </a:cubicBezTo>
                <a:cubicBezTo>
                  <a:pt x="109714" y="181877"/>
                  <a:pt x="109260" y="172498"/>
                  <a:pt x="104255" y="165545"/>
                </a:cubicBezTo>
                <a:lnTo>
                  <a:pt x="79387" y="130911"/>
                </a:lnTo>
                <a:cubicBezTo>
                  <a:pt x="86783" y="121223"/>
                  <a:pt x="94866" y="111978"/>
                  <a:pt x="103414" y="103430"/>
                </a:cubicBezTo>
                <a:cubicBezTo>
                  <a:pt x="111950" y="94883"/>
                  <a:pt x="121185" y="86811"/>
                  <a:pt x="130828" y="79515"/>
                </a:cubicBezTo>
                <a:lnTo>
                  <a:pt x="165473" y="104283"/>
                </a:lnTo>
                <a:cubicBezTo>
                  <a:pt x="172438" y="109265"/>
                  <a:pt x="181816" y="109708"/>
                  <a:pt x="189334" y="105423"/>
                </a:cubicBezTo>
                <a:cubicBezTo>
                  <a:pt x="205433" y="96234"/>
                  <a:pt x="222572" y="89114"/>
                  <a:pt x="240310" y="84253"/>
                </a:cubicBezTo>
                <a:cubicBezTo>
                  <a:pt x="248658" y="81962"/>
                  <a:pt x="254958" y="75030"/>
                  <a:pt x="256364" y="66604"/>
                </a:cubicBezTo>
                <a:lnTo>
                  <a:pt x="263329" y="24519"/>
                </a:lnTo>
                <a:cubicBezTo>
                  <a:pt x="286968" y="21342"/>
                  <a:pt x="312334" y="21220"/>
                  <a:pt x="336028" y="24619"/>
                </a:cubicBezTo>
                <a:lnTo>
                  <a:pt x="342971" y="66527"/>
                </a:lnTo>
                <a:cubicBezTo>
                  <a:pt x="344377" y="74975"/>
                  <a:pt x="350688" y="81906"/>
                  <a:pt x="359058" y="84198"/>
                </a:cubicBezTo>
                <a:cubicBezTo>
                  <a:pt x="376851" y="89048"/>
                  <a:pt x="394013" y="96156"/>
                  <a:pt x="410057" y="105291"/>
                </a:cubicBezTo>
                <a:cubicBezTo>
                  <a:pt x="417575" y="109587"/>
                  <a:pt x="426942" y="109155"/>
                  <a:pt x="433917" y="104161"/>
                </a:cubicBezTo>
                <a:lnTo>
                  <a:pt x="468518" y="79282"/>
                </a:lnTo>
                <a:cubicBezTo>
                  <a:pt x="478051" y="86534"/>
                  <a:pt x="487318" y="94639"/>
                  <a:pt x="496043" y="103364"/>
                </a:cubicBezTo>
                <a:cubicBezTo>
                  <a:pt x="504591" y="111901"/>
                  <a:pt x="512662" y="121135"/>
                  <a:pt x="519959" y="130779"/>
                </a:cubicBezTo>
                <a:lnTo>
                  <a:pt x="495190" y="165423"/>
                </a:lnTo>
                <a:cubicBezTo>
                  <a:pt x="490208" y="172388"/>
                  <a:pt x="489765" y="181766"/>
                  <a:pt x="494050" y="189284"/>
                </a:cubicBezTo>
                <a:cubicBezTo>
                  <a:pt x="503240" y="205383"/>
                  <a:pt x="510359" y="222522"/>
                  <a:pt x="515220" y="240260"/>
                </a:cubicBezTo>
                <a:cubicBezTo>
                  <a:pt x="517512" y="248608"/>
                  <a:pt x="524443" y="254908"/>
                  <a:pt x="532869" y="256315"/>
                </a:cubicBezTo>
                <a:lnTo>
                  <a:pt x="574954" y="263279"/>
                </a:lnTo>
                <a:cubicBezTo>
                  <a:pt x="576549" y="275126"/>
                  <a:pt x="577357" y="287350"/>
                  <a:pt x="577357" y="299618"/>
                </a:cubicBezTo>
                <a:cubicBezTo>
                  <a:pt x="577346" y="311930"/>
                  <a:pt x="576549" y="324176"/>
                  <a:pt x="574855" y="335990"/>
                </a:cubicBezTo>
                <a:close/>
              </a:path>
            </a:pathLst>
          </a:custGeom>
          <a:solidFill>
            <a:schemeClr val="bg1"/>
          </a:solidFill>
          <a:ln w="11013" cap="flat">
            <a:noFill/>
            <a:prstDash val="solid"/>
            <a:miter/>
          </a:ln>
        </p:spPr>
        <p:txBody>
          <a:bodyPr rtlCol="0" anchor="ctr"/>
          <a:lstStyle/>
          <a:p>
            <a:endParaRPr lang="en-US"/>
          </a:p>
        </p:txBody>
      </p:sp>
      <p:sp>
        <p:nvSpPr>
          <p:cNvPr id="467" name="Freeform 466">
            <a:extLst>
              <a:ext uri="{FF2B5EF4-FFF2-40B4-BE49-F238E27FC236}">
                <a16:creationId xmlns:a16="http://schemas.microsoft.com/office/drawing/2014/main" id="{29BA501D-6A55-3BBE-59B9-B9A179F967EA}"/>
              </a:ext>
            </a:extLst>
          </p:cNvPr>
          <p:cNvSpPr/>
          <p:nvPr/>
        </p:nvSpPr>
        <p:spPr>
          <a:xfrm>
            <a:off x="1117510" y="5804299"/>
            <a:ext cx="312802" cy="312271"/>
          </a:xfrm>
          <a:custGeom>
            <a:avLst/>
            <a:gdLst>
              <a:gd name="connsiteX0" fmla="*/ 238657 w 312802"/>
              <a:gd name="connsiteY0" fmla="*/ 312271 h 312271"/>
              <a:gd name="connsiteX1" fmla="*/ 232575 w 312802"/>
              <a:gd name="connsiteY1" fmla="*/ 309758 h 312271"/>
              <a:gd name="connsiteX2" fmla="*/ 75509 w 312802"/>
              <a:gd name="connsiteY2" fmla="*/ 152975 h 312271"/>
              <a:gd name="connsiteX3" fmla="*/ 73468 w 312802"/>
              <a:gd name="connsiteY3" fmla="*/ 149743 h 312271"/>
              <a:gd name="connsiteX4" fmla="*/ 63332 w 312802"/>
              <a:gd name="connsiteY4" fmla="*/ 120934 h 312271"/>
              <a:gd name="connsiteX5" fmla="*/ 34462 w 312802"/>
              <a:gd name="connsiteY5" fmla="*/ 110810 h 312271"/>
              <a:gd name="connsiteX6" fmla="*/ 31230 w 312802"/>
              <a:gd name="connsiteY6" fmla="*/ 108778 h 312271"/>
              <a:gd name="connsiteX7" fmla="*/ 2524 w 312802"/>
              <a:gd name="connsiteY7" fmla="*/ 80124 h 312271"/>
              <a:gd name="connsiteX8" fmla="*/ 2524 w 312802"/>
              <a:gd name="connsiteY8" fmla="*/ 67934 h 312271"/>
              <a:gd name="connsiteX9" fmla="*/ 68062 w 312802"/>
              <a:gd name="connsiteY9" fmla="*/ 2516 h 312271"/>
              <a:gd name="connsiteX10" fmla="*/ 80226 w 312802"/>
              <a:gd name="connsiteY10" fmla="*/ 2516 h 312271"/>
              <a:gd name="connsiteX11" fmla="*/ 108932 w 312802"/>
              <a:gd name="connsiteY11" fmla="*/ 31170 h 312271"/>
              <a:gd name="connsiteX12" fmla="*/ 111196 w 312802"/>
              <a:gd name="connsiteY12" fmla="*/ 35148 h 312271"/>
              <a:gd name="connsiteX13" fmla="*/ 118871 w 312802"/>
              <a:gd name="connsiteY13" fmla="*/ 65446 h 312271"/>
              <a:gd name="connsiteX14" fmla="*/ 149234 w 312802"/>
              <a:gd name="connsiteY14" fmla="*/ 73112 h 312271"/>
              <a:gd name="connsiteX15" fmla="*/ 153207 w 312802"/>
              <a:gd name="connsiteY15" fmla="*/ 75363 h 312271"/>
              <a:gd name="connsiteX16" fmla="*/ 310278 w 312802"/>
              <a:gd name="connsiteY16" fmla="*/ 232141 h 312271"/>
              <a:gd name="connsiteX17" fmla="*/ 310278 w 312802"/>
              <a:gd name="connsiteY17" fmla="*/ 244331 h 312271"/>
              <a:gd name="connsiteX18" fmla="*/ 244739 w 312802"/>
              <a:gd name="connsiteY18" fmla="*/ 309745 h 312271"/>
              <a:gd name="connsiteX19" fmla="*/ 238657 w 312802"/>
              <a:gd name="connsiteY19" fmla="*/ 312271 h 312271"/>
              <a:gd name="connsiteX20" fmla="*/ 89059 w 312802"/>
              <a:gd name="connsiteY20" fmla="*/ 142176 h 312271"/>
              <a:gd name="connsiteX21" fmla="*/ 238657 w 312802"/>
              <a:gd name="connsiteY21" fmla="*/ 291498 h 312271"/>
              <a:gd name="connsiteX22" fmla="*/ 292010 w 312802"/>
              <a:gd name="connsiteY22" fmla="*/ 238245 h 312271"/>
              <a:gd name="connsiteX23" fmla="*/ 142721 w 312802"/>
              <a:gd name="connsiteY23" fmla="*/ 89236 h 312271"/>
              <a:gd name="connsiteX24" fmla="*/ 109677 w 312802"/>
              <a:gd name="connsiteY24" fmla="*/ 80894 h 312271"/>
              <a:gd name="connsiteX25" fmla="*/ 103440 w 312802"/>
              <a:gd name="connsiteY25" fmla="*/ 74662 h 312271"/>
              <a:gd name="connsiteX26" fmla="*/ 95089 w 312802"/>
              <a:gd name="connsiteY26" fmla="*/ 41686 h 312271"/>
              <a:gd name="connsiteX27" fmla="*/ 74144 w 312802"/>
              <a:gd name="connsiteY27" fmla="*/ 20780 h 312271"/>
              <a:gd name="connsiteX28" fmla="*/ 20792 w 312802"/>
              <a:gd name="connsiteY28" fmla="*/ 74033 h 312271"/>
              <a:gd name="connsiteX29" fmla="*/ 42008 w 312802"/>
              <a:gd name="connsiteY29" fmla="*/ 95211 h 312271"/>
              <a:gd name="connsiteX30" fmla="*/ 72930 w 312802"/>
              <a:gd name="connsiteY30" fmla="*/ 106053 h 312271"/>
              <a:gd name="connsiteX31" fmla="*/ 78203 w 312802"/>
              <a:gd name="connsiteY31" fmla="*/ 111318 h 312271"/>
              <a:gd name="connsiteX32" fmla="*/ 89059 w 312802"/>
              <a:gd name="connsiteY32" fmla="*/ 142176 h 312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802" h="312271">
                <a:moveTo>
                  <a:pt x="238657" y="312271"/>
                </a:moveTo>
                <a:cubicBezTo>
                  <a:pt x="236376" y="312271"/>
                  <a:pt x="234189" y="311367"/>
                  <a:pt x="232575" y="309758"/>
                </a:cubicBezTo>
                <a:lnTo>
                  <a:pt x="75509" y="152975"/>
                </a:lnTo>
                <a:cubicBezTo>
                  <a:pt x="74597" y="152063"/>
                  <a:pt x="73900" y="150959"/>
                  <a:pt x="73468" y="149743"/>
                </a:cubicBezTo>
                <a:lnTo>
                  <a:pt x="63332" y="120934"/>
                </a:lnTo>
                <a:lnTo>
                  <a:pt x="34462" y="110810"/>
                </a:lnTo>
                <a:cubicBezTo>
                  <a:pt x="33245" y="110385"/>
                  <a:pt x="32140" y="109691"/>
                  <a:pt x="31230" y="108778"/>
                </a:cubicBezTo>
                <a:lnTo>
                  <a:pt x="2524" y="80124"/>
                </a:lnTo>
                <a:cubicBezTo>
                  <a:pt x="-841" y="76757"/>
                  <a:pt x="-841" y="71300"/>
                  <a:pt x="2524" y="67934"/>
                </a:cubicBezTo>
                <a:lnTo>
                  <a:pt x="68062" y="2516"/>
                </a:lnTo>
                <a:cubicBezTo>
                  <a:pt x="71423" y="-839"/>
                  <a:pt x="76865" y="-839"/>
                  <a:pt x="80226" y="2516"/>
                </a:cubicBezTo>
                <a:lnTo>
                  <a:pt x="108932" y="31170"/>
                </a:lnTo>
                <a:cubicBezTo>
                  <a:pt x="110030" y="32268"/>
                  <a:pt x="110813" y="33641"/>
                  <a:pt x="111196" y="35148"/>
                </a:cubicBezTo>
                <a:lnTo>
                  <a:pt x="118871" y="65446"/>
                </a:lnTo>
                <a:lnTo>
                  <a:pt x="149234" y="73112"/>
                </a:lnTo>
                <a:cubicBezTo>
                  <a:pt x="150736" y="73491"/>
                  <a:pt x="152109" y="74270"/>
                  <a:pt x="153207" y="75363"/>
                </a:cubicBezTo>
                <a:lnTo>
                  <a:pt x="310278" y="232141"/>
                </a:lnTo>
                <a:cubicBezTo>
                  <a:pt x="313644" y="235507"/>
                  <a:pt x="313644" y="240965"/>
                  <a:pt x="310278" y="244331"/>
                </a:cubicBezTo>
                <a:lnTo>
                  <a:pt x="244739" y="309745"/>
                </a:lnTo>
                <a:cubicBezTo>
                  <a:pt x="243061" y="311432"/>
                  <a:pt x="240861" y="312271"/>
                  <a:pt x="238657" y="312271"/>
                </a:cubicBezTo>
                <a:close/>
                <a:moveTo>
                  <a:pt x="89059" y="142176"/>
                </a:moveTo>
                <a:lnTo>
                  <a:pt x="238657" y="291498"/>
                </a:lnTo>
                <a:lnTo>
                  <a:pt x="292010" y="238245"/>
                </a:lnTo>
                <a:lnTo>
                  <a:pt x="142721" y="89236"/>
                </a:lnTo>
                <a:lnTo>
                  <a:pt x="109677" y="80894"/>
                </a:lnTo>
                <a:cubicBezTo>
                  <a:pt x="106610" y="80121"/>
                  <a:pt x="104215" y="77728"/>
                  <a:pt x="103440" y="74662"/>
                </a:cubicBezTo>
                <a:lnTo>
                  <a:pt x="95089" y="41686"/>
                </a:lnTo>
                <a:lnTo>
                  <a:pt x="74144" y="20780"/>
                </a:lnTo>
                <a:lnTo>
                  <a:pt x="20792" y="74033"/>
                </a:lnTo>
                <a:lnTo>
                  <a:pt x="42008" y="95211"/>
                </a:lnTo>
                <a:lnTo>
                  <a:pt x="72930" y="106053"/>
                </a:lnTo>
                <a:cubicBezTo>
                  <a:pt x="75395" y="106918"/>
                  <a:pt x="77334" y="108855"/>
                  <a:pt x="78203" y="111318"/>
                </a:cubicBezTo>
                <a:lnTo>
                  <a:pt x="89059" y="142176"/>
                </a:lnTo>
                <a:close/>
              </a:path>
            </a:pathLst>
          </a:custGeom>
          <a:solidFill>
            <a:schemeClr val="bg1"/>
          </a:solidFill>
          <a:ln w="4242" cap="flat">
            <a:noFill/>
            <a:prstDash val="solid"/>
            <a:miter/>
          </a:ln>
        </p:spPr>
        <p:txBody>
          <a:bodyPr rtlCol="0" anchor="ctr"/>
          <a:lstStyle/>
          <a:p>
            <a:endParaRPr lang="en-US"/>
          </a:p>
        </p:txBody>
      </p:sp>
      <p:sp>
        <p:nvSpPr>
          <p:cNvPr id="468" name="Freeform 467">
            <a:extLst>
              <a:ext uri="{FF2B5EF4-FFF2-40B4-BE49-F238E27FC236}">
                <a16:creationId xmlns:a16="http://schemas.microsoft.com/office/drawing/2014/main" id="{3EA57696-55F5-ED50-C465-C4F9CE794A06}"/>
              </a:ext>
            </a:extLst>
          </p:cNvPr>
          <p:cNvSpPr/>
          <p:nvPr/>
        </p:nvSpPr>
        <p:spPr>
          <a:xfrm>
            <a:off x="896572" y="5582827"/>
            <a:ext cx="290044" cy="286569"/>
          </a:xfrm>
          <a:custGeom>
            <a:avLst/>
            <a:gdLst>
              <a:gd name="connsiteX0" fmla="*/ 247123 w 290044"/>
              <a:gd name="connsiteY0" fmla="*/ 286570 h 286569"/>
              <a:gd name="connsiteX1" fmla="*/ 241049 w 290044"/>
              <a:gd name="connsiteY1" fmla="*/ 284060 h 286569"/>
              <a:gd name="connsiteX2" fmla="*/ 52221 w 290044"/>
              <a:gd name="connsiteY2" fmla="*/ 96123 h 286569"/>
              <a:gd name="connsiteX3" fmla="*/ 22659 w 290044"/>
              <a:gd name="connsiteY3" fmla="*/ 83937 h 286569"/>
              <a:gd name="connsiteX4" fmla="*/ 18311 w 290044"/>
              <a:gd name="connsiteY4" fmla="*/ 79969 h 286569"/>
              <a:gd name="connsiteX5" fmla="*/ 982 w 290044"/>
              <a:gd name="connsiteY5" fmla="*/ 46855 h 286569"/>
              <a:gd name="connsiteX6" fmla="*/ 2540 w 290044"/>
              <a:gd name="connsiteY6" fmla="*/ 36757 h 286569"/>
              <a:gd name="connsiteX7" fmla="*/ 36988 w 290044"/>
              <a:gd name="connsiteY7" fmla="*/ 2503 h 286569"/>
              <a:gd name="connsiteX8" fmla="*/ 46311 w 290044"/>
              <a:gd name="connsiteY8" fmla="*/ 639 h 286569"/>
              <a:gd name="connsiteX9" fmla="*/ 82059 w 290044"/>
              <a:gd name="connsiteY9" fmla="*/ 15235 h 286569"/>
              <a:gd name="connsiteX10" fmla="*/ 86781 w 290044"/>
              <a:gd name="connsiteY10" fmla="*/ 19966 h 286569"/>
              <a:gd name="connsiteX11" fmla="*/ 98850 w 290044"/>
              <a:gd name="connsiteY11" fmla="*/ 49700 h 286569"/>
              <a:gd name="connsiteX12" fmla="*/ 287511 w 290044"/>
              <a:gd name="connsiteY12" fmla="*/ 237608 h 286569"/>
              <a:gd name="connsiteX13" fmla="*/ 287535 w 290044"/>
              <a:gd name="connsiteY13" fmla="*/ 249782 h 286569"/>
              <a:gd name="connsiteX14" fmla="*/ 287515 w 290044"/>
              <a:gd name="connsiteY14" fmla="*/ 249802 h 286569"/>
              <a:gd name="connsiteX15" fmla="*/ 253201 w 290044"/>
              <a:gd name="connsiteY15" fmla="*/ 284056 h 286569"/>
              <a:gd name="connsiteX16" fmla="*/ 247123 w 290044"/>
              <a:gd name="connsiteY16" fmla="*/ 286570 h 286569"/>
              <a:gd name="connsiteX17" fmla="*/ 32115 w 290044"/>
              <a:gd name="connsiteY17" fmla="*/ 69212 h 286569"/>
              <a:gd name="connsiteX18" fmla="*/ 60365 w 290044"/>
              <a:gd name="connsiteY18" fmla="*/ 80860 h 286569"/>
              <a:gd name="connsiteX19" fmla="*/ 63154 w 290044"/>
              <a:gd name="connsiteY19" fmla="*/ 82719 h 286569"/>
              <a:gd name="connsiteX20" fmla="*/ 247114 w 290044"/>
              <a:gd name="connsiteY20" fmla="*/ 265805 h 286569"/>
              <a:gd name="connsiteX21" fmla="*/ 269247 w 290044"/>
              <a:gd name="connsiteY21" fmla="*/ 243715 h 286569"/>
              <a:gd name="connsiteX22" fmla="*/ 85459 w 290044"/>
              <a:gd name="connsiteY22" fmla="*/ 60664 h 286569"/>
              <a:gd name="connsiteX23" fmla="*/ 83561 w 290044"/>
              <a:gd name="connsiteY23" fmla="*/ 57801 h 286569"/>
              <a:gd name="connsiteX24" fmla="*/ 72198 w 290044"/>
              <a:gd name="connsiteY24" fmla="*/ 29806 h 286569"/>
              <a:gd name="connsiteX25" fmla="*/ 45089 w 290044"/>
              <a:gd name="connsiteY25" fmla="*/ 18735 h 286569"/>
              <a:gd name="connsiteX26" fmla="*/ 19181 w 290044"/>
              <a:gd name="connsiteY26" fmla="*/ 44492 h 286569"/>
              <a:gd name="connsiteX27" fmla="*/ 32115 w 290044"/>
              <a:gd name="connsiteY27" fmla="*/ 69212 h 286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90044" h="286569">
                <a:moveTo>
                  <a:pt x="247123" y="286570"/>
                </a:moveTo>
                <a:cubicBezTo>
                  <a:pt x="244928" y="286570"/>
                  <a:pt x="242728" y="285735"/>
                  <a:pt x="241049" y="284060"/>
                </a:cubicBezTo>
                <a:lnTo>
                  <a:pt x="52221" y="96123"/>
                </a:lnTo>
                <a:lnTo>
                  <a:pt x="22659" y="83937"/>
                </a:lnTo>
                <a:cubicBezTo>
                  <a:pt x="20788" y="83168"/>
                  <a:pt x="19248" y="81762"/>
                  <a:pt x="18311" y="79969"/>
                </a:cubicBezTo>
                <a:lnTo>
                  <a:pt x="982" y="46855"/>
                </a:lnTo>
                <a:cubicBezTo>
                  <a:pt x="-768" y="43512"/>
                  <a:pt x="-137" y="39418"/>
                  <a:pt x="2540" y="36757"/>
                </a:cubicBezTo>
                <a:lnTo>
                  <a:pt x="36988" y="2503"/>
                </a:lnTo>
                <a:cubicBezTo>
                  <a:pt x="39440" y="66"/>
                  <a:pt x="43111" y="-668"/>
                  <a:pt x="46311" y="639"/>
                </a:cubicBezTo>
                <a:lnTo>
                  <a:pt x="82059" y="15235"/>
                </a:lnTo>
                <a:cubicBezTo>
                  <a:pt x="84207" y="16113"/>
                  <a:pt x="85911" y="17818"/>
                  <a:pt x="86781" y="19966"/>
                </a:cubicBezTo>
                <a:lnTo>
                  <a:pt x="98850" y="49700"/>
                </a:lnTo>
                <a:lnTo>
                  <a:pt x="287511" y="237608"/>
                </a:lnTo>
                <a:cubicBezTo>
                  <a:pt x="290879" y="240963"/>
                  <a:pt x="290890" y="246413"/>
                  <a:pt x="287535" y="249782"/>
                </a:cubicBezTo>
                <a:cubicBezTo>
                  <a:pt x="287528" y="249789"/>
                  <a:pt x="287522" y="249795"/>
                  <a:pt x="287515" y="249802"/>
                </a:cubicBezTo>
                <a:lnTo>
                  <a:pt x="253201" y="284056"/>
                </a:lnTo>
                <a:cubicBezTo>
                  <a:pt x="251522" y="285730"/>
                  <a:pt x="249322" y="286570"/>
                  <a:pt x="247123" y="286570"/>
                </a:cubicBezTo>
                <a:close/>
                <a:moveTo>
                  <a:pt x="32115" y="69212"/>
                </a:moveTo>
                <a:lnTo>
                  <a:pt x="60365" y="80860"/>
                </a:lnTo>
                <a:cubicBezTo>
                  <a:pt x="61411" y="81290"/>
                  <a:pt x="62358" y="81923"/>
                  <a:pt x="63154" y="82719"/>
                </a:cubicBezTo>
                <a:lnTo>
                  <a:pt x="247114" y="265805"/>
                </a:lnTo>
                <a:lnTo>
                  <a:pt x="269247" y="243715"/>
                </a:lnTo>
                <a:lnTo>
                  <a:pt x="85459" y="60664"/>
                </a:lnTo>
                <a:cubicBezTo>
                  <a:pt x="84641" y="59847"/>
                  <a:pt x="83995" y="58873"/>
                  <a:pt x="83561" y="57801"/>
                </a:cubicBezTo>
                <a:lnTo>
                  <a:pt x="72198" y="29806"/>
                </a:lnTo>
                <a:lnTo>
                  <a:pt x="45089" y="18735"/>
                </a:lnTo>
                <a:lnTo>
                  <a:pt x="19181" y="44492"/>
                </a:lnTo>
                <a:lnTo>
                  <a:pt x="32115" y="69212"/>
                </a:lnTo>
                <a:close/>
              </a:path>
            </a:pathLst>
          </a:custGeom>
          <a:solidFill>
            <a:schemeClr val="bg1"/>
          </a:solidFill>
          <a:ln w="4242" cap="flat">
            <a:noFill/>
            <a:prstDash val="solid"/>
            <a:miter/>
          </a:ln>
        </p:spPr>
        <p:txBody>
          <a:bodyPr rtlCol="0" anchor="ctr"/>
          <a:lstStyle/>
          <a:p>
            <a:endParaRPr lang="en-US"/>
          </a:p>
        </p:txBody>
      </p:sp>
      <p:sp>
        <p:nvSpPr>
          <p:cNvPr id="469" name="Freeform 468">
            <a:extLst>
              <a:ext uri="{FF2B5EF4-FFF2-40B4-BE49-F238E27FC236}">
                <a16:creationId xmlns:a16="http://schemas.microsoft.com/office/drawing/2014/main" id="{CD9E4481-ACD6-EDD9-070A-ECFF0371121B}"/>
              </a:ext>
            </a:extLst>
          </p:cNvPr>
          <p:cNvSpPr/>
          <p:nvPr/>
        </p:nvSpPr>
        <p:spPr>
          <a:xfrm>
            <a:off x="934812" y="5590510"/>
            <a:ext cx="482217" cy="481355"/>
          </a:xfrm>
          <a:custGeom>
            <a:avLst/>
            <a:gdLst>
              <a:gd name="connsiteX0" fmla="*/ 285547 w 482217"/>
              <a:gd name="connsiteY0" fmla="*/ 259668 h 481355"/>
              <a:gd name="connsiteX1" fmla="*/ 276939 w 482217"/>
              <a:gd name="connsiteY1" fmla="*/ 251059 h 481355"/>
              <a:gd name="connsiteX2" fmla="*/ 279655 w 482217"/>
              <a:gd name="connsiteY2" fmla="*/ 244784 h 481355"/>
              <a:gd name="connsiteX3" fmla="*/ 322866 w 482217"/>
              <a:gd name="connsiteY3" fmla="*/ 204193 h 481355"/>
              <a:gd name="connsiteX4" fmla="*/ 331092 w 482217"/>
              <a:gd name="connsiteY4" fmla="*/ 202183 h 481355"/>
              <a:gd name="connsiteX5" fmla="*/ 433923 w 482217"/>
              <a:gd name="connsiteY5" fmla="*/ 178918 h 481355"/>
              <a:gd name="connsiteX6" fmla="*/ 464674 w 482217"/>
              <a:gd name="connsiteY6" fmla="*/ 97815 h 481355"/>
              <a:gd name="connsiteX7" fmla="*/ 432107 w 482217"/>
              <a:gd name="connsiteY7" fmla="*/ 130322 h 481355"/>
              <a:gd name="connsiteX8" fmla="*/ 370348 w 482217"/>
              <a:gd name="connsiteY8" fmla="*/ 132156 h 481355"/>
              <a:gd name="connsiteX9" fmla="*/ 349880 w 482217"/>
              <a:gd name="connsiteY9" fmla="*/ 111723 h 481355"/>
              <a:gd name="connsiteX10" fmla="*/ 337975 w 482217"/>
              <a:gd name="connsiteY10" fmla="*/ 82556 h 481355"/>
              <a:gd name="connsiteX11" fmla="*/ 351714 w 482217"/>
              <a:gd name="connsiteY11" fmla="*/ 50033 h 481355"/>
              <a:gd name="connsiteX12" fmla="*/ 384251 w 482217"/>
              <a:gd name="connsiteY12" fmla="*/ 17556 h 481355"/>
              <a:gd name="connsiteX13" fmla="*/ 302102 w 482217"/>
              <a:gd name="connsiteY13" fmla="*/ 49154 h 481355"/>
              <a:gd name="connsiteX14" fmla="*/ 279900 w 482217"/>
              <a:gd name="connsiteY14" fmla="*/ 150725 h 481355"/>
              <a:gd name="connsiteX15" fmla="*/ 277683 w 482217"/>
              <a:gd name="connsiteY15" fmla="*/ 159101 h 481355"/>
              <a:gd name="connsiteX16" fmla="*/ 221860 w 482217"/>
              <a:gd name="connsiteY16" fmla="*/ 214812 h 481355"/>
              <a:gd name="connsiteX17" fmla="*/ 209683 w 482217"/>
              <a:gd name="connsiteY17" fmla="*/ 214804 h 481355"/>
              <a:gd name="connsiteX18" fmla="*/ 209692 w 482217"/>
              <a:gd name="connsiteY18" fmla="*/ 202627 h 481355"/>
              <a:gd name="connsiteX19" fmla="*/ 262046 w 482217"/>
              <a:gd name="connsiteY19" fmla="*/ 150372 h 481355"/>
              <a:gd name="connsiteX20" fmla="*/ 289792 w 482217"/>
              <a:gd name="connsiteY20" fmla="*/ 37111 h 481355"/>
              <a:gd name="connsiteX21" fmla="*/ 404253 w 482217"/>
              <a:gd name="connsiteY21" fmla="*/ 3588 h 481355"/>
              <a:gd name="connsiteX22" fmla="*/ 410409 w 482217"/>
              <a:gd name="connsiteY22" fmla="*/ 14085 h 481355"/>
              <a:gd name="connsiteX23" fmla="*/ 408157 w 482217"/>
              <a:gd name="connsiteY23" fmla="*/ 18008 h 481355"/>
              <a:gd name="connsiteX24" fmla="*/ 363870 w 482217"/>
              <a:gd name="connsiteY24" fmla="*/ 62222 h 481355"/>
              <a:gd name="connsiteX25" fmla="*/ 355183 w 482217"/>
              <a:gd name="connsiteY25" fmla="*/ 82565 h 481355"/>
              <a:gd name="connsiteX26" fmla="*/ 362036 w 482217"/>
              <a:gd name="connsiteY26" fmla="*/ 99541 h 481355"/>
              <a:gd name="connsiteX27" fmla="*/ 382503 w 482217"/>
              <a:gd name="connsiteY27" fmla="*/ 119974 h 481355"/>
              <a:gd name="connsiteX28" fmla="*/ 419934 w 482217"/>
              <a:gd name="connsiteY28" fmla="*/ 118141 h 481355"/>
              <a:gd name="connsiteX29" fmla="*/ 464226 w 482217"/>
              <a:gd name="connsiteY29" fmla="*/ 73930 h 481355"/>
              <a:gd name="connsiteX30" fmla="*/ 476390 w 482217"/>
              <a:gd name="connsiteY30" fmla="*/ 73917 h 481355"/>
              <a:gd name="connsiteX31" fmla="*/ 478637 w 482217"/>
              <a:gd name="connsiteY31" fmla="*/ 77839 h 481355"/>
              <a:gd name="connsiteX32" fmla="*/ 446083 w 482217"/>
              <a:gd name="connsiteY32" fmla="*/ 191108 h 481355"/>
              <a:gd name="connsiteX33" fmla="*/ 331195 w 482217"/>
              <a:gd name="connsiteY33" fmla="*/ 219995 h 481355"/>
              <a:gd name="connsiteX34" fmla="*/ 291440 w 482217"/>
              <a:gd name="connsiteY34" fmla="*/ 257339 h 481355"/>
              <a:gd name="connsiteX35" fmla="*/ 285547 w 482217"/>
              <a:gd name="connsiteY35" fmla="*/ 259668 h 481355"/>
              <a:gd name="connsiteX36" fmla="*/ 46035 w 482217"/>
              <a:gd name="connsiteY36" fmla="*/ 481356 h 481355"/>
              <a:gd name="connsiteX37" fmla="*/ 13662 w 482217"/>
              <a:gd name="connsiteY37" fmla="*/ 467741 h 481355"/>
              <a:gd name="connsiteX38" fmla="*/ 0 w 482217"/>
              <a:gd name="connsiteY38" fmla="*/ 435497 h 481355"/>
              <a:gd name="connsiteX39" fmla="*/ 20493 w 482217"/>
              <a:gd name="connsiteY39" fmla="*/ 391476 h 481355"/>
              <a:gd name="connsiteX40" fmla="*/ 175369 w 482217"/>
              <a:gd name="connsiteY40" fmla="*/ 236885 h 481355"/>
              <a:gd name="connsiteX41" fmla="*/ 187546 w 482217"/>
              <a:gd name="connsiteY41" fmla="*/ 236894 h 481355"/>
              <a:gd name="connsiteX42" fmla="*/ 187537 w 482217"/>
              <a:gd name="connsiteY42" fmla="*/ 249071 h 481355"/>
              <a:gd name="connsiteX43" fmla="*/ 32657 w 482217"/>
              <a:gd name="connsiteY43" fmla="*/ 403662 h 481355"/>
              <a:gd name="connsiteX44" fmla="*/ 17217 w 482217"/>
              <a:gd name="connsiteY44" fmla="*/ 435497 h 481355"/>
              <a:gd name="connsiteX45" fmla="*/ 25826 w 482217"/>
              <a:gd name="connsiteY45" fmla="*/ 455556 h 481355"/>
              <a:gd name="connsiteX46" fmla="*/ 77857 w 482217"/>
              <a:gd name="connsiteY46" fmla="*/ 448742 h 481355"/>
              <a:gd name="connsiteX47" fmla="*/ 211465 w 482217"/>
              <a:gd name="connsiteY47" fmla="*/ 315384 h 481355"/>
              <a:gd name="connsiteX48" fmla="*/ 221125 w 482217"/>
              <a:gd name="connsiteY48" fmla="*/ 307944 h 481355"/>
              <a:gd name="connsiteX49" fmla="*/ 222859 w 482217"/>
              <a:gd name="connsiteY49" fmla="*/ 308355 h 481355"/>
              <a:gd name="connsiteX50" fmla="*/ 224744 w 482217"/>
              <a:gd name="connsiteY50" fmla="*/ 309018 h 481355"/>
              <a:gd name="connsiteX51" fmla="*/ 230009 w 482217"/>
              <a:gd name="connsiteY51" fmla="*/ 320002 h 481355"/>
              <a:gd name="connsiteX52" fmla="*/ 227977 w 482217"/>
              <a:gd name="connsiteY52" fmla="*/ 323231 h 481355"/>
              <a:gd name="connsiteX53" fmla="*/ 90026 w 482217"/>
              <a:gd name="connsiteY53" fmla="*/ 460927 h 481355"/>
              <a:gd name="connsiteX54" fmla="*/ 46035 w 482217"/>
              <a:gd name="connsiteY54" fmla="*/ 481356 h 481355"/>
              <a:gd name="connsiteX55" fmla="*/ 424471 w 482217"/>
              <a:gd name="connsiteY55" fmla="*/ 459834 h 481355"/>
              <a:gd name="connsiteX56" fmla="*/ 418385 w 482217"/>
              <a:gd name="connsiteY56" fmla="*/ 457316 h 481355"/>
              <a:gd name="connsiteX57" fmla="*/ 306269 w 482217"/>
              <a:gd name="connsiteY57" fmla="*/ 345273 h 481355"/>
              <a:gd name="connsiteX58" fmla="*/ 306053 w 482217"/>
              <a:gd name="connsiteY58" fmla="*/ 333101 h 481355"/>
              <a:gd name="connsiteX59" fmla="*/ 318225 w 482217"/>
              <a:gd name="connsiteY59" fmla="*/ 332885 h 481355"/>
              <a:gd name="connsiteX60" fmla="*/ 318437 w 482217"/>
              <a:gd name="connsiteY60" fmla="*/ 333096 h 481355"/>
              <a:gd name="connsiteX61" fmla="*/ 430553 w 482217"/>
              <a:gd name="connsiteY61" fmla="*/ 445139 h 481355"/>
              <a:gd name="connsiteX62" fmla="*/ 430553 w 482217"/>
              <a:gd name="connsiteY62" fmla="*/ 457312 h 481355"/>
              <a:gd name="connsiteX63" fmla="*/ 424471 w 482217"/>
              <a:gd name="connsiteY63" fmla="*/ 459834 h 48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482217" h="481355">
                <a:moveTo>
                  <a:pt x="285547" y="259668"/>
                </a:moveTo>
                <a:cubicBezTo>
                  <a:pt x="280793" y="259668"/>
                  <a:pt x="276939" y="255814"/>
                  <a:pt x="276939" y="251059"/>
                </a:cubicBezTo>
                <a:cubicBezTo>
                  <a:pt x="276939" y="248682"/>
                  <a:pt x="277922" y="246411"/>
                  <a:pt x="279655" y="244784"/>
                </a:cubicBezTo>
                <a:lnTo>
                  <a:pt x="322866" y="204193"/>
                </a:lnTo>
                <a:cubicBezTo>
                  <a:pt x="325068" y="202130"/>
                  <a:pt x="328187" y="201368"/>
                  <a:pt x="331092" y="202183"/>
                </a:cubicBezTo>
                <a:cubicBezTo>
                  <a:pt x="359707" y="210228"/>
                  <a:pt x="403819" y="208967"/>
                  <a:pt x="433923" y="178918"/>
                </a:cubicBezTo>
                <a:cubicBezTo>
                  <a:pt x="456043" y="156841"/>
                  <a:pt x="467140" y="126874"/>
                  <a:pt x="464674" y="97815"/>
                </a:cubicBezTo>
                <a:lnTo>
                  <a:pt x="432107" y="130322"/>
                </a:lnTo>
                <a:cubicBezTo>
                  <a:pt x="414571" y="147815"/>
                  <a:pt x="386877" y="148646"/>
                  <a:pt x="370348" y="132156"/>
                </a:cubicBezTo>
                <a:lnTo>
                  <a:pt x="349880" y="111723"/>
                </a:lnTo>
                <a:cubicBezTo>
                  <a:pt x="342206" y="104061"/>
                  <a:pt x="337975" y="93700"/>
                  <a:pt x="337975" y="82556"/>
                </a:cubicBezTo>
                <a:cubicBezTo>
                  <a:pt x="337975" y="70603"/>
                  <a:pt x="342985" y="58749"/>
                  <a:pt x="351714" y="50033"/>
                </a:cubicBezTo>
                <a:lnTo>
                  <a:pt x="384251" y="17556"/>
                </a:lnTo>
                <a:cubicBezTo>
                  <a:pt x="354697" y="15042"/>
                  <a:pt x="324338" y="26449"/>
                  <a:pt x="302102" y="49154"/>
                </a:cubicBezTo>
                <a:cubicBezTo>
                  <a:pt x="275062" y="76763"/>
                  <a:pt x="271468" y="120060"/>
                  <a:pt x="279900" y="150725"/>
                </a:cubicBezTo>
                <a:cubicBezTo>
                  <a:pt x="280722" y="153712"/>
                  <a:pt x="279875" y="156911"/>
                  <a:pt x="277683" y="159101"/>
                </a:cubicBezTo>
                <a:lnTo>
                  <a:pt x="221860" y="214812"/>
                </a:lnTo>
                <a:cubicBezTo>
                  <a:pt x="218494" y="218169"/>
                  <a:pt x="213045" y="218165"/>
                  <a:pt x="209683" y="214804"/>
                </a:cubicBezTo>
                <a:cubicBezTo>
                  <a:pt x="206326" y="211437"/>
                  <a:pt x="206330" y="205988"/>
                  <a:pt x="209692" y="202627"/>
                </a:cubicBezTo>
                <a:lnTo>
                  <a:pt x="262046" y="150372"/>
                </a:lnTo>
                <a:cubicBezTo>
                  <a:pt x="254487" y="117572"/>
                  <a:pt x="257444" y="70134"/>
                  <a:pt x="289792" y="37111"/>
                </a:cubicBezTo>
                <a:cubicBezTo>
                  <a:pt x="320297" y="5960"/>
                  <a:pt x="364162" y="-6888"/>
                  <a:pt x="404253" y="3588"/>
                </a:cubicBezTo>
                <a:cubicBezTo>
                  <a:pt x="408850" y="4787"/>
                  <a:pt x="411609" y="9487"/>
                  <a:pt x="410409" y="14085"/>
                </a:cubicBezTo>
                <a:cubicBezTo>
                  <a:pt x="410021" y="15570"/>
                  <a:pt x="409242" y="16925"/>
                  <a:pt x="408157" y="18008"/>
                </a:cubicBezTo>
                <a:lnTo>
                  <a:pt x="363870" y="62222"/>
                </a:lnTo>
                <a:cubicBezTo>
                  <a:pt x="358347" y="67732"/>
                  <a:pt x="355183" y="75144"/>
                  <a:pt x="355183" y="82565"/>
                </a:cubicBezTo>
                <a:cubicBezTo>
                  <a:pt x="355183" y="89103"/>
                  <a:pt x="357615" y="95134"/>
                  <a:pt x="362036" y="99541"/>
                </a:cubicBezTo>
                <a:lnTo>
                  <a:pt x="382503" y="119974"/>
                </a:lnTo>
                <a:cubicBezTo>
                  <a:pt x="392322" y="129775"/>
                  <a:pt x="409113" y="128949"/>
                  <a:pt x="419934" y="118141"/>
                </a:cubicBezTo>
                <a:lnTo>
                  <a:pt x="464226" y="73930"/>
                </a:lnTo>
                <a:cubicBezTo>
                  <a:pt x="467579" y="70568"/>
                  <a:pt x="473024" y="70562"/>
                  <a:pt x="476390" y="73917"/>
                </a:cubicBezTo>
                <a:cubicBezTo>
                  <a:pt x="477475" y="75000"/>
                  <a:pt x="478250" y="76354"/>
                  <a:pt x="478637" y="77839"/>
                </a:cubicBezTo>
                <a:cubicBezTo>
                  <a:pt x="488989" y="117327"/>
                  <a:pt x="476515" y="160732"/>
                  <a:pt x="446083" y="191108"/>
                </a:cubicBezTo>
                <a:cubicBezTo>
                  <a:pt x="412371" y="224751"/>
                  <a:pt x="364283" y="227833"/>
                  <a:pt x="331195" y="219995"/>
                </a:cubicBezTo>
                <a:lnTo>
                  <a:pt x="291440" y="257339"/>
                </a:lnTo>
                <a:cubicBezTo>
                  <a:pt x="289844" y="258838"/>
                  <a:pt x="287737" y="259672"/>
                  <a:pt x="285547" y="259668"/>
                </a:cubicBezTo>
                <a:close/>
                <a:moveTo>
                  <a:pt x="46035" y="481356"/>
                </a:moveTo>
                <a:cubicBezTo>
                  <a:pt x="34125" y="481356"/>
                  <a:pt x="22805" y="476866"/>
                  <a:pt x="13662" y="467741"/>
                </a:cubicBezTo>
                <a:cubicBezTo>
                  <a:pt x="4722" y="458818"/>
                  <a:pt x="0" y="447666"/>
                  <a:pt x="0" y="435497"/>
                </a:cubicBezTo>
                <a:cubicBezTo>
                  <a:pt x="0" y="420303"/>
                  <a:pt x="7279" y="404669"/>
                  <a:pt x="20493" y="391476"/>
                </a:cubicBezTo>
                <a:lnTo>
                  <a:pt x="175369" y="236885"/>
                </a:lnTo>
                <a:cubicBezTo>
                  <a:pt x="178735" y="233529"/>
                  <a:pt x="184184" y="233532"/>
                  <a:pt x="187546" y="236894"/>
                </a:cubicBezTo>
                <a:cubicBezTo>
                  <a:pt x="190903" y="240260"/>
                  <a:pt x="190899" y="245709"/>
                  <a:pt x="187537" y="249071"/>
                </a:cubicBezTo>
                <a:lnTo>
                  <a:pt x="32657" y="403662"/>
                </a:lnTo>
                <a:cubicBezTo>
                  <a:pt x="22848" y="413455"/>
                  <a:pt x="17217" y="425059"/>
                  <a:pt x="17217" y="435497"/>
                </a:cubicBezTo>
                <a:cubicBezTo>
                  <a:pt x="17217" y="443103"/>
                  <a:pt x="20114" y="449852"/>
                  <a:pt x="25826" y="455556"/>
                </a:cubicBezTo>
                <a:cubicBezTo>
                  <a:pt x="41438" y="471137"/>
                  <a:pt x="63210" y="463359"/>
                  <a:pt x="77857" y="448742"/>
                </a:cubicBezTo>
                <a:lnTo>
                  <a:pt x="211465" y="315384"/>
                </a:lnTo>
                <a:cubicBezTo>
                  <a:pt x="212078" y="310662"/>
                  <a:pt x="216403" y="307331"/>
                  <a:pt x="221125" y="307944"/>
                </a:cubicBezTo>
                <a:cubicBezTo>
                  <a:pt x="221715" y="308021"/>
                  <a:pt x="222296" y="308159"/>
                  <a:pt x="222859" y="308355"/>
                </a:cubicBezTo>
                <a:lnTo>
                  <a:pt x="224744" y="309018"/>
                </a:lnTo>
                <a:cubicBezTo>
                  <a:pt x="229231" y="310597"/>
                  <a:pt x="231588" y="315515"/>
                  <a:pt x="230009" y="320002"/>
                </a:cubicBezTo>
                <a:cubicBezTo>
                  <a:pt x="229581" y="321216"/>
                  <a:pt x="228887" y="322320"/>
                  <a:pt x="227977" y="323231"/>
                </a:cubicBezTo>
                <a:lnTo>
                  <a:pt x="90026" y="460927"/>
                </a:lnTo>
                <a:cubicBezTo>
                  <a:pt x="76471" y="474456"/>
                  <a:pt x="60799" y="481356"/>
                  <a:pt x="46035" y="481356"/>
                </a:cubicBezTo>
                <a:close/>
                <a:moveTo>
                  <a:pt x="424471" y="459834"/>
                </a:moveTo>
                <a:cubicBezTo>
                  <a:pt x="422190" y="459838"/>
                  <a:pt x="419999" y="458930"/>
                  <a:pt x="418385" y="457316"/>
                </a:cubicBezTo>
                <a:lnTo>
                  <a:pt x="306269" y="345273"/>
                </a:lnTo>
                <a:cubicBezTo>
                  <a:pt x="302848" y="341972"/>
                  <a:pt x="302751" y="336522"/>
                  <a:pt x="306053" y="333101"/>
                </a:cubicBezTo>
                <a:cubicBezTo>
                  <a:pt x="309354" y="329680"/>
                  <a:pt x="314805" y="329583"/>
                  <a:pt x="318225" y="332885"/>
                </a:cubicBezTo>
                <a:cubicBezTo>
                  <a:pt x="318297" y="332954"/>
                  <a:pt x="318368" y="333024"/>
                  <a:pt x="318437" y="333096"/>
                </a:cubicBezTo>
                <a:lnTo>
                  <a:pt x="430553" y="445139"/>
                </a:lnTo>
                <a:cubicBezTo>
                  <a:pt x="433915" y="448501"/>
                  <a:pt x="433915" y="453950"/>
                  <a:pt x="430553" y="457312"/>
                </a:cubicBezTo>
                <a:cubicBezTo>
                  <a:pt x="428939" y="458926"/>
                  <a:pt x="426752" y="459834"/>
                  <a:pt x="424471" y="459834"/>
                </a:cubicBezTo>
                <a:close/>
              </a:path>
            </a:pathLst>
          </a:custGeom>
          <a:solidFill>
            <a:schemeClr val="bg1"/>
          </a:solidFill>
          <a:ln w="4242" cap="flat">
            <a:noFill/>
            <a:prstDash val="solid"/>
            <a:miter/>
          </a:ln>
        </p:spPr>
        <p:txBody>
          <a:bodyPr rtlCol="0" anchor="ctr"/>
          <a:lstStyle/>
          <a:p>
            <a:endParaRPr lang="en-US"/>
          </a:p>
        </p:txBody>
      </p:sp>
      <p:grpSp>
        <p:nvGrpSpPr>
          <p:cNvPr id="470" name="Graphic 46">
            <a:extLst>
              <a:ext uri="{FF2B5EF4-FFF2-40B4-BE49-F238E27FC236}">
                <a16:creationId xmlns:a16="http://schemas.microsoft.com/office/drawing/2014/main" id="{197B36A3-FB94-794F-9C8A-E89B4545BFA3}"/>
              </a:ext>
            </a:extLst>
          </p:cNvPr>
          <p:cNvGrpSpPr/>
          <p:nvPr/>
        </p:nvGrpSpPr>
        <p:grpSpPr>
          <a:xfrm>
            <a:off x="1870772" y="5629953"/>
            <a:ext cx="411100" cy="428228"/>
            <a:chOff x="1870772" y="5629953"/>
            <a:chExt cx="411100" cy="428228"/>
          </a:xfrm>
          <a:solidFill>
            <a:schemeClr val="bg1"/>
          </a:solidFill>
        </p:grpSpPr>
        <p:sp>
          <p:nvSpPr>
            <p:cNvPr id="471" name="Freeform 470">
              <a:extLst>
                <a:ext uri="{FF2B5EF4-FFF2-40B4-BE49-F238E27FC236}">
                  <a16:creationId xmlns:a16="http://schemas.microsoft.com/office/drawing/2014/main" id="{F0A897BA-617C-D2C3-74E1-ED5DE389B0CA}"/>
                </a:ext>
              </a:extLst>
            </p:cNvPr>
            <p:cNvSpPr/>
            <p:nvPr/>
          </p:nvSpPr>
          <p:spPr>
            <a:xfrm>
              <a:off x="1870772" y="5629953"/>
              <a:ext cx="411100" cy="428228"/>
            </a:xfrm>
            <a:custGeom>
              <a:avLst/>
              <a:gdLst>
                <a:gd name="connsiteX0" fmla="*/ 222679 w 411100"/>
                <a:gd name="connsiteY0" fmla="*/ 0 h 428228"/>
                <a:gd name="connsiteX1" fmla="*/ 34267 w 411100"/>
                <a:gd name="connsiteY1" fmla="*/ 186895 h 428228"/>
                <a:gd name="connsiteX2" fmla="*/ 519 w 411100"/>
                <a:gd name="connsiteY2" fmla="*/ 279704 h 428228"/>
                <a:gd name="connsiteX3" fmla="*/ 1548 w 411100"/>
                <a:gd name="connsiteY3" fmla="*/ 287545 h 428228"/>
                <a:gd name="connsiteX4" fmla="*/ 8565 w 411100"/>
                <a:gd name="connsiteY4" fmla="*/ 291196 h 428228"/>
                <a:gd name="connsiteX5" fmla="*/ 60956 w 411100"/>
                <a:gd name="connsiteY5" fmla="*/ 291196 h 428228"/>
                <a:gd name="connsiteX6" fmla="*/ 68584 w 411100"/>
                <a:gd name="connsiteY6" fmla="*/ 352210 h 428228"/>
                <a:gd name="connsiteX7" fmla="*/ 77082 w 411100"/>
                <a:gd name="connsiteY7" fmla="*/ 359712 h 428228"/>
                <a:gd name="connsiteX8" fmla="*/ 119905 w 411100"/>
                <a:gd name="connsiteY8" fmla="*/ 359712 h 428228"/>
                <a:gd name="connsiteX9" fmla="*/ 119905 w 411100"/>
                <a:gd name="connsiteY9" fmla="*/ 419664 h 428228"/>
                <a:gd name="connsiteX10" fmla="*/ 128469 w 411100"/>
                <a:gd name="connsiteY10" fmla="*/ 428229 h 428228"/>
                <a:gd name="connsiteX11" fmla="*/ 196986 w 411100"/>
                <a:gd name="connsiteY11" fmla="*/ 428229 h 428228"/>
                <a:gd name="connsiteX12" fmla="*/ 205550 w 411100"/>
                <a:gd name="connsiteY12" fmla="*/ 419664 h 428228"/>
                <a:gd name="connsiteX13" fmla="*/ 196986 w 411100"/>
                <a:gd name="connsiteY13" fmla="*/ 411100 h 428228"/>
                <a:gd name="connsiteX14" fmla="*/ 137034 w 411100"/>
                <a:gd name="connsiteY14" fmla="*/ 411100 h 428228"/>
                <a:gd name="connsiteX15" fmla="*/ 137034 w 411100"/>
                <a:gd name="connsiteY15" fmla="*/ 351148 h 428228"/>
                <a:gd name="connsiteX16" fmla="*/ 128469 w 411100"/>
                <a:gd name="connsiteY16" fmla="*/ 342583 h 428228"/>
                <a:gd name="connsiteX17" fmla="*/ 84642 w 411100"/>
                <a:gd name="connsiteY17" fmla="*/ 342583 h 428228"/>
                <a:gd name="connsiteX18" fmla="*/ 77015 w 411100"/>
                <a:gd name="connsiteY18" fmla="*/ 281569 h 428228"/>
                <a:gd name="connsiteX19" fmla="*/ 68517 w 411100"/>
                <a:gd name="connsiteY19" fmla="*/ 274067 h 428228"/>
                <a:gd name="connsiteX20" fmla="*/ 20793 w 411100"/>
                <a:gd name="connsiteY20" fmla="*/ 274067 h 428228"/>
                <a:gd name="connsiteX21" fmla="*/ 50870 w 411100"/>
                <a:gd name="connsiteY21" fmla="*/ 191348 h 428228"/>
                <a:gd name="connsiteX22" fmla="*/ 51388 w 411100"/>
                <a:gd name="connsiteY22" fmla="*/ 188421 h 428228"/>
                <a:gd name="connsiteX23" fmla="*/ 222679 w 411100"/>
                <a:gd name="connsiteY23" fmla="*/ 17129 h 428228"/>
                <a:gd name="connsiteX24" fmla="*/ 393971 w 411100"/>
                <a:gd name="connsiteY24" fmla="*/ 188421 h 428228"/>
                <a:gd name="connsiteX25" fmla="*/ 328717 w 411100"/>
                <a:gd name="connsiteY25" fmla="*/ 322757 h 428228"/>
                <a:gd name="connsiteX26" fmla="*/ 325454 w 411100"/>
                <a:gd name="connsiteY26" fmla="*/ 329481 h 428228"/>
                <a:gd name="connsiteX27" fmla="*/ 325454 w 411100"/>
                <a:gd name="connsiteY27" fmla="*/ 411100 h 428228"/>
                <a:gd name="connsiteX28" fmla="*/ 265502 w 411100"/>
                <a:gd name="connsiteY28" fmla="*/ 411100 h 428228"/>
                <a:gd name="connsiteX29" fmla="*/ 256938 w 411100"/>
                <a:gd name="connsiteY29" fmla="*/ 419664 h 428228"/>
                <a:gd name="connsiteX30" fmla="*/ 265502 w 411100"/>
                <a:gd name="connsiteY30" fmla="*/ 428229 h 428228"/>
                <a:gd name="connsiteX31" fmla="*/ 334019 w 411100"/>
                <a:gd name="connsiteY31" fmla="*/ 428229 h 428228"/>
                <a:gd name="connsiteX32" fmla="*/ 342584 w 411100"/>
                <a:gd name="connsiteY32" fmla="*/ 419664 h 428228"/>
                <a:gd name="connsiteX33" fmla="*/ 342584 w 411100"/>
                <a:gd name="connsiteY33" fmla="*/ 333575 h 428228"/>
                <a:gd name="connsiteX34" fmla="*/ 411100 w 411100"/>
                <a:gd name="connsiteY34" fmla="*/ 188421 h 428228"/>
                <a:gd name="connsiteX35" fmla="*/ 222679 w 411100"/>
                <a:gd name="connsiteY35" fmla="*/ 0 h 428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11100" h="428228">
                  <a:moveTo>
                    <a:pt x="222679" y="0"/>
                  </a:moveTo>
                  <a:cubicBezTo>
                    <a:pt x="119294" y="0"/>
                    <a:pt x="35087" y="83697"/>
                    <a:pt x="34267" y="186895"/>
                  </a:cubicBezTo>
                  <a:lnTo>
                    <a:pt x="519" y="279704"/>
                  </a:lnTo>
                  <a:cubicBezTo>
                    <a:pt x="-443" y="282330"/>
                    <a:pt x="-50" y="285257"/>
                    <a:pt x="1548" y="287545"/>
                  </a:cubicBezTo>
                  <a:cubicBezTo>
                    <a:pt x="3154" y="289832"/>
                    <a:pt x="5772" y="291196"/>
                    <a:pt x="8565" y="291196"/>
                  </a:cubicBezTo>
                  <a:lnTo>
                    <a:pt x="60956" y="291196"/>
                  </a:lnTo>
                  <a:lnTo>
                    <a:pt x="68584" y="352210"/>
                  </a:lnTo>
                  <a:cubicBezTo>
                    <a:pt x="69119" y="356496"/>
                    <a:pt x="72766" y="359712"/>
                    <a:pt x="77082" y="359712"/>
                  </a:cubicBezTo>
                  <a:lnTo>
                    <a:pt x="119905" y="359712"/>
                  </a:lnTo>
                  <a:lnTo>
                    <a:pt x="119905" y="419664"/>
                  </a:lnTo>
                  <a:cubicBezTo>
                    <a:pt x="119905" y="424394"/>
                    <a:pt x="123735" y="428229"/>
                    <a:pt x="128469" y="428229"/>
                  </a:cubicBezTo>
                  <a:lnTo>
                    <a:pt x="196986" y="428229"/>
                  </a:lnTo>
                  <a:cubicBezTo>
                    <a:pt x="201719" y="428229"/>
                    <a:pt x="205550" y="424394"/>
                    <a:pt x="205550" y="419664"/>
                  </a:cubicBezTo>
                  <a:cubicBezTo>
                    <a:pt x="205550" y="414935"/>
                    <a:pt x="201719" y="411100"/>
                    <a:pt x="196986" y="411100"/>
                  </a:cubicBezTo>
                  <a:lnTo>
                    <a:pt x="137034" y="411100"/>
                  </a:lnTo>
                  <a:lnTo>
                    <a:pt x="137034" y="351148"/>
                  </a:lnTo>
                  <a:cubicBezTo>
                    <a:pt x="137034" y="346418"/>
                    <a:pt x="133203" y="342583"/>
                    <a:pt x="128469" y="342583"/>
                  </a:cubicBezTo>
                  <a:lnTo>
                    <a:pt x="84642" y="342583"/>
                  </a:lnTo>
                  <a:lnTo>
                    <a:pt x="77015" y="281569"/>
                  </a:lnTo>
                  <a:cubicBezTo>
                    <a:pt x="76480" y="277283"/>
                    <a:pt x="72833" y="274067"/>
                    <a:pt x="68517" y="274067"/>
                  </a:cubicBezTo>
                  <a:lnTo>
                    <a:pt x="20793" y="274067"/>
                  </a:lnTo>
                  <a:lnTo>
                    <a:pt x="50870" y="191348"/>
                  </a:lnTo>
                  <a:cubicBezTo>
                    <a:pt x="51212" y="190411"/>
                    <a:pt x="51388" y="189420"/>
                    <a:pt x="51388" y="188421"/>
                  </a:cubicBezTo>
                  <a:cubicBezTo>
                    <a:pt x="51388" y="93972"/>
                    <a:pt x="128227" y="17129"/>
                    <a:pt x="222679" y="17129"/>
                  </a:cubicBezTo>
                  <a:cubicBezTo>
                    <a:pt x="317132" y="17129"/>
                    <a:pt x="393971" y="93972"/>
                    <a:pt x="393971" y="188421"/>
                  </a:cubicBezTo>
                  <a:cubicBezTo>
                    <a:pt x="393971" y="241092"/>
                    <a:pt x="370185" y="290054"/>
                    <a:pt x="328717" y="322757"/>
                  </a:cubicBezTo>
                  <a:cubicBezTo>
                    <a:pt x="326659" y="324379"/>
                    <a:pt x="325454" y="326859"/>
                    <a:pt x="325454" y="329481"/>
                  </a:cubicBezTo>
                  <a:lnTo>
                    <a:pt x="325454" y="411100"/>
                  </a:lnTo>
                  <a:lnTo>
                    <a:pt x="265502" y="411100"/>
                  </a:lnTo>
                  <a:cubicBezTo>
                    <a:pt x="260769" y="411100"/>
                    <a:pt x="256938" y="414935"/>
                    <a:pt x="256938" y="419664"/>
                  </a:cubicBezTo>
                  <a:cubicBezTo>
                    <a:pt x="256938" y="424394"/>
                    <a:pt x="260769" y="428229"/>
                    <a:pt x="265502" y="428229"/>
                  </a:cubicBezTo>
                  <a:lnTo>
                    <a:pt x="334019" y="428229"/>
                  </a:lnTo>
                  <a:cubicBezTo>
                    <a:pt x="338753" y="428229"/>
                    <a:pt x="342584" y="424394"/>
                    <a:pt x="342584" y="419664"/>
                  </a:cubicBezTo>
                  <a:lnTo>
                    <a:pt x="342584" y="333575"/>
                  </a:lnTo>
                  <a:cubicBezTo>
                    <a:pt x="386184" y="297640"/>
                    <a:pt x="411100" y="244973"/>
                    <a:pt x="411100" y="188421"/>
                  </a:cubicBezTo>
                  <a:cubicBezTo>
                    <a:pt x="411100" y="84525"/>
                    <a:pt x="326576" y="0"/>
                    <a:pt x="222679" y="0"/>
                  </a:cubicBezTo>
                  <a:close/>
                </a:path>
              </a:pathLst>
            </a:custGeom>
            <a:grpFill/>
            <a:ln w="8483" cap="flat">
              <a:noFill/>
              <a:prstDash val="solid"/>
              <a:miter/>
            </a:ln>
          </p:spPr>
          <p:txBody>
            <a:bodyPr rtlCol="0" anchor="ctr"/>
            <a:lstStyle/>
            <a:p>
              <a:endParaRPr lang="en-US"/>
            </a:p>
          </p:txBody>
        </p:sp>
        <p:sp>
          <p:nvSpPr>
            <p:cNvPr id="472" name="Freeform 471">
              <a:extLst>
                <a:ext uri="{FF2B5EF4-FFF2-40B4-BE49-F238E27FC236}">
                  <a16:creationId xmlns:a16="http://schemas.microsoft.com/office/drawing/2014/main" id="{DB9D32ED-BB4E-9D26-429A-3E106790953E}"/>
                </a:ext>
              </a:extLst>
            </p:cNvPr>
            <p:cNvSpPr/>
            <p:nvPr/>
          </p:nvSpPr>
          <p:spPr>
            <a:xfrm>
              <a:off x="1947853" y="5688838"/>
              <a:ext cx="291195" cy="259069"/>
            </a:xfrm>
            <a:custGeom>
              <a:avLst/>
              <a:gdLst>
                <a:gd name="connsiteX0" fmla="*/ 85646 w 291195"/>
                <a:gd name="connsiteY0" fmla="*/ 259070 h 259069"/>
                <a:gd name="connsiteX1" fmla="*/ 109773 w 291195"/>
                <a:gd name="connsiteY1" fmla="*/ 241903 h 259069"/>
                <a:gd name="connsiteX2" fmla="*/ 181423 w 291195"/>
                <a:gd name="connsiteY2" fmla="*/ 241903 h 259069"/>
                <a:gd name="connsiteX3" fmla="*/ 205550 w 291195"/>
                <a:gd name="connsiteY3" fmla="*/ 259070 h 259069"/>
                <a:gd name="connsiteX4" fmla="*/ 231244 w 291195"/>
                <a:gd name="connsiteY4" fmla="*/ 233376 h 259069"/>
                <a:gd name="connsiteX5" fmla="*/ 225007 w 291195"/>
                <a:gd name="connsiteY5" fmla="*/ 216787 h 259069"/>
                <a:gd name="connsiteX6" fmla="*/ 260821 w 291195"/>
                <a:gd name="connsiteY6" fmla="*/ 154756 h 259069"/>
                <a:gd name="connsiteX7" fmla="*/ 265502 w 291195"/>
                <a:gd name="connsiteY7" fmla="*/ 155229 h 259069"/>
                <a:gd name="connsiteX8" fmla="*/ 291196 w 291195"/>
                <a:gd name="connsiteY8" fmla="*/ 129535 h 259069"/>
                <a:gd name="connsiteX9" fmla="*/ 265502 w 291195"/>
                <a:gd name="connsiteY9" fmla="*/ 103841 h 259069"/>
                <a:gd name="connsiteX10" fmla="*/ 260821 w 291195"/>
                <a:gd name="connsiteY10" fmla="*/ 104314 h 259069"/>
                <a:gd name="connsiteX11" fmla="*/ 225007 w 291195"/>
                <a:gd name="connsiteY11" fmla="*/ 42282 h 259069"/>
                <a:gd name="connsiteX12" fmla="*/ 231244 w 291195"/>
                <a:gd name="connsiteY12" fmla="*/ 25694 h 259069"/>
                <a:gd name="connsiteX13" fmla="*/ 205550 w 291195"/>
                <a:gd name="connsiteY13" fmla="*/ 0 h 259069"/>
                <a:gd name="connsiteX14" fmla="*/ 181423 w 291195"/>
                <a:gd name="connsiteY14" fmla="*/ 17167 h 259069"/>
                <a:gd name="connsiteX15" fmla="*/ 109773 w 291195"/>
                <a:gd name="connsiteY15" fmla="*/ 17167 h 259069"/>
                <a:gd name="connsiteX16" fmla="*/ 85646 w 291195"/>
                <a:gd name="connsiteY16" fmla="*/ 0 h 259069"/>
                <a:gd name="connsiteX17" fmla="*/ 59952 w 291195"/>
                <a:gd name="connsiteY17" fmla="*/ 25694 h 259069"/>
                <a:gd name="connsiteX18" fmla="*/ 66189 w 291195"/>
                <a:gd name="connsiteY18" fmla="*/ 42282 h 259069"/>
                <a:gd name="connsiteX19" fmla="*/ 30373 w 291195"/>
                <a:gd name="connsiteY19" fmla="*/ 104314 h 259069"/>
                <a:gd name="connsiteX20" fmla="*/ 25694 w 291195"/>
                <a:gd name="connsiteY20" fmla="*/ 103841 h 259069"/>
                <a:gd name="connsiteX21" fmla="*/ 0 w 291195"/>
                <a:gd name="connsiteY21" fmla="*/ 129535 h 259069"/>
                <a:gd name="connsiteX22" fmla="*/ 25694 w 291195"/>
                <a:gd name="connsiteY22" fmla="*/ 155229 h 259069"/>
                <a:gd name="connsiteX23" fmla="*/ 30373 w 291195"/>
                <a:gd name="connsiteY23" fmla="*/ 154756 h 259069"/>
                <a:gd name="connsiteX24" fmla="*/ 66189 w 291195"/>
                <a:gd name="connsiteY24" fmla="*/ 216787 h 259069"/>
                <a:gd name="connsiteX25" fmla="*/ 59952 w 291195"/>
                <a:gd name="connsiteY25" fmla="*/ 233376 h 259069"/>
                <a:gd name="connsiteX26" fmla="*/ 85646 w 291195"/>
                <a:gd name="connsiteY26" fmla="*/ 259070 h 259069"/>
                <a:gd name="connsiteX27" fmla="*/ 85646 w 291195"/>
                <a:gd name="connsiteY27" fmla="*/ 51387 h 259069"/>
                <a:gd name="connsiteX28" fmla="*/ 109750 w 291195"/>
                <a:gd name="connsiteY28" fmla="*/ 34296 h 259069"/>
                <a:gd name="connsiteX29" fmla="*/ 181447 w 291195"/>
                <a:gd name="connsiteY29" fmla="*/ 34296 h 259069"/>
                <a:gd name="connsiteX30" fmla="*/ 186093 w 291195"/>
                <a:gd name="connsiteY30" fmla="*/ 42282 h 259069"/>
                <a:gd name="connsiteX31" fmla="*/ 150278 w 291195"/>
                <a:gd name="connsiteY31" fmla="*/ 104314 h 259069"/>
                <a:gd name="connsiteX32" fmla="*/ 145598 w 291195"/>
                <a:gd name="connsiteY32" fmla="*/ 103841 h 259069"/>
                <a:gd name="connsiteX33" fmla="*/ 121483 w 291195"/>
                <a:gd name="connsiteY33" fmla="*/ 120970 h 259069"/>
                <a:gd name="connsiteX34" fmla="*/ 49809 w 291195"/>
                <a:gd name="connsiteY34" fmla="*/ 120970 h 259069"/>
                <a:gd name="connsiteX35" fmla="*/ 45164 w 291195"/>
                <a:gd name="connsiteY35" fmla="*/ 112962 h 259069"/>
                <a:gd name="connsiteX36" fmla="*/ 80986 w 291195"/>
                <a:gd name="connsiteY36" fmla="*/ 50916 h 259069"/>
                <a:gd name="connsiteX37" fmla="*/ 85646 w 291195"/>
                <a:gd name="connsiteY37" fmla="*/ 51387 h 259069"/>
                <a:gd name="connsiteX38" fmla="*/ 205550 w 291195"/>
                <a:gd name="connsiteY38" fmla="*/ 51387 h 259069"/>
                <a:gd name="connsiteX39" fmla="*/ 210210 w 291195"/>
                <a:gd name="connsiteY39" fmla="*/ 50916 h 259069"/>
                <a:gd name="connsiteX40" fmla="*/ 246032 w 291195"/>
                <a:gd name="connsiteY40" fmla="*/ 112963 h 259069"/>
                <a:gd name="connsiteX41" fmla="*/ 241387 w 291195"/>
                <a:gd name="connsiteY41" fmla="*/ 120970 h 259069"/>
                <a:gd name="connsiteX42" fmla="*/ 169713 w 291195"/>
                <a:gd name="connsiteY42" fmla="*/ 120970 h 259069"/>
                <a:gd name="connsiteX43" fmla="*/ 165068 w 291195"/>
                <a:gd name="connsiteY43" fmla="*/ 112962 h 259069"/>
                <a:gd name="connsiteX44" fmla="*/ 200890 w 291195"/>
                <a:gd name="connsiteY44" fmla="*/ 50916 h 259069"/>
                <a:gd name="connsiteX45" fmla="*/ 205550 w 291195"/>
                <a:gd name="connsiteY45" fmla="*/ 51387 h 259069"/>
                <a:gd name="connsiteX46" fmla="*/ 205550 w 291195"/>
                <a:gd name="connsiteY46" fmla="*/ 207682 h 259069"/>
                <a:gd name="connsiteX47" fmla="*/ 181447 w 291195"/>
                <a:gd name="connsiteY47" fmla="*/ 224774 h 259069"/>
                <a:gd name="connsiteX48" fmla="*/ 109750 w 291195"/>
                <a:gd name="connsiteY48" fmla="*/ 224774 h 259069"/>
                <a:gd name="connsiteX49" fmla="*/ 105103 w 291195"/>
                <a:gd name="connsiteY49" fmla="*/ 216787 h 259069"/>
                <a:gd name="connsiteX50" fmla="*/ 140917 w 291195"/>
                <a:gd name="connsiteY50" fmla="*/ 154756 h 259069"/>
                <a:gd name="connsiteX51" fmla="*/ 145598 w 291195"/>
                <a:gd name="connsiteY51" fmla="*/ 155229 h 259069"/>
                <a:gd name="connsiteX52" fmla="*/ 169713 w 291195"/>
                <a:gd name="connsiteY52" fmla="*/ 138100 h 259069"/>
                <a:gd name="connsiteX53" fmla="*/ 241387 w 291195"/>
                <a:gd name="connsiteY53" fmla="*/ 138100 h 259069"/>
                <a:gd name="connsiteX54" fmla="*/ 246032 w 291195"/>
                <a:gd name="connsiteY54" fmla="*/ 146108 h 259069"/>
                <a:gd name="connsiteX55" fmla="*/ 210210 w 291195"/>
                <a:gd name="connsiteY55" fmla="*/ 208154 h 259069"/>
                <a:gd name="connsiteX56" fmla="*/ 205550 w 291195"/>
                <a:gd name="connsiteY56" fmla="*/ 207682 h 259069"/>
                <a:gd name="connsiteX57" fmla="*/ 154162 w 291195"/>
                <a:gd name="connsiteY57" fmla="*/ 129535 h 259069"/>
                <a:gd name="connsiteX58" fmla="*/ 145598 w 291195"/>
                <a:gd name="connsiteY58" fmla="*/ 138100 h 259069"/>
                <a:gd name="connsiteX59" fmla="*/ 137033 w 291195"/>
                <a:gd name="connsiteY59" fmla="*/ 129535 h 259069"/>
                <a:gd name="connsiteX60" fmla="*/ 145598 w 291195"/>
                <a:gd name="connsiteY60" fmla="*/ 120970 h 259069"/>
                <a:gd name="connsiteX61" fmla="*/ 154162 w 291195"/>
                <a:gd name="connsiteY61" fmla="*/ 129535 h 259069"/>
                <a:gd name="connsiteX62" fmla="*/ 49809 w 291195"/>
                <a:gd name="connsiteY62" fmla="*/ 138100 h 259069"/>
                <a:gd name="connsiteX63" fmla="*/ 121483 w 291195"/>
                <a:gd name="connsiteY63" fmla="*/ 138100 h 259069"/>
                <a:gd name="connsiteX64" fmla="*/ 126128 w 291195"/>
                <a:gd name="connsiteY64" fmla="*/ 146108 h 259069"/>
                <a:gd name="connsiteX65" fmla="*/ 90306 w 291195"/>
                <a:gd name="connsiteY65" fmla="*/ 208154 h 259069"/>
                <a:gd name="connsiteX66" fmla="*/ 85646 w 291195"/>
                <a:gd name="connsiteY66" fmla="*/ 207682 h 259069"/>
                <a:gd name="connsiteX67" fmla="*/ 80986 w 291195"/>
                <a:gd name="connsiteY67" fmla="*/ 208154 h 259069"/>
                <a:gd name="connsiteX68" fmla="*/ 45164 w 291195"/>
                <a:gd name="connsiteY68" fmla="*/ 146108 h 259069"/>
                <a:gd name="connsiteX69" fmla="*/ 49809 w 291195"/>
                <a:gd name="connsiteY69" fmla="*/ 138100 h 259069"/>
                <a:gd name="connsiteX70" fmla="*/ 85646 w 291195"/>
                <a:gd name="connsiteY70" fmla="*/ 241941 h 259069"/>
                <a:gd name="connsiteX71" fmla="*/ 77081 w 291195"/>
                <a:gd name="connsiteY71" fmla="*/ 233376 h 259069"/>
                <a:gd name="connsiteX72" fmla="*/ 85646 w 291195"/>
                <a:gd name="connsiteY72" fmla="*/ 224812 h 259069"/>
                <a:gd name="connsiteX73" fmla="*/ 94210 w 291195"/>
                <a:gd name="connsiteY73" fmla="*/ 233376 h 259069"/>
                <a:gd name="connsiteX74" fmla="*/ 85646 w 291195"/>
                <a:gd name="connsiteY74" fmla="*/ 241941 h 259069"/>
                <a:gd name="connsiteX75" fmla="*/ 205550 w 291195"/>
                <a:gd name="connsiteY75" fmla="*/ 241941 h 259069"/>
                <a:gd name="connsiteX76" fmla="*/ 196985 w 291195"/>
                <a:gd name="connsiteY76" fmla="*/ 233376 h 259069"/>
                <a:gd name="connsiteX77" fmla="*/ 205550 w 291195"/>
                <a:gd name="connsiteY77" fmla="*/ 224812 h 259069"/>
                <a:gd name="connsiteX78" fmla="*/ 214114 w 291195"/>
                <a:gd name="connsiteY78" fmla="*/ 233376 h 259069"/>
                <a:gd name="connsiteX79" fmla="*/ 205550 w 291195"/>
                <a:gd name="connsiteY79" fmla="*/ 241941 h 259069"/>
                <a:gd name="connsiteX80" fmla="*/ 274067 w 291195"/>
                <a:gd name="connsiteY80" fmla="*/ 129535 h 259069"/>
                <a:gd name="connsiteX81" fmla="*/ 265502 w 291195"/>
                <a:gd name="connsiteY81" fmla="*/ 138100 h 259069"/>
                <a:gd name="connsiteX82" fmla="*/ 256937 w 291195"/>
                <a:gd name="connsiteY82" fmla="*/ 129535 h 259069"/>
                <a:gd name="connsiteX83" fmla="*/ 265502 w 291195"/>
                <a:gd name="connsiteY83" fmla="*/ 120970 h 259069"/>
                <a:gd name="connsiteX84" fmla="*/ 274067 w 291195"/>
                <a:gd name="connsiteY84" fmla="*/ 129535 h 259069"/>
                <a:gd name="connsiteX85" fmla="*/ 205550 w 291195"/>
                <a:gd name="connsiteY85" fmla="*/ 17129 h 259069"/>
                <a:gd name="connsiteX86" fmla="*/ 214114 w 291195"/>
                <a:gd name="connsiteY86" fmla="*/ 25694 h 259069"/>
                <a:gd name="connsiteX87" fmla="*/ 205550 w 291195"/>
                <a:gd name="connsiteY87" fmla="*/ 34258 h 259069"/>
                <a:gd name="connsiteX88" fmla="*/ 196985 w 291195"/>
                <a:gd name="connsiteY88" fmla="*/ 25694 h 259069"/>
                <a:gd name="connsiteX89" fmla="*/ 205550 w 291195"/>
                <a:gd name="connsiteY89" fmla="*/ 17129 h 259069"/>
                <a:gd name="connsiteX90" fmla="*/ 85646 w 291195"/>
                <a:gd name="connsiteY90" fmla="*/ 17129 h 259069"/>
                <a:gd name="connsiteX91" fmla="*/ 94210 w 291195"/>
                <a:gd name="connsiteY91" fmla="*/ 25694 h 259069"/>
                <a:gd name="connsiteX92" fmla="*/ 85646 w 291195"/>
                <a:gd name="connsiteY92" fmla="*/ 34258 h 259069"/>
                <a:gd name="connsiteX93" fmla="*/ 77081 w 291195"/>
                <a:gd name="connsiteY93" fmla="*/ 25694 h 259069"/>
                <a:gd name="connsiteX94" fmla="*/ 85646 w 291195"/>
                <a:gd name="connsiteY94" fmla="*/ 17129 h 259069"/>
                <a:gd name="connsiteX95" fmla="*/ 17129 w 291195"/>
                <a:gd name="connsiteY95" fmla="*/ 129535 h 259069"/>
                <a:gd name="connsiteX96" fmla="*/ 25694 w 291195"/>
                <a:gd name="connsiteY96" fmla="*/ 120970 h 259069"/>
                <a:gd name="connsiteX97" fmla="*/ 34258 w 291195"/>
                <a:gd name="connsiteY97" fmla="*/ 129535 h 259069"/>
                <a:gd name="connsiteX98" fmla="*/ 25694 w 291195"/>
                <a:gd name="connsiteY98" fmla="*/ 138100 h 259069"/>
                <a:gd name="connsiteX99" fmla="*/ 17129 w 291195"/>
                <a:gd name="connsiteY99" fmla="*/ 129535 h 259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291195" h="259069">
                  <a:moveTo>
                    <a:pt x="85646" y="259070"/>
                  </a:moveTo>
                  <a:cubicBezTo>
                    <a:pt x="96811" y="259070"/>
                    <a:pt x="106237" y="251870"/>
                    <a:pt x="109773" y="241903"/>
                  </a:cubicBezTo>
                  <a:lnTo>
                    <a:pt x="181423" y="241903"/>
                  </a:lnTo>
                  <a:cubicBezTo>
                    <a:pt x="184959" y="251870"/>
                    <a:pt x="194385" y="259070"/>
                    <a:pt x="205550" y="259070"/>
                  </a:cubicBezTo>
                  <a:cubicBezTo>
                    <a:pt x="219718" y="259070"/>
                    <a:pt x="231244" y="247545"/>
                    <a:pt x="231244" y="233376"/>
                  </a:cubicBezTo>
                  <a:cubicBezTo>
                    <a:pt x="231244" y="227024"/>
                    <a:pt x="228840" y="221277"/>
                    <a:pt x="225007" y="216787"/>
                  </a:cubicBezTo>
                  <a:lnTo>
                    <a:pt x="260821" y="154756"/>
                  </a:lnTo>
                  <a:cubicBezTo>
                    <a:pt x="262344" y="155038"/>
                    <a:pt x="263900" y="155229"/>
                    <a:pt x="265502" y="155229"/>
                  </a:cubicBezTo>
                  <a:cubicBezTo>
                    <a:pt x="279670" y="155229"/>
                    <a:pt x="291196" y="143703"/>
                    <a:pt x="291196" y="129535"/>
                  </a:cubicBezTo>
                  <a:cubicBezTo>
                    <a:pt x="291196" y="115367"/>
                    <a:pt x="279670" y="103841"/>
                    <a:pt x="265502" y="103841"/>
                  </a:cubicBezTo>
                  <a:cubicBezTo>
                    <a:pt x="263900" y="103841"/>
                    <a:pt x="262344" y="104032"/>
                    <a:pt x="260821" y="104314"/>
                  </a:cubicBezTo>
                  <a:lnTo>
                    <a:pt x="225007" y="42282"/>
                  </a:lnTo>
                  <a:cubicBezTo>
                    <a:pt x="228840" y="37793"/>
                    <a:pt x="231244" y="32046"/>
                    <a:pt x="231244" y="25694"/>
                  </a:cubicBezTo>
                  <a:cubicBezTo>
                    <a:pt x="231244" y="11525"/>
                    <a:pt x="219718" y="0"/>
                    <a:pt x="205550" y="0"/>
                  </a:cubicBezTo>
                  <a:cubicBezTo>
                    <a:pt x="194385" y="0"/>
                    <a:pt x="184959" y="7200"/>
                    <a:pt x="181423" y="17167"/>
                  </a:cubicBezTo>
                  <a:lnTo>
                    <a:pt x="109773" y="17167"/>
                  </a:lnTo>
                  <a:cubicBezTo>
                    <a:pt x="106238" y="7200"/>
                    <a:pt x="96811" y="0"/>
                    <a:pt x="85646" y="0"/>
                  </a:cubicBezTo>
                  <a:cubicBezTo>
                    <a:pt x="71477" y="0"/>
                    <a:pt x="59952" y="11525"/>
                    <a:pt x="59952" y="25694"/>
                  </a:cubicBezTo>
                  <a:cubicBezTo>
                    <a:pt x="59952" y="32046"/>
                    <a:pt x="62355" y="37793"/>
                    <a:pt x="66189" y="42282"/>
                  </a:cubicBezTo>
                  <a:lnTo>
                    <a:pt x="30373" y="104314"/>
                  </a:lnTo>
                  <a:cubicBezTo>
                    <a:pt x="28851" y="104032"/>
                    <a:pt x="27296" y="103841"/>
                    <a:pt x="25694" y="103841"/>
                  </a:cubicBezTo>
                  <a:cubicBezTo>
                    <a:pt x="11525" y="103841"/>
                    <a:pt x="0" y="115367"/>
                    <a:pt x="0" y="129535"/>
                  </a:cubicBezTo>
                  <a:cubicBezTo>
                    <a:pt x="0" y="143703"/>
                    <a:pt x="11525" y="155229"/>
                    <a:pt x="25694" y="155229"/>
                  </a:cubicBezTo>
                  <a:cubicBezTo>
                    <a:pt x="27296" y="155229"/>
                    <a:pt x="28851" y="155038"/>
                    <a:pt x="30373" y="154756"/>
                  </a:cubicBezTo>
                  <a:lnTo>
                    <a:pt x="66189" y="216787"/>
                  </a:lnTo>
                  <a:cubicBezTo>
                    <a:pt x="62355" y="221277"/>
                    <a:pt x="59952" y="227024"/>
                    <a:pt x="59952" y="233376"/>
                  </a:cubicBezTo>
                  <a:cubicBezTo>
                    <a:pt x="59952" y="247545"/>
                    <a:pt x="71477" y="259070"/>
                    <a:pt x="85646" y="259070"/>
                  </a:cubicBezTo>
                  <a:close/>
                  <a:moveTo>
                    <a:pt x="85646" y="51387"/>
                  </a:moveTo>
                  <a:cubicBezTo>
                    <a:pt x="96783" y="51387"/>
                    <a:pt x="106192" y="44224"/>
                    <a:pt x="109750" y="34296"/>
                  </a:cubicBezTo>
                  <a:lnTo>
                    <a:pt x="181447" y="34296"/>
                  </a:lnTo>
                  <a:cubicBezTo>
                    <a:pt x="182507" y="37256"/>
                    <a:pt x="184089" y="39935"/>
                    <a:pt x="186093" y="42282"/>
                  </a:cubicBezTo>
                  <a:lnTo>
                    <a:pt x="150278" y="104314"/>
                  </a:lnTo>
                  <a:cubicBezTo>
                    <a:pt x="148756" y="104032"/>
                    <a:pt x="147200" y="103841"/>
                    <a:pt x="145598" y="103841"/>
                  </a:cubicBezTo>
                  <a:cubicBezTo>
                    <a:pt x="134448" y="103841"/>
                    <a:pt x="125029" y="111023"/>
                    <a:pt x="121483" y="120970"/>
                  </a:cubicBezTo>
                  <a:lnTo>
                    <a:pt x="49809" y="120970"/>
                  </a:lnTo>
                  <a:cubicBezTo>
                    <a:pt x="48750" y="118002"/>
                    <a:pt x="47170" y="115315"/>
                    <a:pt x="45164" y="112962"/>
                  </a:cubicBezTo>
                  <a:lnTo>
                    <a:pt x="80986" y="50916"/>
                  </a:lnTo>
                  <a:cubicBezTo>
                    <a:pt x="82502" y="51196"/>
                    <a:pt x="84050" y="51387"/>
                    <a:pt x="85646" y="51387"/>
                  </a:cubicBezTo>
                  <a:close/>
                  <a:moveTo>
                    <a:pt x="205550" y="51387"/>
                  </a:moveTo>
                  <a:cubicBezTo>
                    <a:pt x="207145" y="51387"/>
                    <a:pt x="208694" y="51196"/>
                    <a:pt x="210210" y="50916"/>
                  </a:cubicBezTo>
                  <a:lnTo>
                    <a:pt x="246032" y="112963"/>
                  </a:lnTo>
                  <a:cubicBezTo>
                    <a:pt x="244025" y="115315"/>
                    <a:pt x="242445" y="118002"/>
                    <a:pt x="241387" y="120970"/>
                  </a:cubicBezTo>
                  <a:lnTo>
                    <a:pt x="169713" y="120970"/>
                  </a:lnTo>
                  <a:cubicBezTo>
                    <a:pt x="168655" y="118002"/>
                    <a:pt x="167074" y="115315"/>
                    <a:pt x="165068" y="112962"/>
                  </a:cubicBezTo>
                  <a:lnTo>
                    <a:pt x="200890" y="50916"/>
                  </a:lnTo>
                  <a:cubicBezTo>
                    <a:pt x="202406" y="51196"/>
                    <a:pt x="203954" y="51387"/>
                    <a:pt x="205550" y="51387"/>
                  </a:cubicBezTo>
                  <a:close/>
                  <a:moveTo>
                    <a:pt x="205550" y="207682"/>
                  </a:moveTo>
                  <a:cubicBezTo>
                    <a:pt x="194413" y="207682"/>
                    <a:pt x="185003" y="214846"/>
                    <a:pt x="181447" y="224774"/>
                  </a:cubicBezTo>
                  <a:lnTo>
                    <a:pt x="109750" y="224774"/>
                  </a:lnTo>
                  <a:cubicBezTo>
                    <a:pt x="108689" y="221814"/>
                    <a:pt x="107107" y="219135"/>
                    <a:pt x="105103" y="216787"/>
                  </a:cubicBezTo>
                  <a:lnTo>
                    <a:pt x="140917" y="154756"/>
                  </a:lnTo>
                  <a:cubicBezTo>
                    <a:pt x="142440" y="155038"/>
                    <a:pt x="143995" y="155229"/>
                    <a:pt x="145598" y="155229"/>
                  </a:cubicBezTo>
                  <a:cubicBezTo>
                    <a:pt x="156748" y="155229"/>
                    <a:pt x="166167" y="148047"/>
                    <a:pt x="169713" y="138100"/>
                  </a:cubicBezTo>
                  <a:lnTo>
                    <a:pt x="241387" y="138100"/>
                  </a:lnTo>
                  <a:cubicBezTo>
                    <a:pt x="242445" y="141068"/>
                    <a:pt x="244025" y="143755"/>
                    <a:pt x="246032" y="146108"/>
                  </a:cubicBezTo>
                  <a:lnTo>
                    <a:pt x="210210" y="208154"/>
                  </a:lnTo>
                  <a:cubicBezTo>
                    <a:pt x="208694" y="207874"/>
                    <a:pt x="207145" y="207682"/>
                    <a:pt x="205550" y="207682"/>
                  </a:cubicBezTo>
                  <a:close/>
                  <a:moveTo>
                    <a:pt x="154162" y="129535"/>
                  </a:moveTo>
                  <a:cubicBezTo>
                    <a:pt x="154162" y="134257"/>
                    <a:pt x="150324" y="138100"/>
                    <a:pt x="145598" y="138100"/>
                  </a:cubicBezTo>
                  <a:cubicBezTo>
                    <a:pt x="140872" y="138100"/>
                    <a:pt x="137033" y="134257"/>
                    <a:pt x="137033" y="129535"/>
                  </a:cubicBezTo>
                  <a:cubicBezTo>
                    <a:pt x="137033" y="124813"/>
                    <a:pt x="140872" y="120970"/>
                    <a:pt x="145598" y="120970"/>
                  </a:cubicBezTo>
                  <a:cubicBezTo>
                    <a:pt x="150324" y="120970"/>
                    <a:pt x="154162" y="124813"/>
                    <a:pt x="154162" y="129535"/>
                  </a:cubicBezTo>
                  <a:close/>
                  <a:moveTo>
                    <a:pt x="49809" y="138100"/>
                  </a:moveTo>
                  <a:lnTo>
                    <a:pt x="121483" y="138100"/>
                  </a:lnTo>
                  <a:cubicBezTo>
                    <a:pt x="122541" y="141068"/>
                    <a:pt x="124121" y="143755"/>
                    <a:pt x="126128" y="146108"/>
                  </a:cubicBezTo>
                  <a:lnTo>
                    <a:pt x="90306" y="208154"/>
                  </a:lnTo>
                  <a:cubicBezTo>
                    <a:pt x="88790" y="207874"/>
                    <a:pt x="87241" y="207682"/>
                    <a:pt x="85646" y="207682"/>
                  </a:cubicBezTo>
                  <a:cubicBezTo>
                    <a:pt x="84050" y="207682"/>
                    <a:pt x="82502" y="207874"/>
                    <a:pt x="80986" y="208154"/>
                  </a:cubicBezTo>
                  <a:lnTo>
                    <a:pt x="45164" y="146108"/>
                  </a:lnTo>
                  <a:cubicBezTo>
                    <a:pt x="47170" y="143755"/>
                    <a:pt x="48750" y="141068"/>
                    <a:pt x="49809" y="138100"/>
                  </a:cubicBezTo>
                  <a:close/>
                  <a:moveTo>
                    <a:pt x="85646" y="241941"/>
                  </a:moveTo>
                  <a:cubicBezTo>
                    <a:pt x="80920" y="241941"/>
                    <a:pt x="77081" y="238098"/>
                    <a:pt x="77081" y="233376"/>
                  </a:cubicBezTo>
                  <a:cubicBezTo>
                    <a:pt x="77081" y="228655"/>
                    <a:pt x="80920" y="224812"/>
                    <a:pt x="85646" y="224812"/>
                  </a:cubicBezTo>
                  <a:cubicBezTo>
                    <a:pt x="90372" y="224812"/>
                    <a:pt x="94210" y="228655"/>
                    <a:pt x="94210" y="233376"/>
                  </a:cubicBezTo>
                  <a:cubicBezTo>
                    <a:pt x="94210" y="238098"/>
                    <a:pt x="90372" y="241941"/>
                    <a:pt x="85646" y="241941"/>
                  </a:cubicBezTo>
                  <a:close/>
                  <a:moveTo>
                    <a:pt x="205550" y="241941"/>
                  </a:moveTo>
                  <a:cubicBezTo>
                    <a:pt x="200824" y="241941"/>
                    <a:pt x="196985" y="238098"/>
                    <a:pt x="196985" y="233376"/>
                  </a:cubicBezTo>
                  <a:cubicBezTo>
                    <a:pt x="196985" y="228655"/>
                    <a:pt x="200824" y="224812"/>
                    <a:pt x="205550" y="224812"/>
                  </a:cubicBezTo>
                  <a:cubicBezTo>
                    <a:pt x="210276" y="224812"/>
                    <a:pt x="214114" y="228655"/>
                    <a:pt x="214114" y="233376"/>
                  </a:cubicBezTo>
                  <a:cubicBezTo>
                    <a:pt x="214114" y="238098"/>
                    <a:pt x="210276" y="241941"/>
                    <a:pt x="205550" y="241941"/>
                  </a:cubicBezTo>
                  <a:close/>
                  <a:moveTo>
                    <a:pt x="274067" y="129535"/>
                  </a:moveTo>
                  <a:cubicBezTo>
                    <a:pt x="274067" y="134257"/>
                    <a:pt x="270228" y="138100"/>
                    <a:pt x="265502" y="138100"/>
                  </a:cubicBezTo>
                  <a:cubicBezTo>
                    <a:pt x="260776" y="138100"/>
                    <a:pt x="256937" y="134257"/>
                    <a:pt x="256937" y="129535"/>
                  </a:cubicBezTo>
                  <a:cubicBezTo>
                    <a:pt x="256937" y="124813"/>
                    <a:pt x="260776" y="120970"/>
                    <a:pt x="265502" y="120970"/>
                  </a:cubicBezTo>
                  <a:cubicBezTo>
                    <a:pt x="270228" y="120970"/>
                    <a:pt x="274067" y="124813"/>
                    <a:pt x="274067" y="129535"/>
                  </a:cubicBezTo>
                  <a:close/>
                  <a:moveTo>
                    <a:pt x="205550" y="17129"/>
                  </a:moveTo>
                  <a:cubicBezTo>
                    <a:pt x="210276" y="17129"/>
                    <a:pt x="214114" y="20972"/>
                    <a:pt x="214114" y="25694"/>
                  </a:cubicBezTo>
                  <a:cubicBezTo>
                    <a:pt x="214114" y="30415"/>
                    <a:pt x="210276" y="34258"/>
                    <a:pt x="205550" y="34258"/>
                  </a:cubicBezTo>
                  <a:cubicBezTo>
                    <a:pt x="200824" y="34258"/>
                    <a:pt x="196985" y="30415"/>
                    <a:pt x="196985" y="25694"/>
                  </a:cubicBezTo>
                  <a:cubicBezTo>
                    <a:pt x="196985" y="20972"/>
                    <a:pt x="200824" y="17129"/>
                    <a:pt x="205550" y="17129"/>
                  </a:cubicBezTo>
                  <a:close/>
                  <a:moveTo>
                    <a:pt x="85646" y="17129"/>
                  </a:moveTo>
                  <a:cubicBezTo>
                    <a:pt x="90372" y="17129"/>
                    <a:pt x="94210" y="20972"/>
                    <a:pt x="94210" y="25694"/>
                  </a:cubicBezTo>
                  <a:cubicBezTo>
                    <a:pt x="94210" y="30415"/>
                    <a:pt x="90372" y="34258"/>
                    <a:pt x="85646" y="34258"/>
                  </a:cubicBezTo>
                  <a:cubicBezTo>
                    <a:pt x="80920" y="34258"/>
                    <a:pt x="77081" y="30415"/>
                    <a:pt x="77081" y="25694"/>
                  </a:cubicBezTo>
                  <a:cubicBezTo>
                    <a:pt x="77081" y="20972"/>
                    <a:pt x="80920" y="17129"/>
                    <a:pt x="85646" y="17129"/>
                  </a:cubicBezTo>
                  <a:close/>
                  <a:moveTo>
                    <a:pt x="17129" y="129535"/>
                  </a:moveTo>
                  <a:cubicBezTo>
                    <a:pt x="17129" y="124813"/>
                    <a:pt x="20968" y="120970"/>
                    <a:pt x="25694" y="120970"/>
                  </a:cubicBezTo>
                  <a:cubicBezTo>
                    <a:pt x="30420" y="120970"/>
                    <a:pt x="34258" y="124813"/>
                    <a:pt x="34258" y="129535"/>
                  </a:cubicBezTo>
                  <a:cubicBezTo>
                    <a:pt x="34258" y="134257"/>
                    <a:pt x="30420" y="138100"/>
                    <a:pt x="25694" y="138100"/>
                  </a:cubicBezTo>
                  <a:cubicBezTo>
                    <a:pt x="20968" y="138100"/>
                    <a:pt x="17129" y="134257"/>
                    <a:pt x="17129" y="129535"/>
                  </a:cubicBezTo>
                  <a:close/>
                </a:path>
              </a:pathLst>
            </a:custGeom>
            <a:grpFill/>
            <a:ln w="8483" cap="flat">
              <a:noFill/>
              <a:prstDash val="solid"/>
              <a:miter/>
            </a:ln>
          </p:spPr>
          <p:txBody>
            <a:bodyPr rtlCol="0" anchor="ctr"/>
            <a:lstStyle/>
            <a:p>
              <a:endParaRPr lang="en-US"/>
            </a:p>
          </p:txBody>
        </p:sp>
        <p:sp>
          <p:nvSpPr>
            <p:cNvPr id="473" name="Freeform 472">
              <a:extLst>
                <a:ext uri="{FF2B5EF4-FFF2-40B4-BE49-F238E27FC236}">
                  <a16:creationId xmlns:a16="http://schemas.microsoft.com/office/drawing/2014/main" id="{B54C21EE-8055-287F-55F9-6ECA626A2935}"/>
                </a:ext>
              </a:extLst>
            </p:cNvPr>
            <p:cNvSpPr/>
            <p:nvPr/>
          </p:nvSpPr>
          <p:spPr>
            <a:xfrm>
              <a:off x="2093451" y="6041052"/>
              <a:ext cx="17129" cy="17129"/>
            </a:xfrm>
            <a:custGeom>
              <a:avLst/>
              <a:gdLst>
                <a:gd name="connsiteX0" fmla="*/ 17129 w 17129"/>
                <a:gd name="connsiteY0" fmla="*/ 8565 h 17129"/>
                <a:gd name="connsiteX1" fmla="*/ 8565 w 17129"/>
                <a:gd name="connsiteY1" fmla="*/ 17129 h 17129"/>
                <a:gd name="connsiteX2" fmla="*/ 0 w 17129"/>
                <a:gd name="connsiteY2" fmla="*/ 8565 h 17129"/>
                <a:gd name="connsiteX3" fmla="*/ 8565 w 17129"/>
                <a:gd name="connsiteY3" fmla="*/ 0 h 17129"/>
                <a:gd name="connsiteX4" fmla="*/ 17129 w 17129"/>
                <a:gd name="connsiteY4" fmla="*/ 8565 h 17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29" h="17129">
                  <a:moveTo>
                    <a:pt x="17129" y="8565"/>
                  </a:moveTo>
                  <a:cubicBezTo>
                    <a:pt x="17129" y="13295"/>
                    <a:pt x="13295" y="17129"/>
                    <a:pt x="8565" y="17129"/>
                  </a:cubicBezTo>
                  <a:cubicBezTo>
                    <a:pt x="3834" y="17129"/>
                    <a:pt x="0" y="13295"/>
                    <a:pt x="0" y="8565"/>
                  </a:cubicBezTo>
                  <a:cubicBezTo>
                    <a:pt x="0" y="3834"/>
                    <a:pt x="3834" y="0"/>
                    <a:pt x="8565" y="0"/>
                  </a:cubicBezTo>
                  <a:cubicBezTo>
                    <a:pt x="13295" y="0"/>
                    <a:pt x="17129" y="3834"/>
                    <a:pt x="17129" y="8565"/>
                  </a:cubicBezTo>
                  <a:close/>
                </a:path>
              </a:pathLst>
            </a:custGeom>
            <a:grpFill/>
            <a:ln w="8483" cap="flat">
              <a:noFill/>
              <a:prstDash val="solid"/>
              <a:miter/>
            </a:ln>
          </p:spPr>
          <p:txBody>
            <a:bodyPr rtlCol="0" anchor="ctr"/>
            <a:lstStyle/>
            <a:p>
              <a:endParaRPr lang="en-US"/>
            </a:p>
          </p:txBody>
        </p:sp>
      </p:grpSp>
      <p:sp>
        <p:nvSpPr>
          <p:cNvPr id="475" name="Freeform 474">
            <a:extLst>
              <a:ext uri="{FF2B5EF4-FFF2-40B4-BE49-F238E27FC236}">
                <a16:creationId xmlns:a16="http://schemas.microsoft.com/office/drawing/2014/main" id="{D643D6A8-7E60-ACDD-B9F3-45BBA137EE5E}"/>
              </a:ext>
            </a:extLst>
          </p:cNvPr>
          <p:cNvSpPr/>
          <p:nvPr/>
        </p:nvSpPr>
        <p:spPr>
          <a:xfrm>
            <a:off x="2813515" y="5587345"/>
            <a:ext cx="520328" cy="520328"/>
          </a:xfrm>
          <a:custGeom>
            <a:avLst/>
            <a:gdLst>
              <a:gd name="connsiteX0" fmla="*/ 468296 w 520328"/>
              <a:gd name="connsiteY0" fmla="*/ 226169 h 520328"/>
              <a:gd name="connsiteX1" fmla="*/ 468296 w 520328"/>
              <a:gd name="connsiteY1" fmla="*/ 199459 h 520328"/>
              <a:gd name="connsiteX2" fmla="*/ 459623 w 520328"/>
              <a:gd name="connsiteY2" fmla="*/ 190787 h 520328"/>
              <a:gd name="connsiteX3" fmla="*/ 349930 w 520328"/>
              <a:gd name="connsiteY3" fmla="*/ 190787 h 520328"/>
              <a:gd name="connsiteX4" fmla="*/ 268836 w 520328"/>
              <a:gd name="connsiteY4" fmla="*/ 125911 h 520328"/>
              <a:gd name="connsiteX5" fmla="*/ 268836 w 520328"/>
              <a:gd name="connsiteY5" fmla="*/ 86721 h 520328"/>
              <a:gd name="connsiteX6" fmla="*/ 338214 w 520328"/>
              <a:gd name="connsiteY6" fmla="*/ 86721 h 520328"/>
              <a:gd name="connsiteX7" fmla="*/ 346886 w 520328"/>
              <a:gd name="connsiteY7" fmla="*/ 78049 h 520328"/>
              <a:gd name="connsiteX8" fmla="*/ 346886 w 520328"/>
              <a:gd name="connsiteY8" fmla="*/ 8672 h 520328"/>
              <a:gd name="connsiteX9" fmla="*/ 338214 w 520328"/>
              <a:gd name="connsiteY9" fmla="*/ 0 h 520328"/>
              <a:gd name="connsiteX10" fmla="*/ 182115 w 520328"/>
              <a:gd name="connsiteY10" fmla="*/ 0 h 520328"/>
              <a:gd name="connsiteX11" fmla="*/ 173443 w 520328"/>
              <a:gd name="connsiteY11" fmla="*/ 8672 h 520328"/>
              <a:gd name="connsiteX12" fmla="*/ 173443 w 520328"/>
              <a:gd name="connsiteY12" fmla="*/ 78049 h 520328"/>
              <a:gd name="connsiteX13" fmla="*/ 182115 w 520328"/>
              <a:gd name="connsiteY13" fmla="*/ 86721 h 520328"/>
              <a:gd name="connsiteX14" fmla="*/ 251492 w 520328"/>
              <a:gd name="connsiteY14" fmla="*/ 86721 h 520328"/>
              <a:gd name="connsiteX15" fmla="*/ 251492 w 520328"/>
              <a:gd name="connsiteY15" fmla="*/ 125911 h 520328"/>
              <a:gd name="connsiteX16" fmla="*/ 170399 w 520328"/>
              <a:gd name="connsiteY16" fmla="*/ 190787 h 520328"/>
              <a:gd name="connsiteX17" fmla="*/ 60705 w 520328"/>
              <a:gd name="connsiteY17" fmla="*/ 190787 h 520328"/>
              <a:gd name="connsiteX18" fmla="*/ 52033 w 520328"/>
              <a:gd name="connsiteY18" fmla="*/ 199459 h 520328"/>
              <a:gd name="connsiteX19" fmla="*/ 52033 w 520328"/>
              <a:gd name="connsiteY19" fmla="*/ 226169 h 520328"/>
              <a:gd name="connsiteX20" fmla="*/ 0 w 520328"/>
              <a:gd name="connsiteY20" fmla="*/ 286181 h 520328"/>
              <a:gd name="connsiteX21" fmla="*/ 52033 w 520328"/>
              <a:gd name="connsiteY21" fmla="*/ 346192 h 520328"/>
              <a:gd name="connsiteX22" fmla="*/ 52033 w 520328"/>
              <a:gd name="connsiteY22" fmla="*/ 450951 h 520328"/>
              <a:gd name="connsiteX23" fmla="*/ 17344 w 520328"/>
              <a:gd name="connsiteY23" fmla="*/ 450951 h 520328"/>
              <a:gd name="connsiteX24" fmla="*/ 8672 w 520328"/>
              <a:gd name="connsiteY24" fmla="*/ 459623 h 520328"/>
              <a:gd name="connsiteX25" fmla="*/ 8672 w 520328"/>
              <a:gd name="connsiteY25" fmla="*/ 511656 h 520328"/>
              <a:gd name="connsiteX26" fmla="*/ 17344 w 520328"/>
              <a:gd name="connsiteY26" fmla="*/ 520328 h 520328"/>
              <a:gd name="connsiteX27" fmla="*/ 104066 w 520328"/>
              <a:gd name="connsiteY27" fmla="*/ 520328 h 520328"/>
              <a:gd name="connsiteX28" fmla="*/ 112738 w 520328"/>
              <a:gd name="connsiteY28" fmla="*/ 511656 h 520328"/>
              <a:gd name="connsiteX29" fmla="*/ 112738 w 520328"/>
              <a:gd name="connsiteY29" fmla="*/ 459623 h 520328"/>
              <a:gd name="connsiteX30" fmla="*/ 104066 w 520328"/>
              <a:gd name="connsiteY30" fmla="*/ 450951 h 520328"/>
              <a:gd name="connsiteX31" fmla="*/ 69377 w 520328"/>
              <a:gd name="connsiteY31" fmla="*/ 450951 h 520328"/>
              <a:gd name="connsiteX32" fmla="*/ 69377 w 520328"/>
              <a:gd name="connsiteY32" fmla="*/ 346192 h 520328"/>
              <a:gd name="connsiteX33" fmla="*/ 121410 w 520328"/>
              <a:gd name="connsiteY33" fmla="*/ 286181 h 520328"/>
              <a:gd name="connsiteX34" fmla="*/ 69377 w 520328"/>
              <a:gd name="connsiteY34" fmla="*/ 226169 h 520328"/>
              <a:gd name="connsiteX35" fmla="*/ 69377 w 520328"/>
              <a:gd name="connsiteY35" fmla="*/ 208131 h 520328"/>
              <a:gd name="connsiteX36" fmla="*/ 170399 w 520328"/>
              <a:gd name="connsiteY36" fmla="*/ 208131 h 520328"/>
              <a:gd name="connsiteX37" fmla="*/ 251492 w 520328"/>
              <a:gd name="connsiteY37" fmla="*/ 273008 h 520328"/>
              <a:gd name="connsiteX38" fmla="*/ 251492 w 520328"/>
              <a:gd name="connsiteY38" fmla="*/ 398918 h 520328"/>
              <a:gd name="connsiteX39" fmla="*/ 208131 w 520328"/>
              <a:gd name="connsiteY39" fmla="*/ 398918 h 520328"/>
              <a:gd name="connsiteX40" fmla="*/ 173443 w 520328"/>
              <a:gd name="connsiteY40" fmla="*/ 433607 h 520328"/>
              <a:gd name="connsiteX41" fmla="*/ 208131 w 520328"/>
              <a:gd name="connsiteY41" fmla="*/ 468296 h 520328"/>
              <a:gd name="connsiteX42" fmla="*/ 312197 w 520328"/>
              <a:gd name="connsiteY42" fmla="*/ 468296 h 520328"/>
              <a:gd name="connsiteX43" fmla="*/ 346886 w 520328"/>
              <a:gd name="connsiteY43" fmla="*/ 433607 h 520328"/>
              <a:gd name="connsiteX44" fmla="*/ 312197 w 520328"/>
              <a:gd name="connsiteY44" fmla="*/ 398918 h 520328"/>
              <a:gd name="connsiteX45" fmla="*/ 268836 w 520328"/>
              <a:gd name="connsiteY45" fmla="*/ 398918 h 520328"/>
              <a:gd name="connsiteX46" fmla="*/ 268836 w 520328"/>
              <a:gd name="connsiteY46" fmla="*/ 273008 h 520328"/>
              <a:gd name="connsiteX47" fmla="*/ 349930 w 520328"/>
              <a:gd name="connsiteY47" fmla="*/ 208131 h 520328"/>
              <a:gd name="connsiteX48" fmla="*/ 450951 w 520328"/>
              <a:gd name="connsiteY48" fmla="*/ 208131 h 520328"/>
              <a:gd name="connsiteX49" fmla="*/ 450951 w 520328"/>
              <a:gd name="connsiteY49" fmla="*/ 226169 h 520328"/>
              <a:gd name="connsiteX50" fmla="*/ 398918 w 520328"/>
              <a:gd name="connsiteY50" fmla="*/ 286181 h 520328"/>
              <a:gd name="connsiteX51" fmla="*/ 450951 w 520328"/>
              <a:gd name="connsiteY51" fmla="*/ 346192 h 520328"/>
              <a:gd name="connsiteX52" fmla="*/ 450951 w 520328"/>
              <a:gd name="connsiteY52" fmla="*/ 450951 h 520328"/>
              <a:gd name="connsiteX53" fmla="*/ 416263 w 520328"/>
              <a:gd name="connsiteY53" fmla="*/ 450951 h 520328"/>
              <a:gd name="connsiteX54" fmla="*/ 407591 w 520328"/>
              <a:gd name="connsiteY54" fmla="*/ 459623 h 520328"/>
              <a:gd name="connsiteX55" fmla="*/ 407591 w 520328"/>
              <a:gd name="connsiteY55" fmla="*/ 511656 h 520328"/>
              <a:gd name="connsiteX56" fmla="*/ 416263 w 520328"/>
              <a:gd name="connsiteY56" fmla="*/ 520328 h 520328"/>
              <a:gd name="connsiteX57" fmla="*/ 502984 w 520328"/>
              <a:gd name="connsiteY57" fmla="*/ 520328 h 520328"/>
              <a:gd name="connsiteX58" fmla="*/ 511656 w 520328"/>
              <a:gd name="connsiteY58" fmla="*/ 511656 h 520328"/>
              <a:gd name="connsiteX59" fmla="*/ 511656 w 520328"/>
              <a:gd name="connsiteY59" fmla="*/ 459623 h 520328"/>
              <a:gd name="connsiteX60" fmla="*/ 502984 w 520328"/>
              <a:gd name="connsiteY60" fmla="*/ 450951 h 520328"/>
              <a:gd name="connsiteX61" fmla="*/ 468296 w 520328"/>
              <a:gd name="connsiteY61" fmla="*/ 450951 h 520328"/>
              <a:gd name="connsiteX62" fmla="*/ 468296 w 520328"/>
              <a:gd name="connsiteY62" fmla="*/ 346192 h 520328"/>
              <a:gd name="connsiteX63" fmla="*/ 520328 w 520328"/>
              <a:gd name="connsiteY63" fmla="*/ 286181 h 520328"/>
              <a:gd name="connsiteX64" fmla="*/ 468296 w 520328"/>
              <a:gd name="connsiteY64" fmla="*/ 226169 h 520328"/>
              <a:gd name="connsiteX65" fmla="*/ 190787 w 520328"/>
              <a:gd name="connsiteY65" fmla="*/ 17344 h 520328"/>
              <a:gd name="connsiteX66" fmla="*/ 329541 w 520328"/>
              <a:gd name="connsiteY66" fmla="*/ 17344 h 520328"/>
              <a:gd name="connsiteX67" fmla="*/ 329541 w 520328"/>
              <a:gd name="connsiteY67" fmla="*/ 69377 h 520328"/>
              <a:gd name="connsiteX68" fmla="*/ 190787 w 520328"/>
              <a:gd name="connsiteY68" fmla="*/ 69377 h 520328"/>
              <a:gd name="connsiteX69" fmla="*/ 190787 w 520328"/>
              <a:gd name="connsiteY69" fmla="*/ 17344 h 520328"/>
              <a:gd name="connsiteX70" fmla="*/ 95394 w 520328"/>
              <a:gd name="connsiteY70" fmla="*/ 502984 h 520328"/>
              <a:gd name="connsiteX71" fmla="*/ 26016 w 520328"/>
              <a:gd name="connsiteY71" fmla="*/ 502984 h 520328"/>
              <a:gd name="connsiteX72" fmla="*/ 26016 w 520328"/>
              <a:gd name="connsiteY72" fmla="*/ 468296 h 520328"/>
              <a:gd name="connsiteX73" fmla="*/ 95394 w 520328"/>
              <a:gd name="connsiteY73" fmla="*/ 468296 h 520328"/>
              <a:gd name="connsiteX74" fmla="*/ 95394 w 520328"/>
              <a:gd name="connsiteY74" fmla="*/ 502984 h 520328"/>
              <a:gd name="connsiteX75" fmla="*/ 104066 w 520328"/>
              <a:gd name="connsiteY75" fmla="*/ 286181 h 520328"/>
              <a:gd name="connsiteX76" fmla="*/ 60705 w 520328"/>
              <a:gd name="connsiteY76" fmla="*/ 329541 h 520328"/>
              <a:gd name="connsiteX77" fmla="*/ 17344 w 520328"/>
              <a:gd name="connsiteY77" fmla="*/ 286181 h 520328"/>
              <a:gd name="connsiteX78" fmla="*/ 60705 w 520328"/>
              <a:gd name="connsiteY78" fmla="*/ 242820 h 520328"/>
              <a:gd name="connsiteX79" fmla="*/ 104066 w 520328"/>
              <a:gd name="connsiteY79" fmla="*/ 286181 h 520328"/>
              <a:gd name="connsiteX80" fmla="*/ 329541 w 520328"/>
              <a:gd name="connsiteY80" fmla="*/ 433607 h 520328"/>
              <a:gd name="connsiteX81" fmla="*/ 312197 w 520328"/>
              <a:gd name="connsiteY81" fmla="*/ 450951 h 520328"/>
              <a:gd name="connsiteX82" fmla="*/ 208131 w 520328"/>
              <a:gd name="connsiteY82" fmla="*/ 450951 h 520328"/>
              <a:gd name="connsiteX83" fmla="*/ 190787 w 520328"/>
              <a:gd name="connsiteY83" fmla="*/ 433607 h 520328"/>
              <a:gd name="connsiteX84" fmla="*/ 208131 w 520328"/>
              <a:gd name="connsiteY84" fmla="*/ 416263 h 520328"/>
              <a:gd name="connsiteX85" fmla="*/ 312197 w 520328"/>
              <a:gd name="connsiteY85" fmla="*/ 416263 h 520328"/>
              <a:gd name="connsiteX86" fmla="*/ 329541 w 520328"/>
              <a:gd name="connsiteY86" fmla="*/ 433607 h 520328"/>
              <a:gd name="connsiteX87" fmla="*/ 260164 w 520328"/>
              <a:gd name="connsiteY87" fmla="*/ 257727 h 520328"/>
              <a:gd name="connsiteX88" fmla="*/ 187327 w 520328"/>
              <a:gd name="connsiteY88" fmla="*/ 199459 h 520328"/>
              <a:gd name="connsiteX89" fmla="*/ 260164 w 520328"/>
              <a:gd name="connsiteY89" fmla="*/ 141191 h 520328"/>
              <a:gd name="connsiteX90" fmla="*/ 333002 w 520328"/>
              <a:gd name="connsiteY90" fmla="*/ 199459 h 520328"/>
              <a:gd name="connsiteX91" fmla="*/ 260164 w 520328"/>
              <a:gd name="connsiteY91" fmla="*/ 257727 h 520328"/>
              <a:gd name="connsiteX92" fmla="*/ 494312 w 520328"/>
              <a:gd name="connsiteY92" fmla="*/ 502984 h 520328"/>
              <a:gd name="connsiteX93" fmla="*/ 424935 w 520328"/>
              <a:gd name="connsiteY93" fmla="*/ 502984 h 520328"/>
              <a:gd name="connsiteX94" fmla="*/ 424935 w 520328"/>
              <a:gd name="connsiteY94" fmla="*/ 468296 h 520328"/>
              <a:gd name="connsiteX95" fmla="*/ 494312 w 520328"/>
              <a:gd name="connsiteY95" fmla="*/ 468296 h 520328"/>
              <a:gd name="connsiteX96" fmla="*/ 494312 w 520328"/>
              <a:gd name="connsiteY96" fmla="*/ 502984 h 520328"/>
              <a:gd name="connsiteX97" fmla="*/ 459623 w 520328"/>
              <a:gd name="connsiteY97" fmla="*/ 329541 h 520328"/>
              <a:gd name="connsiteX98" fmla="*/ 416263 w 520328"/>
              <a:gd name="connsiteY98" fmla="*/ 286181 h 520328"/>
              <a:gd name="connsiteX99" fmla="*/ 459623 w 520328"/>
              <a:gd name="connsiteY99" fmla="*/ 242820 h 520328"/>
              <a:gd name="connsiteX100" fmla="*/ 502984 w 520328"/>
              <a:gd name="connsiteY100" fmla="*/ 286181 h 520328"/>
              <a:gd name="connsiteX101" fmla="*/ 459623 w 520328"/>
              <a:gd name="connsiteY101" fmla="*/ 329541 h 52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20328" h="520328">
                <a:moveTo>
                  <a:pt x="468296" y="226169"/>
                </a:moveTo>
                <a:lnTo>
                  <a:pt x="468296" y="199459"/>
                </a:lnTo>
                <a:cubicBezTo>
                  <a:pt x="468296" y="194670"/>
                  <a:pt x="464413" y="190787"/>
                  <a:pt x="459623" y="190787"/>
                </a:cubicBezTo>
                <a:lnTo>
                  <a:pt x="349930" y="190787"/>
                </a:lnTo>
                <a:lnTo>
                  <a:pt x="268836" y="125911"/>
                </a:lnTo>
                <a:lnTo>
                  <a:pt x="268836" y="86721"/>
                </a:lnTo>
                <a:lnTo>
                  <a:pt x="338214" y="86721"/>
                </a:lnTo>
                <a:cubicBezTo>
                  <a:pt x="343003" y="86721"/>
                  <a:pt x="346886" y="82839"/>
                  <a:pt x="346886" y="78049"/>
                </a:cubicBezTo>
                <a:lnTo>
                  <a:pt x="346886" y="8672"/>
                </a:lnTo>
                <a:cubicBezTo>
                  <a:pt x="346886" y="3883"/>
                  <a:pt x="343003" y="0"/>
                  <a:pt x="338214" y="0"/>
                </a:cubicBezTo>
                <a:lnTo>
                  <a:pt x="182115" y="0"/>
                </a:lnTo>
                <a:cubicBezTo>
                  <a:pt x="177325" y="0"/>
                  <a:pt x="173443" y="3883"/>
                  <a:pt x="173443" y="8672"/>
                </a:cubicBezTo>
                <a:lnTo>
                  <a:pt x="173443" y="78049"/>
                </a:lnTo>
                <a:cubicBezTo>
                  <a:pt x="173443" y="82839"/>
                  <a:pt x="177325" y="86721"/>
                  <a:pt x="182115" y="86721"/>
                </a:cubicBezTo>
                <a:lnTo>
                  <a:pt x="251492" y="86721"/>
                </a:lnTo>
                <a:lnTo>
                  <a:pt x="251492" y="125911"/>
                </a:lnTo>
                <a:lnTo>
                  <a:pt x="170399" y="190787"/>
                </a:lnTo>
                <a:lnTo>
                  <a:pt x="60705" y="190787"/>
                </a:lnTo>
                <a:cubicBezTo>
                  <a:pt x="55915" y="190787"/>
                  <a:pt x="52033" y="194670"/>
                  <a:pt x="52033" y="199459"/>
                </a:cubicBezTo>
                <a:lnTo>
                  <a:pt x="52033" y="226169"/>
                </a:lnTo>
                <a:cubicBezTo>
                  <a:pt x="22669" y="230401"/>
                  <a:pt x="0" y="255663"/>
                  <a:pt x="0" y="286181"/>
                </a:cubicBezTo>
                <a:cubicBezTo>
                  <a:pt x="0" y="316698"/>
                  <a:pt x="22669" y="341960"/>
                  <a:pt x="52033" y="346192"/>
                </a:cubicBezTo>
                <a:lnTo>
                  <a:pt x="52033" y="450951"/>
                </a:lnTo>
                <a:lnTo>
                  <a:pt x="17344" y="450951"/>
                </a:lnTo>
                <a:cubicBezTo>
                  <a:pt x="12555" y="450951"/>
                  <a:pt x="8672" y="454834"/>
                  <a:pt x="8672" y="459623"/>
                </a:cubicBezTo>
                <a:lnTo>
                  <a:pt x="8672" y="511656"/>
                </a:lnTo>
                <a:cubicBezTo>
                  <a:pt x="8672" y="516446"/>
                  <a:pt x="12555" y="520328"/>
                  <a:pt x="17344" y="520328"/>
                </a:cubicBezTo>
                <a:lnTo>
                  <a:pt x="104066" y="520328"/>
                </a:lnTo>
                <a:cubicBezTo>
                  <a:pt x="108855" y="520328"/>
                  <a:pt x="112738" y="516446"/>
                  <a:pt x="112738" y="511656"/>
                </a:cubicBezTo>
                <a:lnTo>
                  <a:pt x="112738" y="459623"/>
                </a:lnTo>
                <a:cubicBezTo>
                  <a:pt x="112738" y="454834"/>
                  <a:pt x="108855" y="450951"/>
                  <a:pt x="104066" y="450951"/>
                </a:cubicBezTo>
                <a:lnTo>
                  <a:pt x="69377" y="450951"/>
                </a:lnTo>
                <a:lnTo>
                  <a:pt x="69377" y="346192"/>
                </a:lnTo>
                <a:cubicBezTo>
                  <a:pt x="98741" y="341960"/>
                  <a:pt x="121410" y="316698"/>
                  <a:pt x="121410" y="286181"/>
                </a:cubicBezTo>
                <a:cubicBezTo>
                  <a:pt x="121410" y="255663"/>
                  <a:pt x="98741" y="230401"/>
                  <a:pt x="69377" y="226169"/>
                </a:cubicBezTo>
                <a:lnTo>
                  <a:pt x="69377" y="208131"/>
                </a:lnTo>
                <a:lnTo>
                  <a:pt x="170399" y="208131"/>
                </a:lnTo>
                <a:lnTo>
                  <a:pt x="251492" y="273008"/>
                </a:lnTo>
                <a:lnTo>
                  <a:pt x="251492" y="398918"/>
                </a:lnTo>
                <a:lnTo>
                  <a:pt x="208131" y="398918"/>
                </a:lnTo>
                <a:cubicBezTo>
                  <a:pt x="189001" y="398918"/>
                  <a:pt x="173443" y="414476"/>
                  <a:pt x="173443" y="433607"/>
                </a:cubicBezTo>
                <a:cubicBezTo>
                  <a:pt x="173443" y="452738"/>
                  <a:pt x="189001" y="468296"/>
                  <a:pt x="208131" y="468296"/>
                </a:cubicBezTo>
                <a:lnTo>
                  <a:pt x="312197" y="468296"/>
                </a:lnTo>
                <a:cubicBezTo>
                  <a:pt x="331328" y="468296"/>
                  <a:pt x="346886" y="452738"/>
                  <a:pt x="346886" y="433607"/>
                </a:cubicBezTo>
                <a:cubicBezTo>
                  <a:pt x="346886" y="414476"/>
                  <a:pt x="331328" y="398918"/>
                  <a:pt x="312197" y="398918"/>
                </a:cubicBezTo>
                <a:lnTo>
                  <a:pt x="268836" y="398918"/>
                </a:lnTo>
                <a:lnTo>
                  <a:pt x="268836" y="273008"/>
                </a:lnTo>
                <a:lnTo>
                  <a:pt x="349930" y="208131"/>
                </a:lnTo>
                <a:lnTo>
                  <a:pt x="450951" y="208131"/>
                </a:lnTo>
                <a:lnTo>
                  <a:pt x="450951" y="226169"/>
                </a:lnTo>
                <a:cubicBezTo>
                  <a:pt x="421587" y="230401"/>
                  <a:pt x="398918" y="255663"/>
                  <a:pt x="398918" y="286181"/>
                </a:cubicBezTo>
                <a:cubicBezTo>
                  <a:pt x="398918" y="316698"/>
                  <a:pt x="421587" y="341960"/>
                  <a:pt x="450951" y="346192"/>
                </a:cubicBezTo>
                <a:lnTo>
                  <a:pt x="450951" y="450951"/>
                </a:lnTo>
                <a:lnTo>
                  <a:pt x="416263" y="450951"/>
                </a:lnTo>
                <a:cubicBezTo>
                  <a:pt x="411473" y="450951"/>
                  <a:pt x="407591" y="454834"/>
                  <a:pt x="407591" y="459623"/>
                </a:cubicBezTo>
                <a:lnTo>
                  <a:pt x="407591" y="511656"/>
                </a:lnTo>
                <a:cubicBezTo>
                  <a:pt x="407591" y="516446"/>
                  <a:pt x="411473" y="520328"/>
                  <a:pt x="416263" y="520328"/>
                </a:cubicBezTo>
                <a:lnTo>
                  <a:pt x="502984" y="520328"/>
                </a:lnTo>
                <a:cubicBezTo>
                  <a:pt x="507774" y="520328"/>
                  <a:pt x="511656" y="516446"/>
                  <a:pt x="511656" y="511656"/>
                </a:cubicBezTo>
                <a:lnTo>
                  <a:pt x="511656" y="459623"/>
                </a:lnTo>
                <a:cubicBezTo>
                  <a:pt x="511656" y="454834"/>
                  <a:pt x="507774" y="450951"/>
                  <a:pt x="502984" y="450951"/>
                </a:cubicBezTo>
                <a:lnTo>
                  <a:pt x="468296" y="450951"/>
                </a:lnTo>
                <a:lnTo>
                  <a:pt x="468296" y="346192"/>
                </a:lnTo>
                <a:cubicBezTo>
                  <a:pt x="497659" y="341960"/>
                  <a:pt x="520328" y="316698"/>
                  <a:pt x="520328" y="286181"/>
                </a:cubicBezTo>
                <a:cubicBezTo>
                  <a:pt x="520328" y="255663"/>
                  <a:pt x="497659" y="230401"/>
                  <a:pt x="468296" y="226169"/>
                </a:cubicBezTo>
                <a:close/>
                <a:moveTo>
                  <a:pt x="190787" y="17344"/>
                </a:moveTo>
                <a:lnTo>
                  <a:pt x="329541" y="17344"/>
                </a:lnTo>
                <a:lnTo>
                  <a:pt x="329541" y="69377"/>
                </a:lnTo>
                <a:lnTo>
                  <a:pt x="190787" y="69377"/>
                </a:lnTo>
                <a:lnTo>
                  <a:pt x="190787" y="17344"/>
                </a:lnTo>
                <a:close/>
                <a:moveTo>
                  <a:pt x="95394" y="502984"/>
                </a:moveTo>
                <a:lnTo>
                  <a:pt x="26016" y="502984"/>
                </a:lnTo>
                <a:lnTo>
                  <a:pt x="26016" y="468296"/>
                </a:lnTo>
                <a:lnTo>
                  <a:pt x="95394" y="468296"/>
                </a:lnTo>
                <a:lnTo>
                  <a:pt x="95394" y="502984"/>
                </a:lnTo>
                <a:close/>
                <a:moveTo>
                  <a:pt x="104066" y="286181"/>
                </a:moveTo>
                <a:cubicBezTo>
                  <a:pt x="104066" y="310090"/>
                  <a:pt x="84614" y="329541"/>
                  <a:pt x="60705" y="329541"/>
                </a:cubicBezTo>
                <a:cubicBezTo>
                  <a:pt x="36796" y="329541"/>
                  <a:pt x="17344" y="310090"/>
                  <a:pt x="17344" y="286181"/>
                </a:cubicBezTo>
                <a:cubicBezTo>
                  <a:pt x="17344" y="262272"/>
                  <a:pt x="36796" y="242820"/>
                  <a:pt x="60705" y="242820"/>
                </a:cubicBezTo>
                <a:cubicBezTo>
                  <a:pt x="84614" y="242820"/>
                  <a:pt x="104066" y="262272"/>
                  <a:pt x="104066" y="286181"/>
                </a:cubicBezTo>
                <a:close/>
                <a:moveTo>
                  <a:pt x="329541" y="433607"/>
                </a:moveTo>
                <a:cubicBezTo>
                  <a:pt x="329541" y="443172"/>
                  <a:pt x="321762" y="450951"/>
                  <a:pt x="312197" y="450951"/>
                </a:cubicBezTo>
                <a:lnTo>
                  <a:pt x="208131" y="450951"/>
                </a:lnTo>
                <a:cubicBezTo>
                  <a:pt x="198566" y="450951"/>
                  <a:pt x="190787" y="443172"/>
                  <a:pt x="190787" y="433607"/>
                </a:cubicBezTo>
                <a:cubicBezTo>
                  <a:pt x="190787" y="424042"/>
                  <a:pt x="198566" y="416263"/>
                  <a:pt x="208131" y="416263"/>
                </a:cubicBezTo>
                <a:lnTo>
                  <a:pt x="312197" y="416263"/>
                </a:lnTo>
                <a:cubicBezTo>
                  <a:pt x="321762" y="416263"/>
                  <a:pt x="329541" y="424042"/>
                  <a:pt x="329541" y="433607"/>
                </a:cubicBezTo>
                <a:close/>
                <a:moveTo>
                  <a:pt x="260164" y="257727"/>
                </a:moveTo>
                <a:lnTo>
                  <a:pt x="187327" y="199459"/>
                </a:lnTo>
                <a:lnTo>
                  <a:pt x="260164" y="141191"/>
                </a:lnTo>
                <a:lnTo>
                  <a:pt x="333002" y="199459"/>
                </a:lnTo>
                <a:lnTo>
                  <a:pt x="260164" y="257727"/>
                </a:lnTo>
                <a:close/>
                <a:moveTo>
                  <a:pt x="494312" y="502984"/>
                </a:moveTo>
                <a:lnTo>
                  <a:pt x="424935" y="502984"/>
                </a:lnTo>
                <a:lnTo>
                  <a:pt x="424935" y="468296"/>
                </a:lnTo>
                <a:lnTo>
                  <a:pt x="494312" y="468296"/>
                </a:lnTo>
                <a:lnTo>
                  <a:pt x="494312" y="502984"/>
                </a:lnTo>
                <a:close/>
                <a:moveTo>
                  <a:pt x="459623" y="329541"/>
                </a:moveTo>
                <a:cubicBezTo>
                  <a:pt x="435714" y="329541"/>
                  <a:pt x="416263" y="310090"/>
                  <a:pt x="416263" y="286181"/>
                </a:cubicBezTo>
                <a:cubicBezTo>
                  <a:pt x="416263" y="262272"/>
                  <a:pt x="435714" y="242820"/>
                  <a:pt x="459623" y="242820"/>
                </a:cubicBezTo>
                <a:cubicBezTo>
                  <a:pt x="483533" y="242820"/>
                  <a:pt x="502984" y="262272"/>
                  <a:pt x="502984" y="286181"/>
                </a:cubicBezTo>
                <a:cubicBezTo>
                  <a:pt x="502984" y="310090"/>
                  <a:pt x="483533" y="329541"/>
                  <a:pt x="459623" y="329541"/>
                </a:cubicBezTo>
                <a:close/>
              </a:path>
            </a:pathLst>
          </a:custGeom>
          <a:solidFill>
            <a:schemeClr val="bg1"/>
          </a:solidFill>
          <a:ln w="8632" cap="flat">
            <a:noFill/>
            <a:prstDash val="solid"/>
            <a:miter/>
          </a:ln>
        </p:spPr>
        <p:txBody>
          <a:bodyPr rtlCol="0" anchor="ctr"/>
          <a:lstStyle/>
          <a:p>
            <a:endParaRPr lang="en-US"/>
          </a:p>
        </p:txBody>
      </p:sp>
      <p:sp>
        <p:nvSpPr>
          <p:cNvPr id="476" name="Freeform 475">
            <a:extLst>
              <a:ext uri="{FF2B5EF4-FFF2-40B4-BE49-F238E27FC236}">
                <a16:creationId xmlns:a16="http://schemas.microsoft.com/office/drawing/2014/main" id="{3C5A9633-3029-52C7-B4F2-0152551DB9E9}"/>
              </a:ext>
            </a:extLst>
          </p:cNvPr>
          <p:cNvSpPr/>
          <p:nvPr/>
        </p:nvSpPr>
        <p:spPr>
          <a:xfrm>
            <a:off x="3030318" y="5622033"/>
            <a:ext cx="86721" cy="17344"/>
          </a:xfrm>
          <a:custGeom>
            <a:avLst/>
            <a:gdLst>
              <a:gd name="connsiteX0" fmla="*/ 0 w 86721"/>
              <a:gd name="connsiteY0" fmla="*/ 0 h 17344"/>
              <a:gd name="connsiteX1" fmla="*/ 17344 w 86721"/>
              <a:gd name="connsiteY1" fmla="*/ 0 h 17344"/>
              <a:gd name="connsiteX2" fmla="*/ 17344 w 86721"/>
              <a:gd name="connsiteY2" fmla="*/ 17344 h 17344"/>
              <a:gd name="connsiteX3" fmla="*/ 0 w 86721"/>
              <a:gd name="connsiteY3" fmla="*/ 17344 h 17344"/>
              <a:gd name="connsiteX4" fmla="*/ 34689 w 86721"/>
              <a:gd name="connsiteY4" fmla="*/ 0 h 17344"/>
              <a:gd name="connsiteX5" fmla="*/ 52033 w 86721"/>
              <a:gd name="connsiteY5" fmla="*/ 0 h 17344"/>
              <a:gd name="connsiteX6" fmla="*/ 52033 w 86721"/>
              <a:gd name="connsiteY6" fmla="*/ 17344 h 17344"/>
              <a:gd name="connsiteX7" fmla="*/ 34689 w 86721"/>
              <a:gd name="connsiteY7" fmla="*/ 17344 h 17344"/>
              <a:gd name="connsiteX8" fmla="*/ 69377 w 86721"/>
              <a:gd name="connsiteY8" fmla="*/ 0 h 17344"/>
              <a:gd name="connsiteX9" fmla="*/ 86721 w 86721"/>
              <a:gd name="connsiteY9" fmla="*/ 0 h 17344"/>
              <a:gd name="connsiteX10" fmla="*/ 86721 w 86721"/>
              <a:gd name="connsiteY10" fmla="*/ 17344 h 17344"/>
              <a:gd name="connsiteX11" fmla="*/ 69377 w 86721"/>
              <a:gd name="connsiteY11" fmla="*/ 17344 h 17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721" h="17344">
                <a:moveTo>
                  <a:pt x="0" y="0"/>
                </a:moveTo>
                <a:lnTo>
                  <a:pt x="17344" y="0"/>
                </a:lnTo>
                <a:lnTo>
                  <a:pt x="17344" y="17344"/>
                </a:lnTo>
                <a:lnTo>
                  <a:pt x="0" y="17344"/>
                </a:lnTo>
                <a:close/>
                <a:moveTo>
                  <a:pt x="34689" y="0"/>
                </a:moveTo>
                <a:lnTo>
                  <a:pt x="52033" y="0"/>
                </a:lnTo>
                <a:lnTo>
                  <a:pt x="52033" y="17344"/>
                </a:lnTo>
                <a:lnTo>
                  <a:pt x="34689" y="17344"/>
                </a:lnTo>
                <a:close/>
                <a:moveTo>
                  <a:pt x="69377" y="0"/>
                </a:moveTo>
                <a:lnTo>
                  <a:pt x="86721" y="0"/>
                </a:lnTo>
                <a:lnTo>
                  <a:pt x="86721" y="17344"/>
                </a:lnTo>
                <a:lnTo>
                  <a:pt x="69377" y="17344"/>
                </a:lnTo>
                <a:close/>
              </a:path>
            </a:pathLst>
          </a:custGeom>
          <a:solidFill>
            <a:schemeClr val="bg1"/>
          </a:solidFill>
          <a:ln w="8632" cap="flat">
            <a:noFill/>
            <a:prstDash val="solid"/>
            <a:miter/>
          </a:ln>
        </p:spPr>
        <p:txBody>
          <a:bodyPr rtlCol="0" anchor="ctr"/>
          <a:lstStyle/>
          <a:p>
            <a:endParaRPr lang="en-US"/>
          </a:p>
        </p:txBody>
      </p:sp>
      <p:sp>
        <p:nvSpPr>
          <p:cNvPr id="478" name="Freeform 477">
            <a:extLst>
              <a:ext uri="{FF2B5EF4-FFF2-40B4-BE49-F238E27FC236}">
                <a16:creationId xmlns:a16="http://schemas.microsoft.com/office/drawing/2014/main" id="{F3EA34DE-1462-46A1-5180-B186A8487876}"/>
              </a:ext>
            </a:extLst>
          </p:cNvPr>
          <p:cNvSpPr/>
          <p:nvPr/>
        </p:nvSpPr>
        <p:spPr>
          <a:xfrm>
            <a:off x="5950070" y="5878808"/>
            <a:ext cx="604438" cy="268037"/>
          </a:xfrm>
          <a:custGeom>
            <a:avLst/>
            <a:gdLst>
              <a:gd name="connsiteX0" fmla="*/ 557748 w 604438"/>
              <a:gd name="connsiteY0" fmla="*/ 0 h 268037"/>
              <a:gd name="connsiteX1" fmla="*/ 476335 w 604438"/>
              <a:gd name="connsiteY1" fmla="*/ 0 h 268037"/>
              <a:gd name="connsiteX2" fmla="*/ 467106 w 604438"/>
              <a:gd name="connsiteY2" fmla="*/ 9228 h 268037"/>
              <a:gd name="connsiteX3" fmla="*/ 476335 w 604438"/>
              <a:gd name="connsiteY3" fmla="*/ 18456 h 268037"/>
              <a:gd name="connsiteX4" fmla="*/ 557748 w 604438"/>
              <a:gd name="connsiteY4" fmla="*/ 18456 h 268037"/>
              <a:gd name="connsiteX5" fmla="*/ 585982 w 604438"/>
              <a:gd name="connsiteY5" fmla="*/ 46690 h 268037"/>
              <a:gd name="connsiteX6" fmla="*/ 585982 w 604438"/>
              <a:gd name="connsiteY6" fmla="*/ 183830 h 268037"/>
              <a:gd name="connsiteX7" fmla="*/ 557748 w 604438"/>
              <a:gd name="connsiteY7" fmla="*/ 212064 h 268037"/>
              <a:gd name="connsiteX8" fmla="*/ 46691 w 604438"/>
              <a:gd name="connsiteY8" fmla="*/ 212064 h 268037"/>
              <a:gd name="connsiteX9" fmla="*/ 18456 w 604438"/>
              <a:gd name="connsiteY9" fmla="*/ 183830 h 268037"/>
              <a:gd name="connsiteX10" fmla="*/ 18456 w 604438"/>
              <a:gd name="connsiteY10" fmla="*/ 46690 h 268037"/>
              <a:gd name="connsiteX11" fmla="*/ 46691 w 604438"/>
              <a:gd name="connsiteY11" fmla="*/ 18456 h 268037"/>
              <a:gd name="connsiteX12" fmla="*/ 132070 w 604438"/>
              <a:gd name="connsiteY12" fmla="*/ 18456 h 268037"/>
              <a:gd name="connsiteX13" fmla="*/ 141298 w 604438"/>
              <a:gd name="connsiteY13" fmla="*/ 9228 h 268037"/>
              <a:gd name="connsiteX14" fmla="*/ 132070 w 604438"/>
              <a:gd name="connsiteY14" fmla="*/ 0 h 268037"/>
              <a:gd name="connsiteX15" fmla="*/ 46691 w 604438"/>
              <a:gd name="connsiteY15" fmla="*/ 0 h 268037"/>
              <a:gd name="connsiteX16" fmla="*/ 0 w 604438"/>
              <a:gd name="connsiteY16" fmla="*/ 46690 h 268037"/>
              <a:gd name="connsiteX17" fmla="*/ 0 w 604438"/>
              <a:gd name="connsiteY17" fmla="*/ 183830 h 268037"/>
              <a:gd name="connsiteX18" fmla="*/ 46691 w 604438"/>
              <a:gd name="connsiteY18" fmla="*/ 230521 h 268037"/>
              <a:gd name="connsiteX19" fmla="*/ 95662 w 604438"/>
              <a:gd name="connsiteY19" fmla="*/ 230521 h 268037"/>
              <a:gd name="connsiteX20" fmla="*/ 95662 w 604438"/>
              <a:gd name="connsiteY20" fmla="*/ 258809 h 268037"/>
              <a:gd name="connsiteX21" fmla="*/ 104890 w 604438"/>
              <a:gd name="connsiteY21" fmla="*/ 268037 h 268037"/>
              <a:gd name="connsiteX22" fmla="*/ 196496 w 604438"/>
              <a:gd name="connsiteY22" fmla="*/ 268037 h 268037"/>
              <a:gd name="connsiteX23" fmla="*/ 205725 w 604438"/>
              <a:gd name="connsiteY23" fmla="*/ 258809 h 268037"/>
              <a:gd name="connsiteX24" fmla="*/ 205725 w 604438"/>
              <a:gd name="connsiteY24" fmla="*/ 247372 h 268037"/>
              <a:gd name="connsiteX25" fmla="*/ 196496 w 604438"/>
              <a:gd name="connsiteY25" fmla="*/ 238144 h 268037"/>
              <a:gd name="connsiteX26" fmla="*/ 187268 w 604438"/>
              <a:gd name="connsiteY26" fmla="*/ 247372 h 268037"/>
              <a:gd name="connsiteX27" fmla="*/ 187268 w 604438"/>
              <a:gd name="connsiteY27" fmla="*/ 249581 h 268037"/>
              <a:gd name="connsiteX28" fmla="*/ 114118 w 604438"/>
              <a:gd name="connsiteY28" fmla="*/ 249581 h 268037"/>
              <a:gd name="connsiteX29" fmla="*/ 114118 w 604438"/>
              <a:gd name="connsiteY29" fmla="*/ 230521 h 268037"/>
              <a:gd name="connsiteX30" fmla="*/ 489763 w 604438"/>
              <a:gd name="connsiteY30" fmla="*/ 230521 h 268037"/>
              <a:gd name="connsiteX31" fmla="*/ 489763 w 604438"/>
              <a:gd name="connsiteY31" fmla="*/ 249581 h 268037"/>
              <a:gd name="connsiteX32" fmla="*/ 416612 w 604438"/>
              <a:gd name="connsiteY32" fmla="*/ 249581 h 268037"/>
              <a:gd name="connsiteX33" fmla="*/ 416612 w 604438"/>
              <a:gd name="connsiteY33" fmla="*/ 247372 h 268037"/>
              <a:gd name="connsiteX34" fmla="*/ 407384 w 604438"/>
              <a:gd name="connsiteY34" fmla="*/ 238144 h 268037"/>
              <a:gd name="connsiteX35" fmla="*/ 398156 w 604438"/>
              <a:gd name="connsiteY35" fmla="*/ 247372 h 268037"/>
              <a:gd name="connsiteX36" fmla="*/ 398156 w 604438"/>
              <a:gd name="connsiteY36" fmla="*/ 258809 h 268037"/>
              <a:gd name="connsiteX37" fmla="*/ 407384 w 604438"/>
              <a:gd name="connsiteY37" fmla="*/ 268037 h 268037"/>
              <a:gd name="connsiteX38" fmla="*/ 498991 w 604438"/>
              <a:gd name="connsiteY38" fmla="*/ 268037 h 268037"/>
              <a:gd name="connsiteX39" fmla="*/ 508219 w 604438"/>
              <a:gd name="connsiteY39" fmla="*/ 258809 h 268037"/>
              <a:gd name="connsiteX40" fmla="*/ 508219 w 604438"/>
              <a:gd name="connsiteY40" fmla="*/ 230521 h 268037"/>
              <a:gd name="connsiteX41" fmla="*/ 557748 w 604438"/>
              <a:gd name="connsiteY41" fmla="*/ 230521 h 268037"/>
              <a:gd name="connsiteX42" fmla="*/ 604439 w 604438"/>
              <a:gd name="connsiteY42" fmla="*/ 183830 h 268037"/>
              <a:gd name="connsiteX43" fmla="*/ 604439 w 604438"/>
              <a:gd name="connsiteY43" fmla="*/ 46690 h 268037"/>
              <a:gd name="connsiteX44" fmla="*/ 557748 w 604438"/>
              <a:gd name="connsiteY44" fmla="*/ 0 h 268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4438" h="268037">
                <a:moveTo>
                  <a:pt x="557748" y="0"/>
                </a:moveTo>
                <a:lnTo>
                  <a:pt x="476335" y="0"/>
                </a:lnTo>
                <a:cubicBezTo>
                  <a:pt x="471233" y="0"/>
                  <a:pt x="467106" y="4131"/>
                  <a:pt x="467106" y="9228"/>
                </a:cubicBezTo>
                <a:cubicBezTo>
                  <a:pt x="467106" y="14324"/>
                  <a:pt x="471233" y="18456"/>
                  <a:pt x="476335" y="18456"/>
                </a:cubicBezTo>
                <a:lnTo>
                  <a:pt x="557748" y="18456"/>
                </a:lnTo>
                <a:cubicBezTo>
                  <a:pt x="573321" y="18456"/>
                  <a:pt x="585982" y="31122"/>
                  <a:pt x="585982" y="46690"/>
                </a:cubicBezTo>
                <a:lnTo>
                  <a:pt x="585982" y="183830"/>
                </a:lnTo>
                <a:cubicBezTo>
                  <a:pt x="585982" y="199398"/>
                  <a:pt x="573321" y="212064"/>
                  <a:pt x="557748" y="212064"/>
                </a:cubicBezTo>
                <a:cubicBezTo>
                  <a:pt x="458428" y="212064"/>
                  <a:pt x="304005" y="212064"/>
                  <a:pt x="46691" y="212064"/>
                </a:cubicBezTo>
                <a:cubicBezTo>
                  <a:pt x="31118" y="212064"/>
                  <a:pt x="18456" y="199398"/>
                  <a:pt x="18456" y="183830"/>
                </a:cubicBezTo>
                <a:lnTo>
                  <a:pt x="18456" y="46690"/>
                </a:lnTo>
                <a:cubicBezTo>
                  <a:pt x="18456" y="31122"/>
                  <a:pt x="31118" y="18456"/>
                  <a:pt x="46691" y="18456"/>
                </a:cubicBezTo>
                <a:lnTo>
                  <a:pt x="132070" y="18456"/>
                </a:lnTo>
                <a:cubicBezTo>
                  <a:pt x="137170" y="18456"/>
                  <a:pt x="141298" y="14324"/>
                  <a:pt x="141298" y="9228"/>
                </a:cubicBezTo>
                <a:cubicBezTo>
                  <a:pt x="141298" y="4131"/>
                  <a:pt x="137170" y="0"/>
                  <a:pt x="132070" y="0"/>
                </a:cubicBezTo>
                <a:lnTo>
                  <a:pt x="46691" y="0"/>
                </a:lnTo>
                <a:cubicBezTo>
                  <a:pt x="20944" y="0"/>
                  <a:pt x="0" y="20943"/>
                  <a:pt x="0" y="46690"/>
                </a:cubicBezTo>
                <a:lnTo>
                  <a:pt x="0" y="183830"/>
                </a:lnTo>
                <a:cubicBezTo>
                  <a:pt x="0" y="209576"/>
                  <a:pt x="20944" y="230521"/>
                  <a:pt x="46691" y="230521"/>
                </a:cubicBezTo>
                <a:lnTo>
                  <a:pt x="95662" y="230521"/>
                </a:lnTo>
                <a:lnTo>
                  <a:pt x="95662" y="258809"/>
                </a:lnTo>
                <a:cubicBezTo>
                  <a:pt x="95662" y="263905"/>
                  <a:pt x="99789" y="268037"/>
                  <a:pt x="104890" y="268037"/>
                </a:cubicBezTo>
                <a:lnTo>
                  <a:pt x="196496" y="268037"/>
                </a:lnTo>
                <a:cubicBezTo>
                  <a:pt x="201597" y="268037"/>
                  <a:pt x="205725" y="263905"/>
                  <a:pt x="205725" y="258809"/>
                </a:cubicBezTo>
                <a:lnTo>
                  <a:pt x="205725" y="247372"/>
                </a:lnTo>
                <a:cubicBezTo>
                  <a:pt x="205725" y="242277"/>
                  <a:pt x="201597" y="238144"/>
                  <a:pt x="196496" y="238144"/>
                </a:cubicBezTo>
                <a:cubicBezTo>
                  <a:pt x="191395" y="238144"/>
                  <a:pt x="187268" y="242277"/>
                  <a:pt x="187268" y="247372"/>
                </a:cubicBezTo>
                <a:lnTo>
                  <a:pt x="187268" y="249581"/>
                </a:lnTo>
                <a:lnTo>
                  <a:pt x="114118" y="249581"/>
                </a:lnTo>
                <a:lnTo>
                  <a:pt x="114118" y="230521"/>
                </a:lnTo>
                <a:cubicBezTo>
                  <a:pt x="198605" y="230521"/>
                  <a:pt x="399193" y="230521"/>
                  <a:pt x="489763" y="230521"/>
                </a:cubicBezTo>
                <a:lnTo>
                  <a:pt x="489763" y="249581"/>
                </a:lnTo>
                <a:lnTo>
                  <a:pt x="416612" y="249581"/>
                </a:lnTo>
                <a:lnTo>
                  <a:pt x="416612" y="247372"/>
                </a:lnTo>
                <a:cubicBezTo>
                  <a:pt x="416612" y="242277"/>
                  <a:pt x="412485" y="238144"/>
                  <a:pt x="407384" y="238144"/>
                </a:cubicBezTo>
                <a:cubicBezTo>
                  <a:pt x="402284" y="238144"/>
                  <a:pt x="398156" y="242277"/>
                  <a:pt x="398156" y="247372"/>
                </a:cubicBezTo>
                <a:lnTo>
                  <a:pt x="398156" y="258809"/>
                </a:lnTo>
                <a:cubicBezTo>
                  <a:pt x="398156" y="263905"/>
                  <a:pt x="402284" y="268037"/>
                  <a:pt x="407384" y="268037"/>
                </a:cubicBezTo>
                <a:lnTo>
                  <a:pt x="498991" y="268037"/>
                </a:lnTo>
                <a:cubicBezTo>
                  <a:pt x="504091" y="268037"/>
                  <a:pt x="508219" y="263905"/>
                  <a:pt x="508219" y="258809"/>
                </a:cubicBezTo>
                <a:lnTo>
                  <a:pt x="508219" y="230521"/>
                </a:lnTo>
                <a:lnTo>
                  <a:pt x="557748" y="230521"/>
                </a:lnTo>
                <a:cubicBezTo>
                  <a:pt x="583496" y="230521"/>
                  <a:pt x="604439" y="209576"/>
                  <a:pt x="604439" y="183830"/>
                </a:cubicBezTo>
                <a:lnTo>
                  <a:pt x="604439" y="46690"/>
                </a:lnTo>
                <a:cubicBezTo>
                  <a:pt x="604439" y="20943"/>
                  <a:pt x="583496" y="0"/>
                  <a:pt x="557748" y="0"/>
                </a:cubicBezTo>
                <a:close/>
              </a:path>
            </a:pathLst>
          </a:custGeom>
          <a:solidFill>
            <a:schemeClr val="bg1"/>
          </a:solidFill>
          <a:ln w="9117" cap="flat">
            <a:noFill/>
            <a:prstDash val="solid"/>
            <a:miter/>
          </a:ln>
        </p:spPr>
        <p:txBody>
          <a:bodyPr rtlCol="0" anchor="ctr"/>
          <a:lstStyle/>
          <a:p>
            <a:endParaRPr lang="en-US"/>
          </a:p>
        </p:txBody>
      </p:sp>
      <p:sp>
        <p:nvSpPr>
          <p:cNvPr id="479" name="Freeform 478">
            <a:extLst>
              <a:ext uri="{FF2B5EF4-FFF2-40B4-BE49-F238E27FC236}">
                <a16:creationId xmlns:a16="http://schemas.microsoft.com/office/drawing/2014/main" id="{4F0C51C6-96D3-E0D8-4EBF-16170B9199F8}"/>
              </a:ext>
            </a:extLst>
          </p:cNvPr>
          <p:cNvSpPr/>
          <p:nvPr/>
        </p:nvSpPr>
        <p:spPr>
          <a:xfrm>
            <a:off x="6004429" y="5648930"/>
            <a:ext cx="495160" cy="417902"/>
          </a:xfrm>
          <a:custGeom>
            <a:avLst/>
            <a:gdLst>
              <a:gd name="connsiteX0" fmla="*/ 38662 w 495160"/>
              <a:gd name="connsiteY0" fmla="*/ 417903 h 417902"/>
              <a:gd name="connsiteX1" fmla="*/ 102439 w 495160"/>
              <a:gd name="connsiteY1" fmla="*/ 417903 h 417902"/>
              <a:gd name="connsiteX2" fmla="*/ 111667 w 495160"/>
              <a:gd name="connsiteY2" fmla="*/ 408675 h 417902"/>
              <a:gd name="connsiteX3" fmla="*/ 111667 w 495160"/>
              <a:gd name="connsiteY3" fmla="*/ 387316 h 417902"/>
              <a:gd name="connsiteX4" fmla="*/ 131872 w 495160"/>
              <a:gd name="connsiteY4" fmla="*/ 387316 h 417902"/>
              <a:gd name="connsiteX5" fmla="*/ 141100 w 495160"/>
              <a:gd name="connsiteY5" fmla="*/ 378088 h 417902"/>
              <a:gd name="connsiteX6" fmla="*/ 141100 w 495160"/>
              <a:gd name="connsiteY6" fmla="*/ 281602 h 417902"/>
              <a:gd name="connsiteX7" fmla="*/ 131872 w 495160"/>
              <a:gd name="connsiteY7" fmla="*/ 272374 h 417902"/>
              <a:gd name="connsiteX8" fmla="*/ 9228 w 495160"/>
              <a:gd name="connsiteY8" fmla="*/ 272374 h 417902"/>
              <a:gd name="connsiteX9" fmla="*/ 0 w 495160"/>
              <a:gd name="connsiteY9" fmla="*/ 281602 h 417902"/>
              <a:gd name="connsiteX10" fmla="*/ 0 w 495160"/>
              <a:gd name="connsiteY10" fmla="*/ 378088 h 417902"/>
              <a:gd name="connsiteX11" fmla="*/ 9228 w 495160"/>
              <a:gd name="connsiteY11" fmla="*/ 387316 h 417902"/>
              <a:gd name="connsiteX12" fmla="*/ 29433 w 495160"/>
              <a:gd name="connsiteY12" fmla="*/ 387316 h 417902"/>
              <a:gd name="connsiteX13" fmla="*/ 29433 w 495160"/>
              <a:gd name="connsiteY13" fmla="*/ 408675 h 417902"/>
              <a:gd name="connsiteX14" fmla="*/ 38662 w 495160"/>
              <a:gd name="connsiteY14" fmla="*/ 417903 h 417902"/>
              <a:gd name="connsiteX15" fmla="*/ 18456 w 495160"/>
              <a:gd name="connsiteY15" fmla="*/ 368860 h 417902"/>
              <a:gd name="connsiteX16" fmla="*/ 18456 w 495160"/>
              <a:gd name="connsiteY16" fmla="*/ 290830 h 417902"/>
              <a:gd name="connsiteX17" fmla="*/ 122644 w 495160"/>
              <a:gd name="connsiteY17" fmla="*/ 290830 h 417902"/>
              <a:gd name="connsiteX18" fmla="*/ 122644 w 495160"/>
              <a:gd name="connsiteY18" fmla="*/ 368860 h 417902"/>
              <a:gd name="connsiteX19" fmla="*/ 102439 w 495160"/>
              <a:gd name="connsiteY19" fmla="*/ 368860 h 417902"/>
              <a:gd name="connsiteX20" fmla="*/ 93210 w 495160"/>
              <a:gd name="connsiteY20" fmla="*/ 378088 h 417902"/>
              <a:gd name="connsiteX21" fmla="*/ 93210 w 495160"/>
              <a:gd name="connsiteY21" fmla="*/ 399447 h 417902"/>
              <a:gd name="connsiteX22" fmla="*/ 47890 w 495160"/>
              <a:gd name="connsiteY22" fmla="*/ 399447 h 417902"/>
              <a:gd name="connsiteX23" fmla="*/ 47890 w 495160"/>
              <a:gd name="connsiteY23" fmla="*/ 378088 h 417902"/>
              <a:gd name="connsiteX24" fmla="*/ 38662 w 495160"/>
              <a:gd name="connsiteY24" fmla="*/ 368860 h 417902"/>
              <a:gd name="connsiteX25" fmla="*/ 18456 w 495160"/>
              <a:gd name="connsiteY25" fmla="*/ 368860 h 417902"/>
              <a:gd name="connsiteX26" fmla="*/ 215692 w 495160"/>
              <a:gd name="connsiteY26" fmla="*/ 417903 h 417902"/>
              <a:gd name="connsiteX27" fmla="*/ 279469 w 495160"/>
              <a:gd name="connsiteY27" fmla="*/ 417903 h 417902"/>
              <a:gd name="connsiteX28" fmla="*/ 288697 w 495160"/>
              <a:gd name="connsiteY28" fmla="*/ 408675 h 417902"/>
              <a:gd name="connsiteX29" fmla="*/ 288697 w 495160"/>
              <a:gd name="connsiteY29" fmla="*/ 387316 h 417902"/>
              <a:gd name="connsiteX30" fmla="*/ 308901 w 495160"/>
              <a:gd name="connsiteY30" fmla="*/ 387316 h 417902"/>
              <a:gd name="connsiteX31" fmla="*/ 318130 w 495160"/>
              <a:gd name="connsiteY31" fmla="*/ 378088 h 417902"/>
              <a:gd name="connsiteX32" fmla="*/ 318130 w 495160"/>
              <a:gd name="connsiteY32" fmla="*/ 281602 h 417902"/>
              <a:gd name="connsiteX33" fmla="*/ 308901 w 495160"/>
              <a:gd name="connsiteY33" fmla="*/ 272374 h 417902"/>
              <a:gd name="connsiteX34" fmla="*/ 186258 w 495160"/>
              <a:gd name="connsiteY34" fmla="*/ 272374 h 417902"/>
              <a:gd name="connsiteX35" fmla="*/ 177030 w 495160"/>
              <a:gd name="connsiteY35" fmla="*/ 281602 h 417902"/>
              <a:gd name="connsiteX36" fmla="*/ 177030 w 495160"/>
              <a:gd name="connsiteY36" fmla="*/ 378088 h 417902"/>
              <a:gd name="connsiteX37" fmla="*/ 186258 w 495160"/>
              <a:gd name="connsiteY37" fmla="*/ 387316 h 417902"/>
              <a:gd name="connsiteX38" fmla="*/ 206464 w 495160"/>
              <a:gd name="connsiteY38" fmla="*/ 387316 h 417902"/>
              <a:gd name="connsiteX39" fmla="*/ 206464 w 495160"/>
              <a:gd name="connsiteY39" fmla="*/ 408675 h 417902"/>
              <a:gd name="connsiteX40" fmla="*/ 215692 w 495160"/>
              <a:gd name="connsiteY40" fmla="*/ 417903 h 417902"/>
              <a:gd name="connsiteX41" fmla="*/ 195487 w 495160"/>
              <a:gd name="connsiteY41" fmla="*/ 368860 h 417902"/>
              <a:gd name="connsiteX42" fmla="*/ 195487 w 495160"/>
              <a:gd name="connsiteY42" fmla="*/ 290830 h 417902"/>
              <a:gd name="connsiteX43" fmla="*/ 299673 w 495160"/>
              <a:gd name="connsiteY43" fmla="*/ 290830 h 417902"/>
              <a:gd name="connsiteX44" fmla="*/ 299673 w 495160"/>
              <a:gd name="connsiteY44" fmla="*/ 368860 h 417902"/>
              <a:gd name="connsiteX45" fmla="*/ 279469 w 495160"/>
              <a:gd name="connsiteY45" fmla="*/ 368860 h 417902"/>
              <a:gd name="connsiteX46" fmla="*/ 270241 w 495160"/>
              <a:gd name="connsiteY46" fmla="*/ 378088 h 417902"/>
              <a:gd name="connsiteX47" fmla="*/ 270241 w 495160"/>
              <a:gd name="connsiteY47" fmla="*/ 399447 h 417902"/>
              <a:gd name="connsiteX48" fmla="*/ 224920 w 495160"/>
              <a:gd name="connsiteY48" fmla="*/ 399447 h 417902"/>
              <a:gd name="connsiteX49" fmla="*/ 224920 w 495160"/>
              <a:gd name="connsiteY49" fmla="*/ 378088 h 417902"/>
              <a:gd name="connsiteX50" fmla="*/ 215692 w 495160"/>
              <a:gd name="connsiteY50" fmla="*/ 368860 h 417902"/>
              <a:gd name="connsiteX51" fmla="*/ 195487 w 495160"/>
              <a:gd name="connsiteY51" fmla="*/ 368860 h 417902"/>
              <a:gd name="connsiteX52" fmla="*/ 392722 w 495160"/>
              <a:gd name="connsiteY52" fmla="*/ 417903 h 417902"/>
              <a:gd name="connsiteX53" fmla="*/ 456499 w 495160"/>
              <a:gd name="connsiteY53" fmla="*/ 417903 h 417902"/>
              <a:gd name="connsiteX54" fmla="*/ 465728 w 495160"/>
              <a:gd name="connsiteY54" fmla="*/ 408675 h 417902"/>
              <a:gd name="connsiteX55" fmla="*/ 465728 w 495160"/>
              <a:gd name="connsiteY55" fmla="*/ 387316 h 417902"/>
              <a:gd name="connsiteX56" fmla="*/ 485932 w 495160"/>
              <a:gd name="connsiteY56" fmla="*/ 387316 h 417902"/>
              <a:gd name="connsiteX57" fmla="*/ 495160 w 495160"/>
              <a:gd name="connsiteY57" fmla="*/ 378088 h 417902"/>
              <a:gd name="connsiteX58" fmla="*/ 495160 w 495160"/>
              <a:gd name="connsiteY58" fmla="*/ 281602 h 417902"/>
              <a:gd name="connsiteX59" fmla="*/ 485932 w 495160"/>
              <a:gd name="connsiteY59" fmla="*/ 272374 h 417902"/>
              <a:gd name="connsiteX60" fmla="*/ 363289 w 495160"/>
              <a:gd name="connsiteY60" fmla="*/ 272374 h 417902"/>
              <a:gd name="connsiteX61" fmla="*/ 354061 w 495160"/>
              <a:gd name="connsiteY61" fmla="*/ 281602 h 417902"/>
              <a:gd name="connsiteX62" fmla="*/ 354061 w 495160"/>
              <a:gd name="connsiteY62" fmla="*/ 378088 h 417902"/>
              <a:gd name="connsiteX63" fmla="*/ 363289 w 495160"/>
              <a:gd name="connsiteY63" fmla="*/ 387316 h 417902"/>
              <a:gd name="connsiteX64" fmla="*/ 383494 w 495160"/>
              <a:gd name="connsiteY64" fmla="*/ 387316 h 417902"/>
              <a:gd name="connsiteX65" fmla="*/ 383494 w 495160"/>
              <a:gd name="connsiteY65" fmla="*/ 408675 h 417902"/>
              <a:gd name="connsiteX66" fmla="*/ 392722 w 495160"/>
              <a:gd name="connsiteY66" fmla="*/ 417903 h 417902"/>
              <a:gd name="connsiteX67" fmla="*/ 372517 w 495160"/>
              <a:gd name="connsiteY67" fmla="*/ 368860 h 417902"/>
              <a:gd name="connsiteX68" fmla="*/ 372517 w 495160"/>
              <a:gd name="connsiteY68" fmla="*/ 290830 h 417902"/>
              <a:gd name="connsiteX69" fmla="*/ 476704 w 495160"/>
              <a:gd name="connsiteY69" fmla="*/ 290830 h 417902"/>
              <a:gd name="connsiteX70" fmla="*/ 476704 w 495160"/>
              <a:gd name="connsiteY70" fmla="*/ 368860 h 417902"/>
              <a:gd name="connsiteX71" fmla="*/ 456499 w 495160"/>
              <a:gd name="connsiteY71" fmla="*/ 368860 h 417902"/>
              <a:gd name="connsiteX72" fmla="*/ 447271 w 495160"/>
              <a:gd name="connsiteY72" fmla="*/ 378088 h 417902"/>
              <a:gd name="connsiteX73" fmla="*/ 447271 w 495160"/>
              <a:gd name="connsiteY73" fmla="*/ 399447 h 417902"/>
              <a:gd name="connsiteX74" fmla="*/ 401950 w 495160"/>
              <a:gd name="connsiteY74" fmla="*/ 399447 h 417902"/>
              <a:gd name="connsiteX75" fmla="*/ 401950 w 495160"/>
              <a:gd name="connsiteY75" fmla="*/ 378088 h 417902"/>
              <a:gd name="connsiteX76" fmla="*/ 392722 w 495160"/>
              <a:gd name="connsiteY76" fmla="*/ 368860 h 417902"/>
              <a:gd name="connsiteX77" fmla="*/ 372517 w 495160"/>
              <a:gd name="connsiteY77" fmla="*/ 368860 h 417902"/>
              <a:gd name="connsiteX78" fmla="*/ 124761 w 495160"/>
              <a:gd name="connsiteY78" fmla="*/ 69290 h 417902"/>
              <a:gd name="connsiteX79" fmla="*/ 370399 w 495160"/>
              <a:gd name="connsiteY79" fmla="*/ 69290 h 417902"/>
              <a:gd name="connsiteX80" fmla="*/ 383449 w 495160"/>
              <a:gd name="connsiteY80" fmla="*/ 69290 h 417902"/>
              <a:gd name="connsiteX81" fmla="*/ 383449 w 495160"/>
              <a:gd name="connsiteY81" fmla="*/ 56241 h 417902"/>
              <a:gd name="connsiteX82" fmla="*/ 111712 w 495160"/>
              <a:gd name="connsiteY82" fmla="*/ 56241 h 417902"/>
              <a:gd name="connsiteX83" fmla="*/ 111712 w 495160"/>
              <a:gd name="connsiteY83" fmla="*/ 69290 h 417902"/>
              <a:gd name="connsiteX84" fmla="*/ 124761 w 495160"/>
              <a:gd name="connsiteY84" fmla="*/ 69290 h 417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95160" h="417902">
                <a:moveTo>
                  <a:pt x="38662" y="417903"/>
                </a:moveTo>
                <a:lnTo>
                  <a:pt x="102439" y="417903"/>
                </a:lnTo>
                <a:cubicBezTo>
                  <a:pt x="107539" y="417903"/>
                  <a:pt x="111667" y="413771"/>
                  <a:pt x="111667" y="408675"/>
                </a:cubicBezTo>
                <a:lnTo>
                  <a:pt x="111667" y="387316"/>
                </a:lnTo>
                <a:lnTo>
                  <a:pt x="131872" y="387316"/>
                </a:lnTo>
                <a:cubicBezTo>
                  <a:pt x="136972" y="387316"/>
                  <a:pt x="141100" y="383185"/>
                  <a:pt x="141100" y="378088"/>
                </a:cubicBezTo>
                <a:lnTo>
                  <a:pt x="141100" y="281602"/>
                </a:lnTo>
                <a:cubicBezTo>
                  <a:pt x="141100" y="276506"/>
                  <a:pt x="136972" y="272374"/>
                  <a:pt x="131872" y="272374"/>
                </a:cubicBezTo>
                <a:lnTo>
                  <a:pt x="9228" y="272374"/>
                </a:lnTo>
                <a:cubicBezTo>
                  <a:pt x="4127" y="272374"/>
                  <a:pt x="0" y="276506"/>
                  <a:pt x="0" y="281602"/>
                </a:cubicBezTo>
                <a:lnTo>
                  <a:pt x="0" y="378088"/>
                </a:lnTo>
                <a:cubicBezTo>
                  <a:pt x="0" y="383185"/>
                  <a:pt x="4127" y="387316"/>
                  <a:pt x="9228" y="387316"/>
                </a:cubicBezTo>
                <a:lnTo>
                  <a:pt x="29433" y="387316"/>
                </a:lnTo>
                <a:lnTo>
                  <a:pt x="29433" y="408675"/>
                </a:lnTo>
                <a:cubicBezTo>
                  <a:pt x="29433" y="413771"/>
                  <a:pt x="33560" y="417903"/>
                  <a:pt x="38662" y="417903"/>
                </a:cubicBezTo>
                <a:close/>
                <a:moveTo>
                  <a:pt x="18456" y="368860"/>
                </a:moveTo>
                <a:lnTo>
                  <a:pt x="18456" y="290830"/>
                </a:lnTo>
                <a:lnTo>
                  <a:pt x="122644" y="290830"/>
                </a:lnTo>
                <a:lnTo>
                  <a:pt x="122644" y="368860"/>
                </a:lnTo>
                <a:lnTo>
                  <a:pt x="102439" y="368860"/>
                </a:lnTo>
                <a:cubicBezTo>
                  <a:pt x="97338" y="368860"/>
                  <a:pt x="93210" y="372992"/>
                  <a:pt x="93210" y="378088"/>
                </a:cubicBezTo>
                <a:lnTo>
                  <a:pt x="93210" y="399447"/>
                </a:lnTo>
                <a:lnTo>
                  <a:pt x="47890" y="399447"/>
                </a:lnTo>
                <a:lnTo>
                  <a:pt x="47890" y="378088"/>
                </a:lnTo>
                <a:cubicBezTo>
                  <a:pt x="47890" y="372992"/>
                  <a:pt x="43762" y="368860"/>
                  <a:pt x="38662" y="368860"/>
                </a:cubicBezTo>
                <a:lnTo>
                  <a:pt x="18456" y="368860"/>
                </a:lnTo>
                <a:close/>
                <a:moveTo>
                  <a:pt x="215692" y="417903"/>
                </a:moveTo>
                <a:lnTo>
                  <a:pt x="279469" y="417903"/>
                </a:lnTo>
                <a:cubicBezTo>
                  <a:pt x="284569" y="417903"/>
                  <a:pt x="288697" y="413771"/>
                  <a:pt x="288697" y="408675"/>
                </a:cubicBezTo>
                <a:lnTo>
                  <a:pt x="288697" y="387316"/>
                </a:lnTo>
                <a:lnTo>
                  <a:pt x="308901" y="387316"/>
                </a:lnTo>
                <a:cubicBezTo>
                  <a:pt x="314003" y="387316"/>
                  <a:pt x="318130" y="383185"/>
                  <a:pt x="318130" y="378088"/>
                </a:cubicBezTo>
                <a:lnTo>
                  <a:pt x="318130" y="281602"/>
                </a:lnTo>
                <a:cubicBezTo>
                  <a:pt x="318130" y="276506"/>
                  <a:pt x="314003" y="272374"/>
                  <a:pt x="308901" y="272374"/>
                </a:cubicBezTo>
                <a:lnTo>
                  <a:pt x="186258" y="272374"/>
                </a:lnTo>
                <a:cubicBezTo>
                  <a:pt x="181158" y="272374"/>
                  <a:pt x="177030" y="276506"/>
                  <a:pt x="177030" y="281602"/>
                </a:cubicBezTo>
                <a:lnTo>
                  <a:pt x="177030" y="378088"/>
                </a:lnTo>
                <a:cubicBezTo>
                  <a:pt x="177030" y="383185"/>
                  <a:pt x="181158" y="387316"/>
                  <a:pt x="186258" y="387316"/>
                </a:cubicBezTo>
                <a:lnTo>
                  <a:pt x="206464" y="387316"/>
                </a:lnTo>
                <a:lnTo>
                  <a:pt x="206464" y="408675"/>
                </a:lnTo>
                <a:cubicBezTo>
                  <a:pt x="206464" y="413771"/>
                  <a:pt x="210591" y="417903"/>
                  <a:pt x="215692" y="417903"/>
                </a:cubicBezTo>
                <a:close/>
                <a:moveTo>
                  <a:pt x="195487" y="368860"/>
                </a:moveTo>
                <a:lnTo>
                  <a:pt x="195487" y="290830"/>
                </a:lnTo>
                <a:lnTo>
                  <a:pt x="299673" y="290830"/>
                </a:lnTo>
                <a:lnTo>
                  <a:pt x="299673" y="368860"/>
                </a:lnTo>
                <a:lnTo>
                  <a:pt x="279469" y="368860"/>
                </a:lnTo>
                <a:cubicBezTo>
                  <a:pt x="274369" y="368860"/>
                  <a:pt x="270241" y="372992"/>
                  <a:pt x="270241" y="378088"/>
                </a:cubicBezTo>
                <a:lnTo>
                  <a:pt x="270241" y="399447"/>
                </a:lnTo>
                <a:lnTo>
                  <a:pt x="224920" y="399447"/>
                </a:lnTo>
                <a:lnTo>
                  <a:pt x="224920" y="378088"/>
                </a:lnTo>
                <a:cubicBezTo>
                  <a:pt x="224920" y="372992"/>
                  <a:pt x="220792" y="368860"/>
                  <a:pt x="215692" y="368860"/>
                </a:cubicBezTo>
                <a:lnTo>
                  <a:pt x="195487" y="368860"/>
                </a:lnTo>
                <a:close/>
                <a:moveTo>
                  <a:pt x="392722" y="417903"/>
                </a:moveTo>
                <a:lnTo>
                  <a:pt x="456499" y="417903"/>
                </a:lnTo>
                <a:cubicBezTo>
                  <a:pt x="461600" y="417903"/>
                  <a:pt x="465728" y="413771"/>
                  <a:pt x="465728" y="408675"/>
                </a:cubicBezTo>
                <a:lnTo>
                  <a:pt x="465728" y="387316"/>
                </a:lnTo>
                <a:lnTo>
                  <a:pt x="485932" y="387316"/>
                </a:lnTo>
                <a:cubicBezTo>
                  <a:pt x="491033" y="387316"/>
                  <a:pt x="495160" y="383185"/>
                  <a:pt x="495160" y="378088"/>
                </a:cubicBezTo>
                <a:lnTo>
                  <a:pt x="495160" y="281602"/>
                </a:lnTo>
                <a:cubicBezTo>
                  <a:pt x="495160" y="276506"/>
                  <a:pt x="491033" y="272374"/>
                  <a:pt x="485932" y="272374"/>
                </a:cubicBezTo>
                <a:lnTo>
                  <a:pt x="363289" y="272374"/>
                </a:lnTo>
                <a:cubicBezTo>
                  <a:pt x="358188" y="272374"/>
                  <a:pt x="354061" y="276506"/>
                  <a:pt x="354061" y="281602"/>
                </a:cubicBezTo>
                <a:lnTo>
                  <a:pt x="354061" y="378088"/>
                </a:lnTo>
                <a:cubicBezTo>
                  <a:pt x="354061" y="383185"/>
                  <a:pt x="358188" y="387316"/>
                  <a:pt x="363289" y="387316"/>
                </a:cubicBezTo>
                <a:lnTo>
                  <a:pt x="383494" y="387316"/>
                </a:lnTo>
                <a:lnTo>
                  <a:pt x="383494" y="408675"/>
                </a:lnTo>
                <a:cubicBezTo>
                  <a:pt x="383494" y="413771"/>
                  <a:pt x="387621" y="417903"/>
                  <a:pt x="392722" y="417903"/>
                </a:cubicBezTo>
                <a:close/>
                <a:moveTo>
                  <a:pt x="372517" y="368860"/>
                </a:moveTo>
                <a:lnTo>
                  <a:pt x="372517" y="290830"/>
                </a:lnTo>
                <a:lnTo>
                  <a:pt x="476704" y="290830"/>
                </a:lnTo>
                <a:lnTo>
                  <a:pt x="476704" y="368860"/>
                </a:lnTo>
                <a:lnTo>
                  <a:pt x="456499" y="368860"/>
                </a:lnTo>
                <a:cubicBezTo>
                  <a:pt x="451399" y="368860"/>
                  <a:pt x="447271" y="372992"/>
                  <a:pt x="447271" y="378088"/>
                </a:cubicBezTo>
                <a:lnTo>
                  <a:pt x="447271" y="399447"/>
                </a:lnTo>
                <a:lnTo>
                  <a:pt x="401950" y="399447"/>
                </a:lnTo>
                <a:lnTo>
                  <a:pt x="401950" y="378088"/>
                </a:lnTo>
                <a:cubicBezTo>
                  <a:pt x="401950" y="372992"/>
                  <a:pt x="397823" y="368860"/>
                  <a:pt x="392722" y="368860"/>
                </a:cubicBezTo>
                <a:lnTo>
                  <a:pt x="372517" y="368860"/>
                </a:lnTo>
                <a:close/>
                <a:moveTo>
                  <a:pt x="124761" y="69290"/>
                </a:moveTo>
                <a:cubicBezTo>
                  <a:pt x="192524" y="1528"/>
                  <a:pt x="302629" y="1510"/>
                  <a:pt x="370399" y="69290"/>
                </a:cubicBezTo>
                <a:cubicBezTo>
                  <a:pt x="374004" y="72894"/>
                  <a:pt x="379843" y="72895"/>
                  <a:pt x="383449" y="69290"/>
                </a:cubicBezTo>
                <a:cubicBezTo>
                  <a:pt x="387053" y="65685"/>
                  <a:pt x="387053" y="59846"/>
                  <a:pt x="383449" y="56241"/>
                </a:cubicBezTo>
                <a:cubicBezTo>
                  <a:pt x="308460" y="-18747"/>
                  <a:pt x="186699" y="-18746"/>
                  <a:pt x="111712" y="56241"/>
                </a:cubicBezTo>
                <a:cubicBezTo>
                  <a:pt x="108107" y="59846"/>
                  <a:pt x="108107" y="65685"/>
                  <a:pt x="111712" y="69290"/>
                </a:cubicBezTo>
                <a:cubicBezTo>
                  <a:pt x="115317" y="72894"/>
                  <a:pt x="121156" y="72894"/>
                  <a:pt x="124761" y="69290"/>
                </a:cubicBezTo>
                <a:close/>
              </a:path>
            </a:pathLst>
          </a:custGeom>
          <a:solidFill>
            <a:schemeClr val="bg1"/>
          </a:solidFill>
          <a:ln w="9117" cap="flat">
            <a:noFill/>
            <a:prstDash val="solid"/>
            <a:miter/>
          </a:ln>
        </p:spPr>
        <p:txBody>
          <a:bodyPr rtlCol="0" anchor="ctr"/>
          <a:lstStyle/>
          <a:p>
            <a:endParaRPr lang="en-US"/>
          </a:p>
        </p:txBody>
      </p:sp>
      <p:sp>
        <p:nvSpPr>
          <p:cNvPr id="480" name="Freeform 479">
            <a:extLst>
              <a:ext uri="{FF2B5EF4-FFF2-40B4-BE49-F238E27FC236}">
                <a16:creationId xmlns:a16="http://schemas.microsoft.com/office/drawing/2014/main" id="{C0CE75BE-1E76-75F6-E651-655AD4B32FC6}"/>
              </a:ext>
            </a:extLst>
          </p:cNvPr>
          <p:cNvSpPr/>
          <p:nvPr/>
        </p:nvSpPr>
        <p:spPr>
          <a:xfrm>
            <a:off x="6146422" y="5695610"/>
            <a:ext cx="211176" cy="58297"/>
          </a:xfrm>
          <a:custGeom>
            <a:avLst/>
            <a:gdLst>
              <a:gd name="connsiteX0" fmla="*/ 208472 w 211176"/>
              <a:gd name="connsiteY0" fmla="*/ 55593 h 58297"/>
              <a:gd name="connsiteX1" fmla="*/ 208472 w 211176"/>
              <a:gd name="connsiteY1" fmla="*/ 42544 h 58297"/>
              <a:gd name="connsiteX2" fmla="*/ 2703 w 211176"/>
              <a:gd name="connsiteY2" fmla="*/ 42544 h 58297"/>
              <a:gd name="connsiteX3" fmla="*/ 2703 w 211176"/>
              <a:gd name="connsiteY3" fmla="*/ 55593 h 58297"/>
              <a:gd name="connsiteX4" fmla="*/ 15753 w 211176"/>
              <a:gd name="connsiteY4" fmla="*/ 55593 h 58297"/>
              <a:gd name="connsiteX5" fmla="*/ 195424 w 211176"/>
              <a:gd name="connsiteY5" fmla="*/ 55593 h 58297"/>
              <a:gd name="connsiteX6" fmla="*/ 208472 w 211176"/>
              <a:gd name="connsiteY6" fmla="*/ 55593 h 58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1176" h="58297">
                <a:moveTo>
                  <a:pt x="208472" y="55593"/>
                </a:moveTo>
                <a:cubicBezTo>
                  <a:pt x="212078" y="51989"/>
                  <a:pt x="212078" y="46149"/>
                  <a:pt x="208472" y="42544"/>
                </a:cubicBezTo>
                <a:cubicBezTo>
                  <a:pt x="151770" y="-14177"/>
                  <a:pt x="59442" y="-14186"/>
                  <a:pt x="2703" y="42544"/>
                </a:cubicBezTo>
                <a:cubicBezTo>
                  <a:pt x="-901" y="46149"/>
                  <a:pt x="-901" y="51989"/>
                  <a:pt x="2703" y="55593"/>
                </a:cubicBezTo>
                <a:cubicBezTo>
                  <a:pt x="6308" y="59199"/>
                  <a:pt x="12148" y="59199"/>
                  <a:pt x="15753" y="55593"/>
                </a:cubicBezTo>
                <a:cubicBezTo>
                  <a:pt x="65283" y="6060"/>
                  <a:pt x="145894" y="6068"/>
                  <a:pt x="195424" y="55593"/>
                </a:cubicBezTo>
                <a:cubicBezTo>
                  <a:pt x="199028" y="59199"/>
                  <a:pt x="204868" y="59199"/>
                  <a:pt x="208472" y="55593"/>
                </a:cubicBezTo>
                <a:close/>
              </a:path>
            </a:pathLst>
          </a:custGeom>
          <a:solidFill>
            <a:schemeClr val="bg1"/>
          </a:solidFill>
          <a:ln w="9117" cap="flat">
            <a:noFill/>
            <a:prstDash val="solid"/>
            <a:miter/>
          </a:ln>
        </p:spPr>
        <p:txBody>
          <a:bodyPr rtlCol="0" anchor="ctr"/>
          <a:lstStyle/>
          <a:p>
            <a:endParaRPr lang="en-US"/>
          </a:p>
        </p:txBody>
      </p:sp>
      <p:sp>
        <p:nvSpPr>
          <p:cNvPr id="481" name="Freeform 480">
            <a:extLst>
              <a:ext uri="{FF2B5EF4-FFF2-40B4-BE49-F238E27FC236}">
                <a16:creationId xmlns:a16="http://schemas.microsoft.com/office/drawing/2014/main" id="{A221E8CA-5F0D-2F85-FAA3-D61ADC9C4CDB}"/>
              </a:ext>
            </a:extLst>
          </p:cNvPr>
          <p:cNvSpPr/>
          <p:nvPr/>
        </p:nvSpPr>
        <p:spPr>
          <a:xfrm>
            <a:off x="6179405" y="5742233"/>
            <a:ext cx="145209" cy="44657"/>
          </a:xfrm>
          <a:custGeom>
            <a:avLst/>
            <a:gdLst>
              <a:gd name="connsiteX0" fmla="*/ 142505 w 145209"/>
              <a:gd name="connsiteY0" fmla="*/ 41954 h 44657"/>
              <a:gd name="connsiteX1" fmla="*/ 142505 w 145209"/>
              <a:gd name="connsiteY1" fmla="*/ 28905 h 44657"/>
              <a:gd name="connsiteX2" fmla="*/ 2703 w 145209"/>
              <a:gd name="connsiteY2" fmla="*/ 28905 h 44657"/>
              <a:gd name="connsiteX3" fmla="*/ 2703 w 145209"/>
              <a:gd name="connsiteY3" fmla="*/ 41954 h 44657"/>
              <a:gd name="connsiteX4" fmla="*/ 15753 w 145209"/>
              <a:gd name="connsiteY4" fmla="*/ 41954 h 44657"/>
              <a:gd name="connsiteX5" fmla="*/ 129457 w 145209"/>
              <a:gd name="connsiteY5" fmla="*/ 41954 h 44657"/>
              <a:gd name="connsiteX6" fmla="*/ 142505 w 145209"/>
              <a:gd name="connsiteY6" fmla="*/ 41954 h 44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209" h="44657">
                <a:moveTo>
                  <a:pt x="142505" y="41954"/>
                </a:moveTo>
                <a:cubicBezTo>
                  <a:pt x="146111" y="38349"/>
                  <a:pt x="146111" y="32509"/>
                  <a:pt x="142505" y="28905"/>
                </a:cubicBezTo>
                <a:cubicBezTo>
                  <a:pt x="103953" y="-9640"/>
                  <a:pt x="41239" y="-9630"/>
                  <a:pt x="2703" y="28905"/>
                </a:cubicBezTo>
                <a:cubicBezTo>
                  <a:pt x="-901" y="32505"/>
                  <a:pt x="-901" y="38349"/>
                  <a:pt x="2703" y="41954"/>
                </a:cubicBezTo>
                <a:cubicBezTo>
                  <a:pt x="6308" y="45559"/>
                  <a:pt x="12148" y="45559"/>
                  <a:pt x="15753" y="41954"/>
                </a:cubicBezTo>
                <a:cubicBezTo>
                  <a:pt x="47105" y="10611"/>
                  <a:pt x="98104" y="10602"/>
                  <a:pt x="129457" y="41954"/>
                </a:cubicBezTo>
                <a:cubicBezTo>
                  <a:pt x="133061" y="45559"/>
                  <a:pt x="138901" y="45559"/>
                  <a:pt x="142505" y="41954"/>
                </a:cubicBezTo>
                <a:close/>
              </a:path>
            </a:pathLst>
          </a:custGeom>
          <a:solidFill>
            <a:schemeClr val="bg1"/>
          </a:solidFill>
          <a:ln w="9117" cap="flat">
            <a:noFill/>
            <a:prstDash val="solid"/>
            <a:miter/>
          </a:ln>
        </p:spPr>
        <p:txBody>
          <a:bodyPr rtlCol="0" anchor="ctr"/>
          <a:lstStyle/>
          <a:p>
            <a:endParaRPr lang="en-US"/>
          </a:p>
        </p:txBody>
      </p:sp>
      <p:sp>
        <p:nvSpPr>
          <p:cNvPr id="482" name="Freeform 481">
            <a:extLst>
              <a:ext uri="{FF2B5EF4-FFF2-40B4-BE49-F238E27FC236}">
                <a16:creationId xmlns:a16="http://schemas.microsoft.com/office/drawing/2014/main" id="{69B2A969-5100-4808-762B-D4696C2566DA}"/>
              </a:ext>
            </a:extLst>
          </p:cNvPr>
          <p:cNvSpPr/>
          <p:nvPr/>
        </p:nvSpPr>
        <p:spPr>
          <a:xfrm>
            <a:off x="6212389" y="5788858"/>
            <a:ext cx="79250" cy="31020"/>
          </a:xfrm>
          <a:custGeom>
            <a:avLst/>
            <a:gdLst>
              <a:gd name="connsiteX0" fmla="*/ 2703 w 79250"/>
              <a:gd name="connsiteY0" fmla="*/ 15267 h 31020"/>
              <a:gd name="connsiteX1" fmla="*/ 2703 w 79250"/>
              <a:gd name="connsiteY1" fmla="*/ 28317 h 31020"/>
              <a:gd name="connsiteX2" fmla="*/ 15753 w 79250"/>
              <a:gd name="connsiteY2" fmla="*/ 28317 h 31020"/>
              <a:gd name="connsiteX3" fmla="*/ 63498 w 79250"/>
              <a:gd name="connsiteY3" fmla="*/ 28322 h 31020"/>
              <a:gd name="connsiteX4" fmla="*/ 76548 w 79250"/>
              <a:gd name="connsiteY4" fmla="*/ 28317 h 31020"/>
              <a:gd name="connsiteX5" fmla="*/ 76548 w 79250"/>
              <a:gd name="connsiteY5" fmla="*/ 15263 h 31020"/>
              <a:gd name="connsiteX6" fmla="*/ 2703 w 79250"/>
              <a:gd name="connsiteY6" fmla="*/ 15267 h 31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250" h="31020">
                <a:moveTo>
                  <a:pt x="2703" y="15267"/>
                </a:moveTo>
                <a:cubicBezTo>
                  <a:pt x="-901" y="18868"/>
                  <a:pt x="-901" y="24711"/>
                  <a:pt x="2703" y="28317"/>
                </a:cubicBezTo>
                <a:cubicBezTo>
                  <a:pt x="6309" y="31921"/>
                  <a:pt x="12148" y="31921"/>
                  <a:pt x="15753" y="28317"/>
                </a:cubicBezTo>
                <a:cubicBezTo>
                  <a:pt x="28911" y="15173"/>
                  <a:pt x="50341" y="15159"/>
                  <a:pt x="63498" y="28322"/>
                </a:cubicBezTo>
                <a:cubicBezTo>
                  <a:pt x="67106" y="31920"/>
                  <a:pt x="72943" y="31921"/>
                  <a:pt x="76548" y="28317"/>
                </a:cubicBezTo>
                <a:cubicBezTo>
                  <a:pt x="80152" y="24708"/>
                  <a:pt x="80152" y="18867"/>
                  <a:pt x="76548" y="15263"/>
                </a:cubicBezTo>
                <a:cubicBezTo>
                  <a:pt x="56162" y="-5095"/>
                  <a:pt x="23035" y="-5082"/>
                  <a:pt x="2703" y="15267"/>
                </a:cubicBezTo>
                <a:close/>
              </a:path>
            </a:pathLst>
          </a:custGeom>
          <a:solidFill>
            <a:schemeClr val="bg1"/>
          </a:solidFill>
          <a:ln w="9117" cap="flat">
            <a:noFill/>
            <a:prstDash val="solid"/>
            <a:miter/>
          </a:ln>
        </p:spPr>
        <p:txBody>
          <a:bodyPr rtlCol="0" anchor="ctr"/>
          <a:lstStyle/>
          <a:p>
            <a:endParaRPr lang="en-US"/>
          </a:p>
        </p:txBody>
      </p:sp>
      <p:sp>
        <p:nvSpPr>
          <p:cNvPr id="483" name="Freeform 482">
            <a:extLst>
              <a:ext uri="{FF2B5EF4-FFF2-40B4-BE49-F238E27FC236}">
                <a16:creationId xmlns:a16="http://schemas.microsoft.com/office/drawing/2014/main" id="{D23F4586-7841-CD64-B49E-24681D4AB2CE}"/>
              </a:ext>
            </a:extLst>
          </p:cNvPr>
          <p:cNvSpPr/>
          <p:nvPr/>
        </p:nvSpPr>
        <p:spPr>
          <a:xfrm>
            <a:off x="5986333" y="5581301"/>
            <a:ext cx="531352" cy="316120"/>
          </a:xfrm>
          <a:custGeom>
            <a:avLst/>
            <a:gdLst>
              <a:gd name="connsiteX0" fmla="*/ 43690 w 531352"/>
              <a:gd name="connsiteY0" fmla="*/ 87376 h 316120"/>
              <a:gd name="connsiteX1" fmla="*/ 46092 w 531352"/>
              <a:gd name="connsiteY1" fmla="*/ 87132 h 316120"/>
              <a:gd name="connsiteX2" fmla="*/ 118043 w 531352"/>
              <a:gd name="connsiteY2" fmla="*/ 310515 h 316120"/>
              <a:gd name="connsiteX3" fmla="*/ 126420 w 531352"/>
              <a:gd name="connsiteY3" fmla="*/ 316121 h 316120"/>
              <a:gd name="connsiteX4" fmla="*/ 404934 w 531352"/>
              <a:gd name="connsiteY4" fmla="*/ 316121 h 316120"/>
              <a:gd name="connsiteX5" fmla="*/ 413310 w 531352"/>
              <a:gd name="connsiteY5" fmla="*/ 310518 h 316120"/>
              <a:gd name="connsiteX6" fmla="*/ 485261 w 531352"/>
              <a:gd name="connsiteY6" fmla="*/ 87125 h 316120"/>
              <a:gd name="connsiteX7" fmla="*/ 487744 w 531352"/>
              <a:gd name="connsiteY7" fmla="*/ 87376 h 316120"/>
              <a:gd name="connsiteX8" fmla="*/ 531353 w 531352"/>
              <a:gd name="connsiteY8" fmla="*/ 43690 h 316120"/>
              <a:gd name="connsiteX9" fmla="*/ 487744 w 531352"/>
              <a:gd name="connsiteY9" fmla="*/ 0 h 316120"/>
              <a:gd name="connsiteX10" fmla="*/ 444054 w 531352"/>
              <a:gd name="connsiteY10" fmla="*/ 43690 h 316120"/>
              <a:gd name="connsiteX11" fmla="*/ 467471 w 531352"/>
              <a:gd name="connsiteY11" fmla="*/ 82152 h 316120"/>
              <a:gd name="connsiteX12" fmla="*/ 398255 w 531352"/>
              <a:gd name="connsiteY12" fmla="*/ 297507 h 316120"/>
              <a:gd name="connsiteX13" fmla="*/ 133097 w 531352"/>
              <a:gd name="connsiteY13" fmla="*/ 297507 h 316120"/>
              <a:gd name="connsiteX14" fmla="*/ 63886 w 531352"/>
              <a:gd name="connsiteY14" fmla="*/ 82173 h 316120"/>
              <a:gd name="connsiteX15" fmla="*/ 87298 w 531352"/>
              <a:gd name="connsiteY15" fmla="*/ 43690 h 316120"/>
              <a:gd name="connsiteX16" fmla="*/ 43690 w 531352"/>
              <a:gd name="connsiteY16" fmla="*/ 0 h 316120"/>
              <a:gd name="connsiteX17" fmla="*/ 0 w 531352"/>
              <a:gd name="connsiteY17" fmla="*/ 43690 h 316120"/>
              <a:gd name="connsiteX18" fmla="*/ 43690 w 531352"/>
              <a:gd name="connsiteY18" fmla="*/ 87376 h 316120"/>
              <a:gd name="connsiteX19" fmla="*/ 487744 w 531352"/>
              <a:gd name="connsiteY19" fmla="*/ 18457 h 316120"/>
              <a:gd name="connsiteX20" fmla="*/ 512896 w 531352"/>
              <a:gd name="connsiteY20" fmla="*/ 43690 h 316120"/>
              <a:gd name="connsiteX21" fmla="*/ 487744 w 531352"/>
              <a:gd name="connsiteY21" fmla="*/ 68919 h 316120"/>
              <a:gd name="connsiteX22" fmla="*/ 462510 w 531352"/>
              <a:gd name="connsiteY22" fmla="*/ 43690 h 316120"/>
              <a:gd name="connsiteX23" fmla="*/ 487744 w 531352"/>
              <a:gd name="connsiteY23" fmla="*/ 18457 h 316120"/>
              <a:gd name="connsiteX24" fmla="*/ 43690 w 531352"/>
              <a:gd name="connsiteY24" fmla="*/ 18457 h 316120"/>
              <a:gd name="connsiteX25" fmla="*/ 68842 w 531352"/>
              <a:gd name="connsiteY25" fmla="*/ 43690 h 316120"/>
              <a:gd name="connsiteX26" fmla="*/ 43690 w 531352"/>
              <a:gd name="connsiteY26" fmla="*/ 68919 h 316120"/>
              <a:gd name="connsiteX27" fmla="*/ 18457 w 531352"/>
              <a:gd name="connsiteY27" fmla="*/ 43690 h 316120"/>
              <a:gd name="connsiteX28" fmla="*/ 43690 w 531352"/>
              <a:gd name="connsiteY28" fmla="*/ 18457 h 316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31352" h="316120">
                <a:moveTo>
                  <a:pt x="43690" y="87376"/>
                </a:moveTo>
                <a:cubicBezTo>
                  <a:pt x="44510" y="87376"/>
                  <a:pt x="45281" y="87177"/>
                  <a:pt x="46092" y="87132"/>
                </a:cubicBezTo>
                <a:cubicBezTo>
                  <a:pt x="125117" y="332519"/>
                  <a:pt x="116785" y="307749"/>
                  <a:pt x="118043" y="310515"/>
                </a:cubicBezTo>
                <a:cubicBezTo>
                  <a:pt x="119409" y="313660"/>
                  <a:pt x="122728" y="316121"/>
                  <a:pt x="126420" y="316121"/>
                </a:cubicBezTo>
                <a:cubicBezTo>
                  <a:pt x="424341" y="316121"/>
                  <a:pt x="404051" y="316121"/>
                  <a:pt x="404934" y="316121"/>
                </a:cubicBezTo>
                <a:cubicBezTo>
                  <a:pt x="408615" y="316121"/>
                  <a:pt x="411939" y="313667"/>
                  <a:pt x="413310" y="310518"/>
                </a:cubicBezTo>
                <a:cubicBezTo>
                  <a:pt x="417523" y="301037"/>
                  <a:pt x="402400" y="344634"/>
                  <a:pt x="485261" y="87125"/>
                </a:cubicBezTo>
                <a:cubicBezTo>
                  <a:pt x="486099" y="87173"/>
                  <a:pt x="486897" y="87376"/>
                  <a:pt x="487744" y="87376"/>
                </a:cubicBezTo>
                <a:cubicBezTo>
                  <a:pt x="511787" y="87376"/>
                  <a:pt x="531353" y="67779"/>
                  <a:pt x="531353" y="43690"/>
                </a:cubicBezTo>
                <a:cubicBezTo>
                  <a:pt x="531353" y="19601"/>
                  <a:pt x="511787" y="0"/>
                  <a:pt x="487744" y="0"/>
                </a:cubicBezTo>
                <a:cubicBezTo>
                  <a:pt x="463655" y="0"/>
                  <a:pt x="444054" y="19601"/>
                  <a:pt x="444054" y="43690"/>
                </a:cubicBezTo>
                <a:cubicBezTo>
                  <a:pt x="444054" y="60425"/>
                  <a:pt x="453620" y="74818"/>
                  <a:pt x="467471" y="82152"/>
                </a:cubicBezTo>
                <a:lnTo>
                  <a:pt x="398255" y="297507"/>
                </a:lnTo>
                <a:lnTo>
                  <a:pt x="133097" y="297507"/>
                </a:lnTo>
                <a:lnTo>
                  <a:pt x="63886" y="82173"/>
                </a:lnTo>
                <a:cubicBezTo>
                  <a:pt x="77732" y="74845"/>
                  <a:pt x="87298" y="60439"/>
                  <a:pt x="87298" y="43690"/>
                </a:cubicBezTo>
                <a:cubicBezTo>
                  <a:pt x="87298" y="19601"/>
                  <a:pt x="67734" y="0"/>
                  <a:pt x="43690" y="0"/>
                </a:cubicBezTo>
                <a:cubicBezTo>
                  <a:pt x="19601" y="0"/>
                  <a:pt x="0" y="19601"/>
                  <a:pt x="0" y="43690"/>
                </a:cubicBezTo>
                <a:cubicBezTo>
                  <a:pt x="0" y="67779"/>
                  <a:pt x="19601" y="87376"/>
                  <a:pt x="43690" y="87376"/>
                </a:cubicBezTo>
                <a:close/>
                <a:moveTo>
                  <a:pt x="487744" y="18457"/>
                </a:moveTo>
                <a:cubicBezTo>
                  <a:pt x="501613" y="18457"/>
                  <a:pt x="512896" y="29776"/>
                  <a:pt x="512896" y="43690"/>
                </a:cubicBezTo>
                <a:cubicBezTo>
                  <a:pt x="512896" y="57600"/>
                  <a:pt x="501613" y="68919"/>
                  <a:pt x="487744" y="68919"/>
                </a:cubicBezTo>
                <a:cubicBezTo>
                  <a:pt x="473830" y="68919"/>
                  <a:pt x="462510" y="57600"/>
                  <a:pt x="462510" y="43690"/>
                </a:cubicBezTo>
                <a:cubicBezTo>
                  <a:pt x="462510" y="29776"/>
                  <a:pt x="473830" y="18457"/>
                  <a:pt x="487744" y="18457"/>
                </a:cubicBezTo>
                <a:close/>
                <a:moveTo>
                  <a:pt x="43690" y="18457"/>
                </a:moveTo>
                <a:cubicBezTo>
                  <a:pt x="57560" y="18457"/>
                  <a:pt x="68842" y="29776"/>
                  <a:pt x="68842" y="43690"/>
                </a:cubicBezTo>
                <a:cubicBezTo>
                  <a:pt x="68842" y="57600"/>
                  <a:pt x="57560" y="68919"/>
                  <a:pt x="43690" y="68919"/>
                </a:cubicBezTo>
                <a:cubicBezTo>
                  <a:pt x="29776" y="68919"/>
                  <a:pt x="18457" y="57600"/>
                  <a:pt x="18457" y="43690"/>
                </a:cubicBezTo>
                <a:cubicBezTo>
                  <a:pt x="18457" y="29776"/>
                  <a:pt x="29776" y="18457"/>
                  <a:pt x="43690" y="18457"/>
                </a:cubicBezTo>
                <a:close/>
              </a:path>
            </a:pathLst>
          </a:custGeom>
          <a:solidFill>
            <a:schemeClr val="bg1"/>
          </a:solidFill>
          <a:ln w="9117" cap="flat">
            <a:noFill/>
            <a:prstDash val="solid"/>
            <a:miter/>
          </a:ln>
        </p:spPr>
        <p:txBody>
          <a:bodyPr rtlCol="0" anchor="ctr"/>
          <a:lstStyle/>
          <a:p>
            <a:endParaRPr lang="en-US"/>
          </a:p>
        </p:txBody>
      </p:sp>
      <p:sp>
        <p:nvSpPr>
          <p:cNvPr id="485" name="Freeform 484">
            <a:extLst>
              <a:ext uri="{FF2B5EF4-FFF2-40B4-BE49-F238E27FC236}">
                <a16:creationId xmlns:a16="http://schemas.microsoft.com/office/drawing/2014/main" id="{D5780BBF-0805-75B3-A9E8-F355EFC59AEE}"/>
              </a:ext>
            </a:extLst>
          </p:cNvPr>
          <p:cNvSpPr/>
          <p:nvPr/>
        </p:nvSpPr>
        <p:spPr>
          <a:xfrm>
            <a:off x="5023889" y="5588030"/>
            <a:ext cx="381574" cy="520328"/>
          </a:xfrm>
          <a:custGeom>
            <a:avLst/>
            <a:gdLst>
              <a:gd name="connsiteX0" fmla="*/ 0 w 381574"/>
              <a:gd name="connsiteY0" fmla="*/ 52033 h 520328"/>
              <a:gd name="connsiteX1" fmla="*/ 0 w 381574"/>
              <a:gd name="connsiteY1" fmla="*/ 494312 h 520328"/>
              <a:gd name="connsiteX2" fmla="*/ 26016 w 381574"/>
              <a:gd name="connsiteY2" fmla="*/ 520328 h 520328"/>
              <a:gd name="connsiteX3" fmla="*/ 355558 w 381574"/>
              <a:gd name="connsiteY3" fmla="*/ 520328 h 520328"/>
              <a:gd name="connsiteX4" fmla="*/ 381574 w 381574"/>
              <a:gd name="connsiteY4" fmla="*/ 494312 h 520328"/>
              <a:gd name="connsiteX5" fmla="*/ 381574 w 381574"/>
              <a:gd name="connsiteY5" fmla="*/ 52033 h 520328"/>
              <a:gd name="connsiteX6" fmla="*/ 355558 w 381574"/>
              <a:gd name="connsiteY6" fmla="*/ 26016 h 520328"/>
              <a:gd name="connsiteX7" fmla="*/ 293639 w 381574"/>
              <a:gd name="connsiteY7" fmla="*/ 26016 h 520328"/>
              <a:gd name="connsiteX8" fmla="*/ 260164 w 381574"/>
              <a:gd name="connsiteY8" fmla="*/ 0 h 520328"/>
              <a:gd name="connsiteX9" fmla="*/ 121410 w 381574"/>
              <a:gd name="connsiteY9" fmla="*/ 0 h 520328"/>
              <a:gd name="connsiteX10" fmla="*/ 87936 w 381574"/>
              <a:gd name="connsiteY10" fmla="*/ 26016 h 520328"/>
              <a:gd name="connsiteX11" fmla="*/ 26016 w 381574"/>
              <a:gd name="connsiteY11" fmla="*/ 26016 h 520328"/>
              <a:gd name="connsiteX12" fmla="*/ 0 w 381574"/>
              <a:gd name="connsiteY12" fmla="*/ 52033 h 520328"/>
              <a:gd name="connsiteX13" fmla="*/ 104066 w 381574"/>
              <a:gd name="connsiteY13" fmla="*/ 34689 h 520328"/>
              <a:gd name="connsiteX14" fmla="*/ 121410 w 381574"/>
              <a:gd name="connsiteY14" fmla="*/ 17344 h 520328"/>
              <a:gd name="connsiteX15" fmla="*/ 260164 w 381574"/>
              <a:gd name="connsiteY15" fmla="*/ 17344 h 520328"/>
              <a:gd name="connsiteX16" fmla="*/ 277509 w 381574"/>
              <a:gd name="connsiteY16" fmla="*/ 34689 h 520328"/>
              <a:gd name="connsiteX17" fmla="*/ 277509 w 381574"/>
              <a:gd name="connsiteY17" fmla="*/ 78049 h 520328"/>
              <a:gd name="connsiteX18" fmla="*/ 104066 w 381574"/>
              <a:gd name="connsiteY18" fmla="*/ 78049 h 520328"/>
              <a:gd name="connsiteX19" fmla="*/ 294853 w 381574"/>
              <a:gd name="connsiteY19" fmla="*/ 95394 h 520328"/>
              <a:gd name="connsiteX20" fmla="*/ 294853 w 381574"/>
              <a:gd name="connsiteY20" fmla="*/ 78049 h 520328"/>
              <a:gd name="connsiteX21" fmla="*/ 329541 w 381574"/>
              <a:gd name="connsiteY21" fmla="*/ 78049 h 520328"/>
              <a:gd name="connsiteX22" fmla="*/ 329541 w 381574"/>
              <a:gd name="connsiteY22" fmla="*/ 407591 h 520328"/>
              <a:gd name="connsiteX23" fmla="*/ 268836 w 381574"/>
              <a:gd name="connsiteY23" fmla="*/ 407591 h 520328"/>
              <a:gd name="connsiteX24" fmla="*/ 268836 w 381574"/>
              <a:gd name="connsiteY24" fmla="*/ 468296 h 520328"/>
              <a:gd name="connsiteX25" fmla="*/ 52033 w 381574"/>
              <a:gd name="connsiteY25" fmla="*/ 468296 h 520328"/>
              <a:gd name="connsiteX26" fmla="*/ 52033 w 381574"/>
              <a:gd name="connsiteY26" fmla="*/ 78049 h 520328"/>
              <a:gd name="connsiteX27" fmla="*/ 86721 w 381574"/>
              <a:gd name="connsiteY27" fmla="*/ 78049 h 520328"/>
              <a:gd name="connsiteX28" fmla="*/ 86721 w 381574"/>
              <a:gd name="connsiteY28" fmla="*/ 95394 h 520328"/>
              <a:gd name="connsiteX29" fmla="*/ 317314 w 381574"/>
              <a:gd name="connsiteY29" fmla="*/ 424935 h 520328"/>
              <a:gd name="connsiteX30" fmla="*/ 286181 w 381574"/>
              <a:gd name="connsiteY30" fmla="*/ 456068 h 520328"/>
              <a:gd name="connsiteX31" fmla="*/ 286181 w 381574"/>
              <a:gd name="connsiteY31" fmla="*/ 424935 h 520328"/>
              <a:gd name="connsiteX32" fmla="*/ 17344 w 381574"/>
              <a:gd name="connsiteY32" fmla="*/ 52033 h 520328"/>
              <a:gd name="connsiteX33" fmla="*/ 26016 w 381574"/>
              <a:gd name="connsiteY33" fmla="*/ 43361 h 520328"/>
              <a:gd name="connsiteX34" fmla="*/ 86721 w 381574"/>
              <a:gd name="connsiteY34" fmla="*/ 43361 h 520328"/>
              <a:gd name="connsiteX35" fmla="*/ 86721 w 381574"/>
              <a:gd name="connsiteY35" fmla="*/ 60705 h 520328"/>
              <a:gd name="connsiteX36" fmla="*/ 34689 w 381574"/>
              <a:gd name="connsiteY36" fmla="*/ 60705 h 520328"/>
              <a:gd name="connsiteX37" fmla="*/ 34689 w 381574"/>
              <a:gd name="connsiteY37" fmla="*/ 485640 h 520328"/>
              <a:gd name="connsiteX38" fmla="*/ 281064 w 381574"/>
              <a:gd name="connsiteY38" fmla="*/ 485640 h 520328"/>
              <a:gd name="connsiteX39" fmla="*/ 285053 w 381574"/>
              <a:gd name="connsiteY39" fmla="*/ 481651 h 520328"/>
              <a:gd name="connsiteX40" fmla="*/ 342810 w 381574"/>
              <a:gd name="connsiteY40" fmla="*/ 423894 h 520328"/>
              <a:gd name="connsiteX41" fmla="*/ 346799 w 381574"/>
              <a:gd name="connsiteY41" fmla="*/ 419905 h 520328"/>
              <a:gd name="connsiteX42" fmla="*/ 346799 w 381574"/>
              <a:gd name="connsiteY42" fmla="*/ 60705 h 520328"/>
              <a:gd name="connsiteX43" fmla="*/ 294853 w 381574"/>
              <a:gd name="connsiteY43" fmla="*/ 60705 h 520328"/>
              <a:gd name="connsiteX44" fmla="*/ 294853 w 381574"/>
              <a:gd name="connsiteY44" fmla="*/ 43361 h 520328"/>
              <a:gd name="connsiteX45" fmla="*/ 355558 w 381574"/>
              <a:gd name="connsiteY45" fmla="*/ 43361 h 520328"/>
              <a:gd name="connsiteX46" fmla="*/ 364230 w 381574"/>
              <a:gd name="connsiteY46" fmla="*/ 52033 h 520328"/>
              <a:gd name="connsiteX47" fmla="*/ 364230 w 381574"/>
              <a:gd name="connsiteY47" fmla="*/ 494312 h 520328"/>
              <a:gd name="connsiteX48" fmla="*/ 355558 w 381574"/>
              <a:gd name="connsiteY48" fmla="*/ 502984 h 520328"/>
              <a:gd name="connsiteX49" fmla="*/ 26016 w 381574"/>
              <a:gd name="connsiteY49" fmla="*/ 502984 h 520328"/>
              <a:gd name="connsiteX50" fmla="*/ 17344 w 381574"/>
              <a:gd name="connsiteY50" fmla="*/ 494312 h 52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81574" h="520328">
                <a:moveTo>
                  <a:pt x="0" y="52033"/>
                </a:moveTo>
                <a:lnTo>
                  <a:pt x="0" y="494312"/>
                </a:lnTo>
                <a:cubicBezTo>
                  <a:pt x="0" y="508681"/>
                  <a:pt x="11648" y="520328"/>
                  <a:pt x="26016" y="520328"/>
                </a:cubicBezTo>
                <a:lnTo>
                  <a:pt x="355558" y="520328"/>
                </a:lnTo>
                <a:cubicBezTo>
                  <a:pt x="369927" y="520328"/>
                  <a:pt x="381574" y="508681"/>
                  <a:pt x="381574" y="494312"/>
                </a:cubicBezTo>
                <a:lnTo>
                  <a:pt x="381574" y="52033"/>
                </a:lnTo>
                <a:cubicBezTo>
                  <a:pt x="381574" y="37664"/>
                  <a:pt x="369927" y="26016"/>
                  <a:pt x="355558" y="26016"/>
                </a:cubicBezTo>
                <a:lnTo>
                  <a:pt x="293639" y="26016"/>
                </a:lnTo>
                <a:cubicBezTo>
                  <a:pt x="289695" y="10741"/>
                  <a:pt x="275941" y="51"/>
                  <a:pt x="260164" y="0"/>
                </a:cubicBezTo>
                <a:lnTo>
                  <a:pt x="121410" y="0"/>
                </a:lnTo>
                <a:cubicBezTo>
                  <a:pt x="105634" y="51"/>
                  <a:pt x="91880" y="10741"/>
                  <a:pt x="87936" y="26016"/>
                </a:cubicBezTo>
                <a:lnTo>
                  <a:pt x="26016" y="26016"/>
                </a:lnTo>
                <a:cubicBezTo>
                  <a:pt x="11648" y="26016"/>
                  <a:pt x="0" y="37664"/>
                  <a:pt x="0" y="52033"/>
                </a:cubicBezTo>
                <a:close/>
                <a:moveTo>
                  <a:pt x="104066" y="34689"/>
                </a:moveTo>
                <a:cubicBezTo>
                  <a:pt x="104066" y="25110"/>
                  <a:pt x="111831" y="17344"/>
                  <a:pt x="121410" y="17344"/>
                </a:cubicBezTo>
                <a:lnTo>
                  <a:pt x="260164" y="17344"/>
                </a:lnTo>
                <a:cubicBezTo>
                  <a:pt x="269743" y="17344"/>
                  <a:pt x="277509" y="25110"/>
                  <a:pt x="277509" y="34689"/>
                </a:cubicBezTo>
                <a:lnTo>
                  <a:pt x="277509" y="78049"/>
                </a:lnTo>
                <a:lnTo>
                  <a:pt x="104066" y="78049"/>
                </a:lnTo>
                <a:close/>
                <a:moveTo>
                  <a:pt x="294853" y="95394"/>
                </a:moveTo>
                <a:lnTo>
                  <a:pt x="294853" y="78049"/>
                </a:lnTo>
                <a:lnTo>
                  <a:pt x="329541" y="78049"/>
                </a:lnTo>
                <a:lnTo>
                  <a:pt x="329541" y="407591"/>
                </a:lnTo>
                <a:lnTo>
                  <a:pt x="268836" y="407591"/>
                </a:lnTo>
                <a:lnTo>
                  <a:pt x="268836" y="468296"/>
                </a:lnTo>
                <a:lnTo>
                  <a:pt x="52033" y="468296"/>
                </a:lnTo>
                <a:lnTo>
                  <a:pt x="52033" y="78049"/>
                </a:lnTo>
                <a:lnTo>
                  <a:pt x="86721" y="78049"/>
                </a:lnTo>
                <a:lnTo>
                  <a:pt x="86721" y="95394"/>
                </a:lnTo>
                <a:close/>
                <a:moveTo>
                  <a:pt x="317314" y="424935"/>
                </a:moveTo>
                <a:lnTo>
                  <a:pt x="286181" y="456068"/>
                </a:lnTo>
                <a:lnTo>
                  <a:pt x="286181" y="424935"/>
                </a:lnTo>
                <a:close/>
                <a:moveTo>
                  <a:pt x="17344" y="52033"/>
                </a:moveTo>
                <a:cubicBezTo>
                  <a:pt x="17344" y="47243"/>
                  <a:pt x="21227" y="43361"/>
                  <a:pt x="26016" y="43361"/>
                </a:cubicBezTo>
                <a:lnTo>
                  <a:pt x="86721" y="43361"/>
                </a:lnTo>
                <a:lnTo>
                  <a:pt x="86721" y="60705"/>
                </a:lnTo>
                <a:lnTo>
                  <a:pt x="34689" y="60705"/>
                </a:lnTo>
                <a:lnTo>
                  <a:pt x="34689" y="485640"/>
                </a:lnTo>
                <a:lnTo>
                  <a:pt x="281064" y="485640"/>
                </a:lnTo>
                <a:lnTo>
                  <a:pt x="285053" y="481651"/>
                </a:lnTo>
                <a:lnTo>
                  <a:pt x="342810" y="423894"/>
                </a:lnTo>
                <a:lnTo>
                  <a:pt x="346799" y="419905"/>
                </a:lnTo>
                <a:lnTo>
                  <a:pt x="346799" y="60705"/>
                </a:lnTo>
                <a:lnTo>
                  <a:pt x="294853" y="60705"/>
                </a:lnTo>
                <a:lnTo>
                  <a:pt x="294853" y="43361"/>
                </a:lnTo>
                <a:lnTo>
                  <a:pt x="355558" y="43361"/>
                </a:lnTo>
                <a:cubicBezTo>
                  <a:pt x="360347" y="43361"/>
                  <a:pt x="364230" y="47243"/>
                  <a:pt x="364230" y="52033"/>
                </a:cubicBezTo>
                <a:lnTo>
                  <a:pt x="364230" y="494312"/>
                </a:lnTo>
                <a:cubicBezTo>
                  <a:pt x="364230" y="499102"/>
                  <a:pt x="360347" y="502984"/>
                  <a:pt x="355558" y="502984"/>
                </a:cubicBezTo>
                <a:lnTo>
                  <a:pt x="26016" y="502984"/>
                </a:lnTo>
                <a:cubicBezTo>
                  <a:pt x="21227" y="502984"/>
                  <a:pt x="17344" y="499102"/>
                  <a:pt x="17344" y="494312"/>
                </a:cubicBezTo>
                <a:close/>
              </a:path>
            </a:pathLst>
          </a:custGeom>
          <a:solidFill>
            <a:schemeClr val="bg1"/>
          </a:solidFill>
          <a:ln w="8632" cap="flat">
            <a:noFill/>
            <a:prstDash val="solid"/>
            <a:miter/>
          </a:ln>
        </p:spPr>
        <p:txBody>
          <a:bodyPr rtlCol="0" anchor="ctr"/>
          <a:lstStyle/>
          <a:p>
            <a:endParaRPr lang="en-US"/>
          </a:p>
        </p:txBody>
      </p:sp>
      <p:sp>
        <p:nvSpPr>
          <p:cNvPr id="486" name="Freeform 485">
            <a:extLst>
              <a:ext uri="{FF2B5EF4-FFF2-40B4-BE49-F238E27FC236}">
                <a16:creationId xmlns:a16="http://schemas.microsoft.com/office/drawing/2014/main" id="{97F25FD1-EB2D-2A8B-1F6C-CFFE158BC592}"/>
              </a:ext>
            </a:extLst>
          </p:cNvPr>
          <p:cNvSpPr/>
          <p:nvPr/>
        </p:nvSpPr>
        <p:spPr>
          <a:xfrm>
            <a:off x="5145299" y="5631390"/>
            <a:ext cx="330321" cy="442279"/>
          </a:xfrm>
          <a:custGeom>
            <a:avLst/>
            <a:gdLst>
              <a:gd name="connsiteX0" fmla="*/ 130082 w 330321"/>
              <a:gd name="connsiteY0" fmla="*/ 0 h 442279"/>
              <a:gd name="connsiteX1" fmla="*/ 8672 w 330321"/>
              <a:gd name="connsiteY1" fmla="*/ 0 h 442279"/>
              <a:gd name="connsiteX2" fmla="*/ 0 w 330321"/>
              <a:gd name="connsiteY2" fmla="*/ 8672 h 442279"/>
              <a:gd name="connsiteX3" fmla="*/ 8672 w 330321"/>
              <a:gd name="connsiteY3" fmla="*/ 17344 h 442279"/>
              <a:gd name="connsiteX4" fmla="*/ 130082 w 330321"/>
              <a:gd name="connsiteY4" fmla="*/ 17344 h 442279"/>
              <a:gd name="connsiteX5" fmla="*/ 138754 w 330321"/>
              <a:gd name="connsiteY5" fmla="*/ 8672 h 442279"/>
              <a:gd name="connsiteX6" fmla="*/ 130082 w 330321"/>
              <a:gd name="connsiteY6" fmla="*/ 0 h 442279"/>
              <a:gd name="connsiteX7" fmla="*/ 277509 w 330321"/>
              <a:gd name="connsiteY7" fmla="*/ 365357 h 442279"/>
              <a:gd name="connsiteX8" fmla="*/ 277509 w 330321"/>
              <a:gd name="connsiteY8" fmla="*/ 372902 h 442279"/>
              <a:gd name="connsiteX9" fmla="*/ 279330 w 330321"/>
              <a:gd name="connsiteY9" fmla="*/ 372902 h 442279"/>
              <a:gd name="connsiteX10" fmla="*/ 294853 w 330321"/>
              <a:gd name="connsiteY10" fmla="*/ 436035 h 442279"/>
              <a:gd name="connsiteX11" fmla="*/ 296847 w 330321"/>
              <a:gd name="connsiteY11" fmla="*/ 442279 h 442279"/>
              <a:gd name="connsiteX12" fmla="*/ 310116 w 330321"/>
              <a:gd name="connsiteY12" fmla="*/ 442279 h 442279"/>
              <a:gd name="connsiteX13" fmla="*/ 327460 w 330321"/>
              <a:gd name="connsiteY13" fmla="*/ 372902 h 442279"/>
              <a:gd name="connsiteX14" fmla="*/ 329541 w 330321"/>
              <a:gd name="connsiteY14" fmla="*/ 372902 h 442279"/>
              <a:gd name="connsiteX15" fmla="*/ 329541 w 330321"/>
              <a:gd name="connsiteY15" fmla="*/ 365357 h 442279"/>
              <a:gd name="connsiteX16" fmla="*/ 330322 w 330321"/>
              <a:gd name="connsiteY16" fmla="*/ 362409 h 442279"/>
              <a:gd name="connsiteX17" fmla="*/ 329541 w 330321"/>
              <a:gd name="connsiteY17" fmla="*/ 361455 h 442279"/>
              <a:gd name="connsiteX18" fmla="*/ 329541 w 330321"/>
              <a:gd name="connsiteY18" fmla="*/ 112738 h 442279"/>
              <a:gd name="connsiteX19" fmla="*/ 277509 w 330321"/>
              <a:gd name="connsiteY19" fmla="*/ 112738 h 442279"/>
              <a:gd name="connsiteX20" fmla="*/ 277509 w 330321"/>
              <a:gd name="connsiteY20" fmla="*/ 361542 h 442279"/>
              <a:gd name="connsiteX21" fmla="*/ 276815 w 330321"/>
              <a:gd name="connsiteY21" fmla="*/ 362495 h 442279"/>
              <a:gd name="connsiteX22" fmla="*/ 303525 w 330321"/>
              <a:gd name="connsiteY22" fmla="*/ 398051 h 442279"/>
              <a:gd name="connsiteX23" fmla="*/ 297281 w 330321"/>
              <a:gd name="connsiteY23" fmla="*/ 372902 h 442279"/>
              <a:gd name="connsiteX24" fmla="*/ 309769 w 330321"/>
              <a:gd name="connsiteY24" fmla="*/ 372902 h 442279"/>
              <a:gd name="connsiteX25" fmla="*/ 294853 w 330321"/>
              <a:gd name="connsiteY25" fmla="*/ 130082 h 442279"/>
              <a:gd name="connsiteX26" fmla="*/ 312197 w 330321"/>
              <a:gd name="connsiteY26" fmla="*/ 130082 h 442279"/>
              <a:gd name="connsiteX27" fmla="*/ 312197 w 330321"/>
              <a:gd name="connsiteY27" fmla="*/ 355558 h 442279"/>
              <a:gd name="connsiteX28" fmla="*/ 294853 w 330321"/>
              <a:gd name="connsiteY28" fmla="*/ 355558 h 442279"/>
              <a:gd name="connsiteX29" fmla="*/ 320869 w 330321"/>
              <a:gd name="connsiteY29" fmla="*/ 104066 h 442279"/>
              <a:gd name="connsiteX30" fmla="*/ 329541 w 330321"/>
              <a:gd name="connsiteY30" fmla="*/ 95394 h 442279"/>
              <a:gd name="connsiteX31" fmla="*/ 320869 w 330321"/>
              <a:gd name="connsiteY31" fmla="*/ 86721 h 442279"/>
              <a:gd name="connsiteX32" fmla="*/ 286181 w 330321"/>
              <a:gd name="connsiteY32" fmla="*/ 86721 h 442279"/>
              <a:gd name="connsiteX33" fmla="*/ 277509 w 330321"/>
              <a:gd name="connsiteY33" fmla="*/ 95394 h 442279"/>
              <a:gd name="connsiteX34" fmla="*/ 286181 w 330321"/>
              <a:gd name="connsiteY34" fmla="*/ 104066 h 442279"/>
              <a:gd name="connsiteX35" fmla="*/ 277509 w 330321"/>
              <a:gd name="connsiteY35" fmla="*/ 17344 h 442279"/>
              <a:gd name="connsiteX36" fmla="*/ 277509 w 330321"/>
              <a:gd name="connsiteY36" fmla="*/ 78049 h 442279"/>
              <a:gd name="connsiteX37" fmla="*/ 329541 w 330321"/>
              <a:gd name="connsiteY37" fmla="*/ 78049 h 442279"/>
              <a:gd name="connsiteX38" fmla="*/ 329541 w 330321"/>
              <a:gd name="connsiteY38" fmla="*/ 17344 h 442279"/>
              <a:gd name="connsiteX39" fmla="*/ 312197 w 330321"/>
              <a:gd name="connsiteY39" fmla="*/ 60705 h 442279"/>
              <a:gd name="connsiteX40" fmla="*/ 294853 w 330321"/>
              <a:gd name="connsiteY40" fmla="*/ 60705 h 442279"/>
              <a:gd name="connsiteX41" fmla="*/ 294853 w 330321"/>
              <a:gd name="connsiteY41" fmla="*/ 34689 h 442279"/>
              <a:gd name="connsiteX42" fmla="*/ 312197 w 330321"/>
              <a:gd name="connsiteY42" fmla="*/ 34689 h 442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0321" h="442279">
                <a:moveTo>
                  <a:pt x="130082" y="0"/>
                </a:moveTo>
                <a:lnTo>
                  <a:pt x="8672" y="0"/>
                </a:lnTo>
                <a:cubicBezTo>
                  <a:pt x="3883" y="0"/>
                  <a:pt x="0" y="3883"/>
                  <a:pt x="0" y="8672"/>
                </a:cubicBezTo>
                <a:cubicBezTo>
                  <a:pt x="0" y="13462"/>
                  <a:pt x="3883" y="17344"/>
                  <a:pt x="8672" y="17344"/>
                </a:cubicBezTo>
                <a:lnTo>
                  <a:pt x="130082" y="17344"/>
                </a:lnTo>
                <a:cubicBezTo>
                  <a:pt x="134872" y="17344"/>
                  <a:pt x="138754" y="13462"/>
                  <a:pt x="138754" y="8672"/>
                </a:cubicBezTo>
                <a:cubicBezTo>
                  <a:pt x="138754" y="3883"/>
                  <a:pt x="134872" y="0"/>
                  <a:pt x="130082" y="0"/>
                </a:cubicBezTo>
                <a:close/>
                <a:moveTo>
                  <a:pt x="277509" y="365357"/>
                </a:moveTo>
                <a:lnTo>
                  <a:pt x="277509" y="372902"/>
                </a:lnTo>
                <a:lnTo>
                  <a:pt x="279330" y="372902"/>
                </a:lnTo>
                <a:lnTo>
                  <a:pt x="294853" y="436035"/>
                </a:lnTo>
                <a:lnTo>
                  <a:pt x="296847" y="442279"/>
                </a:lnTo>
                <a:lnTo>
                  <a:pt x="310116" y="442279"/>
                </a:lnTo>
                <a:lnTo>
                  <a:pt x="327460" y="372902"/>
                </a:lnTo>
                <a:lnTo>
                  <a:pt x="329541" y="372902"/>
                </a:lnTo>
                <a:lnTo>
                  <a:pt x="329541" y="365357"/>
                </a:lnTo>
                <a:lnTo>
                  <a:pt x="330322" y="362409"/>
                </a:lnTo>
                <a:lnTo>
                  <a:pt x="329541" y="361455"/>
                </a:lnTo>
                <a:lnTo>
                  <a:pt x="329541" y="112738"/>
                </a:lnTo>
                <a:lnTo>
                  <a:pt x="277509" y="112738"/>
                </a:lnTo>
                <a:lnTo>
                  <a:pt x="277509" y="361542"/>
                </a:lnTo>
                <a:lnTo>
                  <a:pt x="276815" y="362495"/>
                </a:lnTo>
                <a:close/>
                <a:moveTo>
                  <a:pt x="303525" y="398051"/>
                </a:moveTo>
                <a:lnTo>
                  <a:pt x="297281" y="372902"/>
                </a:lnTo>
                <a:lnTo>
                  <a:pt x="309769" y="372902"/>
                </a:lnTo>
                <a:close/>
                <a:moveTo>
                  <a:pt x="294853" y="130082"/>
                </a:moveTo>
                <a:lnTo>
                  <a:pt x="312197" y="130082"/>
                </a:lnTo>
                <a:lnTo>
                  <a:pt x="312197" y="355558"/>
                </a:lnTo>
                <a:lnTo>
                  <a:pt x="294853" y="355558"/>
                </a:lnTo>
                <a:close/>
                <a:moveTo>
                  <a:pt x="320869" y="104066"/>
                </a:moveTo>
                <a:cubicBezTo>
                  <a:pt x="325659" y="104066"/>
                  <a:pt x="329541" y="100183"/>
                  <a:pt x="329541" y="95394"/>
                </a:cubicBezTo>
                <a:cubicBezTo>
                  <a:pt x="329541" y="90604"/>
                  <a:pt x="325659" y="86721"/>
                  <a:pt x="320869" y="86721"/>
                </a:cubicBezTo>
                <a:lnTo>
                  <a:pt x="286181" y="86721"/>
                </a:lnTo>
                <a:cubicBezTo>
                  <a:pt x="281391" y="86721"/>
                  <a:pt x="277509" y="90604"/>
                  <a:pt x="277509" y="95394"/>
                </a:cubicBezTo>
                <a:cubicBezTo>
                  <a:pt x="277509" y="100183"/>
                  <a:pt x="281391" y="104066"/>
                  <a:pt x="286181" y="104066"/>
                </a:cubicBezTo>
                <a:close/>
                <a:moveTo>
                  <a:pt x="277509" y="17344"/>
                </a:moveTo>
                <a:lnTo>
                  <a:pt x="277509" y="78049"/>
                </a:lnTo>
                <a:lnTo>
                  <a:pt x="329541" y="78049"/>
                </a:lnTo>
                <a:lnTo>
                  <a:pt x="329541" y="17344"/>
                </a:lnTo>
                <a:close/>
                <a:moveTo>
                  <a:pt x="312197" y="60705"/>
                </a:moveTo>
                <a:lnTo>
                  <a:pt x="294853" y="60705"/>
                </a:lnTo>
                <a:lnTo>
                  <a:pt x="294853" y="34689"/>
                </a:lnTo>
                <a:lnTo>
                  <a:pt x="312197" y="34689"/>
                </a:lnTo>
                <a:close/>
              </a:path>
            </a:pathLst>
          </a:custGeom>
          <a:solidFill>
            <a:schemeClr val="bg1"/>
          </a:solidFill>
          <a:ln w="8632" cap="flat">
            <a:noFill/>
            <a:prstDash val="solid"/>
            <a:miter/>
          </a:ln>
        </p:spPr>
        <p:txBody>
          <a:bodyPr rtlCol="0" anchor="ctr"/>
          <a:lstStyle/>
          <a:p>
            <a:endParaRPr lang="en-US"/>
          </a:p>
        </p:txBody>
      </p:sp>
      <p:sp>
        <p:nvSpPr>
          <p:cNvPr id="487" name="Freeform 486">
            <a:extLst>
              <a:ext uri="{FF2B5EF4-FFF2-40B4-BE49-F238E27FC236}">
                <a16:creationId xmlns:a16="http://schemas.microsoft.com/office/drawing/2014/main" id="{097C1FE7-8BA3-C79A-EE08-2C6F52F2D669}"/>
              </a:ext>
            </a:extLst>
          </p:cNvPr>
          <p:cNvSpPr/>
          <p:nvPr/>
        </p:nvSpPr>
        <p:spPr>
          <a:xfrm>
            <a:off x="5104454" y="5703283"/>
            <a:ext cx="55675" cy="55675"/>
          </a:xfrm>
          <a:custGeom>
            <a:avLst/>
            <a:gdLst>
              <a:gd name="connsiteX0" fmla="*/ 15610 w 55675"/>
              <a:gd name="connsiteY0" fmla="*/ 27838 h 55675"/>
              <a:gd name="connsiteX1" fmla="*/ 0 w 55675"/>
              <a:gd name="connsiteY1" fmla="*/ 43361 h 55675"/>
              <a:gd name="connsiteX2" fmla="*/ 12314 w 55675"/>
              <a:gd name="connsiteY2" fmla="*/ 55675 h 55675"/>
              <a:gd name="connsiteX3" fmla="*/ 27838 w 55675"/>
              <a:gd name="connsiteY3" fmla="*/ 40065 h 55675"/>
              <a:gd name="connsiteX4" fmla="*/ 43361 w 55675"/>
              <a:gd name="connsiteY4" fmla="*/ 55675 h 55675"/>
              <a:gd name="connsiteX5" fmla="*/ 55675 w 55675"/>
              <a:gd name="connsiteY5" fmla="*/ 43361 h 55675"/>
              <a:gd name="connsiteX6" fmla="*/ 40065 w 55675"/>
              <a:gd name="connsiteY6" fmla="*/ 27838 h 55675"/>
              <a:gd name="connsiteX7" fmla="*/ 55675 w 55675"/>
              <a:gd name="connsiteY7" fmla="*/ 12314 h 55675"/>
              <a:gd name="connsiteX8" fmla="*/ 43361 w 55675"/>
              <a:gd name="connsiteY8" fmla="*/ 0 h 55675"/>
              <a:gd name="connsiteX9" fmla="*/ 27838 w 55675"/>
              <a:gd name="connsiteY9" fmla="*/ 15610 h 55675"/>
              <a:gd name="connsiteX10" fmla="*/ 12314 w 55675"/>
              <a:gd name="connsiteY10" fmla="*/ 0 h 55675"/>
              <a:gd name="connsiteX11" fmla="*/ 0 w 55675"/>
              <a:gd name="connsiteY11" fmla="*/ 12314 h 55675"/>
              <a:gd name="connsiteX12" fmla="*/ 15610 w 55675"/>
              <a:gd name="connsiteY12" fmla="*/ 27838 h 5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675" h="55675">
                <a:moveTo>
                  <a:pt x="15610" y="27838"/>
                </a:moveTo>
                <a:lnTo>
                  <a:pt x="0" y="43361"/>
                </a:lnTo>
                <a:lnTo>
                  <a:pt x="12314" y="55675"/>
                </a:lnTo>
                <a:lnTo>
                  <a:pt x="27838" y="40065"/>
                </a:lnTo>
                <a:lnTo>
                  <a:pt x="43361" y="55675"/>
                </a:lnTo>
                <a:lnTo>
                  <a:pt x="55675" y="43361"/>
                </a:lnTo>
                <a:lnTo>
                  <a:pt x="40065" y="27838"/>
                </a:lnTo>
                <a:lnTo>
                  <a:pt x="55675" y="12314"/>
                </a:lnTo>
                <a:lnTo>
                  <a:pt x="43361" y="0"/>
                </a:lnTo>
                <a:lnTo>
                  <a:pt x="27838" y="15610"/>
                </a:lnTo>
                <a:lnTo>
                  <a:pt x="12314" y="0"/>
                </a:lnTo>
                <a:lnTo>
                  <a:pt x="0" y="12314"/>
                </a:lnTo>
                <a:lnTo>
                  <a:pt x="15610" y="27838"/>
                </a:lnTo>
                <a:close/>
              </a:path>
            </a:pathLst>
          </a:custGeom>
          <a:solidFill>
            <a:schemeClr val="bg1"/>
          </a:solidFill>
          <a:ln w="8632" cap="flat">
            <a:noFill/>
            <a:prstDash val="solid"/>
            <a:miter/>
          </a:ln>
        </p:spPr>
        <p:txBody>
          <a:bodyPr rtlCol="0" anchor="ctr"/>
          <a:lstStyle/>
          <a:p>
            <a:endParaRPr lang="en-US"/>
          </a:p>
        </p:txBody>
      </p:sp>
      <p:sp>
        <p:nvSpPr>
          <p:cNvPr id="488" name="Freeform 487">
            <a:extLst>
              <a:ext uri="{FF2B5EF4-FFF2-40B4-BE49-F238E27FC236}">
                <a16:creationId xmlns:a16="http://schemas.microsoft.com/office/drawing/2014/main" id="{0C56B4EF-F233-1CF0-10EC-34546FC5AF9C}"/>
              </a:ext>
            </a:extLst>
          </p:cNvPr>
          <p:cNvSpPr/>
          <p:nvPr/>
        </p:nvSpPr>
        <p:spPr>
          <a:xfrm>
            <a:off x="5217191" y="5980791"/>
            <a:ext cx="55675" cy="55675"/>
          </a:xfrm>
          <a:custGeom>
            <a:avLst/>
            <a:gdLst>
              <a:gd name="connsiteX0" fmla="*/ 43361 w 55675"/>
              <a:gd name="connsiteY0" fmla="*/ 0 h 55675"/>
              <a:gd name="connsiteX1" fmla="*/ 27838 w 55675"/>
              <a:gd name="connsiteY1" fmla="*/ 15610 h 55675"/>
              <a:gd name="connsiteX2" fmla="*/ 12314 w 55675"/>
              <a:gd name="connsiteY2" fmla="*/ 0 h 55675"/>
              <a:gd name="connsiteX3" fmla="*/ 0 w 55675"/>
              <a:gd name="connsiteY3" fmla="*/ 12314 h 55675"/>
              <a:gd name="connsiteX4" fmla="*/ 15610 w 55675"/>
              <a:gd name="connsiteY4" fmla="*/ 27838 h 55675"/>
              <a:gd name="connsiteX5" fmla="*/ 0 w 55675"/>
              <a:gd name="connsiteY5" fmla="*/ 43361 h 55675"/>
              <a:gd name="connsiteX6" fmla="*/ 12314 w 55675"/>
              <a:gd name="connsiteY6" fmla="*/ 55675 h 55675"/>
              <a:gd name="connsiteX7" fmla="*/ 27838 w 55675"/>
              <a:gd name="connsiteY7" fmla="*/ 40065 h 55675"/>
              <a:gd name="connsiteX8" fmla="*/ 43361 w 55675"/>
              <a:gd name="connsiteY8" fmla="*/ 55675 h 55675"/>
              <a:gd name="connsiteX9" fmla="*/ 55675 w 55675"/>
              <a:gd name="connsiteY9" fmla="*/ 43361 h 55675"/>
              <a:gd name="connsiteX10" fmla="*/ 40065 w 55675"/>
              <a:gd name="connsiteY10" fmla="*/ 27838 h 55675"/>
              <a:gd name="connsiteX11" fmla="*/ 55675 w 55675"/>
              <a:gd name="connsiteY11" fmla="*/ 12314 h 55675"/>
              <a:gd name="connsiteX12" fmla="*/ 43361 w 55675"/>
              <a:gd name="connsiteY12" fmla="*/ 0 h 5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675" h="55675">
                <a:moveTo>
                  <a:pt x="43361" y="0"/>
                </a:moveTo>
                <a:lnTo>
                  <a:pt x="27838" y="15610"/>
                </a:lnTo>
                <a:lnTo>
                  <a:pt x="12314" y="0"/>
                </a:lnTo>
                <a:lnTo>
                  <a:pt x="0" y="12314"/>
                </a:lnTo>
                <a:lnTo>
                  <a:pt x="15610" y="27838"/>
                </a:lnTo>
                <a:lnTo>
                  <a:pt x="0" y="43361"/>
                </a:lnTo>
                <a:lnTo>
                  <a:pt x="12314" y="55675"/>
                </a:lnTo>
                <a:lnTo>
                  <a:pt x="27838" y="40065"/>
                </a:lnTo>
                <a:lnTo>
                  <a:pt x="43361" y="55675"/>
                </a:lnTo>
                <a:lnTo>
                  <a:pt x="55675" y="43361"/>
                </a:lnTo>
                <a:lnTo>
                  <a:pt x="40065" y="27838"/>
                </a:lnTo>
                <a:lnTo>
                  <a:pt x="55675" y="12314"/>
                </a:lnTo>
                <a:lnTo>
                  <a:pt x="43361" y="0"/>
                </a:lnTo>
                <a:close/>
              </a:path>
            </a:pathLst>
          </a:custGeom>
          <a:solidFill>
            <a:schemeClr val="bg1"/>
          </a:solidFill>
          <a:ln w="8632" cap="flat">
            <a:noFill/>
            <a:prstDash val="solid"/>
            <a:miter/>
          </a:ln>
        </p:spPr>
        <p:txBody>
          <a:bodyPr rtlCol="0" anchor="ctr"/>
          <a:lstStyle/>
          <a:p>
            <a:endParaRPr lang="en-US"/>
          </a:p>
        </p:txBody>
      </p:sp>
      <p:sp>
        <p:nvSpPr>
          <p:cNvPr id="489" name="Freeform 488">
            <a:extLst>
              <a:ext uri="{FF2B5EF4-FFF2-40B4-BE49-F238E27FC236}">
                <a16:creationId xmlns:a16="http://schemas.microsoft.com/office/drawing/2014/main" id="{22C67BD9-062F-6A4F-4252-B0BD0F939A5C}"/>
              </a:ext>
            </a:extLst>
          </p:cNvPr>
          <p:cNvSpPr/>
          <p:nvPr/>
        </p:nvSpPr>
        <p:spPr>
          <a:xfrm>
            <a:off x="5093266" y="5697212"/>
            <a:ext cx="242819" cy="341769"/>
          </a:xfrm>
          <a:custGeom>
            <a:avLst/>
            <a:gdLst>
              <a:gd name="connsiteX0" fmla="*/ 43361 w 242819"/>
              <a:gd name="connsiteY0" fmla="*/ 255048 h 341769"/>
              <a:gd name="connsiteX1" fmla="*/ 0 w 242819"/>
              <a:gd name="connsiteY1" fmla="*/ 298408 h 341769"/>
              <a:gd name="connsiteX2" fmla="*/ 43361 w 242819"/>
              <a:gd name="connsiteY2" fmla="*/ 341769 h 341769"/>
              <a:gd name="connsiteX3" fmla="*/ 86721 w 242819"/>
              <a:gd name="connsiteY3" fmla="*/ 298408 h 341769"/>
              <a:gd name="connsiteX4" fmla="*/ 43361 w 242819"/>
              <a:gd name="connsiteY4" fmla="*/ 255048 h 341769"/>
              <a:gd name="connsiteX5" fmla="*/ 43361 w 242819"/>
              <a:gd name="connsiteY5" fmla="*/ 324425 h 341769"/>
              <a:gd name="connsiteX6" fmla="*/ 17344 w 242819"/>
              <a:gd name="connsiteY6" fmla="*/ 298408 h 341769"/>
              <a:gd name="connsiteX7" fmla="*/ 43361 w 242819"/>
              <a:gd name="connsiteY7" fmla="*/ 272392 h 341769"/>
              <a:gd name="connsiteX8" fmla="*/ 69377 w 242819"/>
              <a:gd name="connsiteY8" fmla="*/ 298408 h 341769"/>
              <a:gd name="connsiteX9" fmla="*/ 43361 w 242819"/>
              <a:gd name="connsiteY9" fmla="*/ 324425 h 341769"/>
              <a:gd name="connsiteX10" fmla="*/ 208131 w 242819"/>
              <a:gd name="connsiteY10" fmla="*/ 168326 h 341769"/>
              <a:gd name="connsiteX11" fmla="*/ 69377 w 242819"/>
              <a:gd name="connsiteY11" fmla="*/ 168326 h 341769"/>
              <a:gd name="connsiteX12" fmla="*/ 34689 w 242819"/>
              <a:gd name="connsiteY12" fmla="*/ 203015 h 341769"/>
              <a:gd name="connsiteX13" fmla="*/ 34689 w 242819"/>
              <a:gd name="connsiteY13" fmla="*/ 229031 h 341769"/>
              <a:gd name="connsiteX14" fmla="*/ 43361 w 242819"/>
              <a:gd name="connsiteY14" fmla="*/ 237703 h 341769"/>
              <a:gd name="connsiteX15" fmla="*/ 52033 w 242819"/>
              <a:gd name="connsiteY15" fmla="*/ 229031 h 341769"/>
              <a:gd name="connsiteX16" fmla="*/ 52033 w 242819"/>
              <a:gd name="connsiteY16" fmla="*/ 203015 h 341769"/>
              <a:gd name="connsiteX17" fmla="*/ 69377 w 242819"/>
              <a:gd name="connsiteY17" fmla="*/ 185671 h 341769"/>
              <a:gd name="connsiteX18" fmla="*/ 208131 w 242819"/>
              <a:gd name="connsiteY18" fmla="*/ 185671 h 341769"/>
              <a:gd name="connsiteX19" fmla="*/ 242820 w 242819"/>
              <a:gd name="connsiteY19" fmla="*/ 150982 h 341769"/>
              <a:gd name="connsiteX20" fmla="*/ 208131 w 242819"/>
              <a:gd name="connsiteY20" fmla="*/ 116293 h 341769"/>
              <a:gd name="connsiteX21" fmla="*/ 182115 w 242819"/>
              <a:gd name="connsiteY21" fmla="*/ 116293 h 341769"/>
              <a:gd name="connsiteX22" fmla="*/ 164771 w 242819"/>
              <a:gd name="connsiteY22" fmla="*/ 98949 h 341769"/>
              <a:gd name="connsiteX23" fmla="*/ 164771 w 242819"/>
              <a:gd name="connsiteY23" fmla="*/ 33128 h 341769"/>
              <a:gd name="connsiteX24" fmla="*/ 175958 w 242819"/>
              <a:gd name="connsiteY24" fmla="*/ 44315 h 341769"/>
              <a:gd name="connsiteX25" fmla="*/ 188185 w 242819"/>
              <a:gd name="connsiteY25" fmla="*/ 43369 h 341769"/>
              <a:gd name="connsiteX26" fmla="*/ 188185 w 242819"/>
              <a:gd name="connsiteY26" fmla="*/ 32087 h 341769"/>
              <a:gd name="connsiteX27" fmla="*/ 162169 w 242819"/>
              <a:gd name="connsiteY27" fmla="*/ 6070 h 341769"/>
              <a:gd name="connsiteX28" fmla="*/ 162169 w 242819"/>
              <a:gd name="connsiteY28" fmla="*/ 6070 h 341769"/>
              <a:gd name="connsiteX29" fmla="*/ 156099 w 242819"/>
              <a:gd name="connsiteY29" fmla="*/ 0 h 341769"/>
              <a:gd name="connsiteX30" fmla="*/ 149941 w 242819"/>
              <a:gd name="connsiteY30" fmla="*/ 6157 h 341769"/>
              <a:gd name="connsiteX31" fmla="*/ 149941 w 242819"/>
              <a:gd name="connsiteY31" fmla="*/ 6157 h 341769"/>
              <a:gd name="connsiteX32" fmla="*/ 123925 w 242819"/>
              <a:gd name="connsiteY32" fmla="*/ 32174 h 341769"/>
              <a:gd name="connsiteX33" fmla="*/ 124871 w 242819"/>
              <a:gd name="connsiteY33" fmla="*/ 44401 h 341769"/>
              <a:gd name="connsiteX34" fmla="*/ 136153 w 242819"/>
              <a:gd name="connsiteY34" fmla="*/ 44401 h 341769"/>
              <a:gd name="connsiteX35" fmla="*/ 147426 w 242819"/>
              <a:gd name="connsiteY35" fmla="*/ 33128 h 341769"/>
              <a:gd name="connsiteX36" fmla="*/ 147426 w 242819"/>
              <a:gd name="connsiteY36" fmla="*/ 98949 h 341769"/>
              <a:gd name="connsiteX37" fmla="*/ 182115 w 242819"/>
              <a:gd name="connsiteY37" fmla="*/ 133638 h 341769"/>
              <a:gd name="connsiteX38" fmla="*/ 208131 w 242819"/>
              <a:gd name="connsiteY38" fmla="*/ 133638 h 341769"/>
              <a:gd name="connsiteX39" fmla="*/ 225476 w 242819"/>
              <a:gd name="connsiteY39" fmla="*/ 150982 h 341769"/>
              <a:gd name="connsiteX40" fmla="*/ 208131 w 242819"/>
              <a:gd name="connsiteY40" fmla="*/ 168326 h 341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42819" h="341769">
                <a:moveTo>
                  <a:pt x="43361" y="255048"/>
                </a:moveTo>
                <a:cubicBezTo>
                  <a:pt x="19413" y="255048"/>
                  <a:pt x="0" y="274461"/>
                  <a:pt x="0" y="298408"/>
                </a:cubicBezTo>
                <a:cubicBezTo>
                  <a:pt x="0" y="322356"/>
                  <a:pt x="19413" y="341769"/>
                  <a:pt x="43361" y="341769"/>
                </a:cubicBezTo>
                <a:cubicBezTo>
                  <a:pt x="67308" y="341769"/>
                  <a:pt x="86721" y="322356"/>
                  <a:pt x="86721" y="298408"/>
                </a:cubicBezTo>
                <a:cubicBezTo>
                  <a:pt x="86721" y="274461"/>
                  <a:pt x="67308" y="255048"/>
                  <a:pt x="43361" y="255048"/>
                </a:cubicBezTo>
                <a:close/>
                <a:moveTo>
                  <a:pt x="43361" y="324425"/>
                </a:moveTo>
                <a:cubicBezTo>
                  <a:pt x="28992" y="324425"/>
                  <a:pt x="17344" y="312777"/>
                  <a:pt x="17344" y="298408"/>
                </a:cubicBezTo>
                <a:cubicBezTo>
                  <a:pt x="17344" y="284040"/>
                  <a:pt x="28992" y="272392"/>
                  <a:pt x="43361" y="272392"/>
                </a:cubicBezTo>
                <a:cubicBezTo>
                  <a:pt x="57730" y="272392"/>
                  <a:pt x="69377" y="284040"/>
                  <a:pt x="69377" y="298408"/>
                </a:cubicBezTo>
                <a:cubicBezTo>
                  <a:pt x="69377" y="312777"/>
                  <a:pt x="57730" y="324425"/>
                  <a:pt x="43361" y="324425"/>
                </a:cubicBezTo>
                <a:close/>
                <a:moveTo>
                  <a:pt x="208131" y="168326"/>
                </a:moveTo>
                <a:lnTo>
                  <a:pt x="69377" y="168326"/>
                </a:lnTo>
                <a:cubicBezTo>
                  <a:pt x="50219" y="168326"/>
                  <a:pt x="34689" y="183857"/>
                  <a:pt x="34689" y="203015"/>
                </a:cubicBezTo>
                <a:lnTo>
                  <a:pt x="34689" y="229031"/>
                </a:lnTo>
                <a:cubicBezTo>
                  <a:pt x="34689" y="233821"/>
                  <a:pt x="38571" y="237703"/>
                  <a:pt x="43361" y="237703"/>
                </a:cubicBezTo>
                <a:cubicBezTo>
                  <a:pt x="48150" y="237703"/>
                  <a:pt x="52033" y="233821"/>
                  <a:pt x="52033" y="229031"/>
                </a:cubicBezTo>
                <a:lnTo>
                  <a:pt x="52033" y="203015"/>
                </a:lnTo>
                <a:cubicBezTo>
                  <a:pt x="52033" y="193436"/>
                  <a:pt x="59798" y="185671"/>
                  <a:pt x="69377" y="185671"/>
                </a:cubicBezTo>
                <a:lnTo>
                  <a:pt x="208131" y="185671"/>
                </a:lnTo>
                <a:cubicBezTo>
                  <a:pt x="227289" y="185671"/>
                  <a:pt x="242820" y="170140"/>
                  <a:pt x="242820" y="150982"/>
                </a:cubicBezTo>
                <a:cubicBezTo>
                  <a:pt x="242820" y="131824"/>
                  <a:pt x="227289" y="116293"/>
                  <a:pt x="208131" y="116293"/>
                </a:cubicBezTo>
                <a:lnTo>
                  <a:pt x="182115" y="116293"/>
                </a:lnTo>
                <a:cubicBezTo>
                  <a:pt x="172536" y="116293"/>
                  <a:pt x="164771" y="108528"/>
                  <a:pt x="164771" y="98949"/>
                </a:cubicBezTo>
                <a:lnTo>
                  <a:pt x="164771" y="33128"/>
                </a:lnTo>
                <a:lnTo>
                  <a:pt x="175958" y="44315"/>
                </a:lnTo>
                <a:cubicBezTo>
                  <a:pt x="179596" y="47430"/>
                  <a:pt x="185070" y="47006"/>
                  <a:pt x="188185" y="43369"/>
                </a:cubicBezTo>
                <a:cubicBezTo>
                  <a:pt x="190966" y="40122"/>
                  <a:pt x="190966" y="35334"/>
                  <a:pt x="188185" y="32087"/>
                </a:cubicBezTo>
                <a:lnTo>
                  <a:pt x="162169" y="6070"/>
                </a:lnTo>
                <a:lnTo>
                  <a:pt x="162169" y="6070"/>
                </a:lnTo>
                <a:lnTo>
                  <a:pt x="156099" y="0"/>
                </a:lnTo>
                <a:lnTo>
                  <a:pt x="149941" y="6157"/>
                </a:lnTo>
                <a:lnTo>
                  <a:pt x="149941" y="6157"/>
                </a:lnTo>
                <a:lnTo>
                  <a:pt x="123925" y="32174"/>
                </a:lnTo>
                <a:cubicBezTo>
                  <a:pt x="120810" y="35812"/>
                  <a:pt x="121233" y="41286"/>
                  <a:pt x="124871" y="44401"/>
                </a:cubicBezTo>
                <a:cubicBezTo>
                  <a:pt x="128118" y="47182"/>
                  <a:pt x="132906" y="47182"/>
                  <a:pt x="136153" y="44401"/>
                </a:cubicBezTo>
                <a:lnTo>
                  <a:pt x="147426" y="33128"/>
                </a:lnTo>
                <a:lnTo>
                  <a:pt x="147426" y="98949"/>
                </a:lnTo>
                <a:cubicBezTo>
                  <a:pt x="147426" y="118107"/>
                  <a:pt x="162957" y="133638"/>
                  <a:pt x="182115" y="133638"/>
                </a:cubicBezTo>
                <a:lnTo>
                  <a:pt x="208131" y="133638"/>
                </a:lnTo>
                <a:cubicBezTo>
                  <a:pt x="217711" y="133638"/>
                  <a:pt x="225476" y="141403"/>
                  <a:pt x="225476" y="150982"/>
                </a:cubicBezTo>
                <a:cubicBezTo>
                  <a:pt x="225476" y="160561"/>
                  <a:pt x="217711" y="168326"/>
                  <a:pt x="208131" y="168326"/>
                </a:cubicBezTo>
                <a:close/>
              </a:path>
            </a:pathLst>
          </a:custGeom>
          <a:solidFill>
            <a:schemeClr val="bg1"/>
          </a:solidFill>
          <a:ln w="8632" cap="flat">
            <a:noFill/>
            <a:prstDash val="solid"/>
            <a:miter/>
          </a:ln>
        </p:spPr>
        <p:txBody>
          <a:bodyPr rtlCol="0" anchor="ctr"/>
          <a:lstStyle/>
          <a:p>
            <a:endParaRPr lang="en-US"/>
          </a:p>
        </p:txBody>
      </p:sp>
      <p:sp>
        <p:nvSpPr>
          <p:cNvPr id="490" name="Graphic 50">
            <a:extLst>
              <a:ext uri="{FF2B5EF4-FFF2-40B4-BE49-F238E27FC236}">
                <a16:creationId xmlns:a16="http://schemas.microsoft.com/office/drawing/2014/main" id="{6F1D0E9A-94E1-6832-EF28-E5A9C1A60CD3}"/>
              </a:ext>
            </a:extLst>
          </p:cNvPr>
          <p:cNvSpPr/>
          <p:nvPr/>
        </p:nvSpPr>
        <p:spPr>
          <a:xfrm>
            <a:off x="3878996" y="5677075"/>
            <a:ext cx="444892" cy="385573"/>
          </a:xfrm>
          <a:custGeom>
            <a:avLst/>
            <a:gdLst>
              <a:gd name="connsiteX0" fmla="*/ 360271 w 444892"/>
              <a:gd name="connsiteY0" fmla="*/ 250323 h 385573"/>
              <a:gd name="connsiteX1" fmla="*/ 385574 w 444892"/>
              <a:gd name="connsiteY1" fmla="*/ 177957 h 385573"/>
              <a:gd name="connsiteX2" fmla="*/ 266936 w 444892"/>
              <a:gd name="connsiteY2" fmla="*/ 59319 h 385573"/>
              <a:gd name="connsiteX3" fmla="*/ 148298 w 444892"/>
              <a:gd name="connsiteY3" fmla="*/ 177957 h 385573"/>
              <a:gd name="connsiteX4" fmla="*/ 266936 w 444892"/>
              <a:gd name="connsiteY4" fmla="*/ 296595 h 385573"/>
              <a:gd name="connsiteX5" fmla="*/ 339299 w 444892"/>
              <a:gd name="connsiteY5" fmla="*/ 271293 h 385573"/>
              <a:gd name="connsiteX6" fmla="*/ 419578 w 444892"/>
              <a:gd name="connsiteY6" fmla="*/ 351572 h 385573"/>
              <a:gd name="connsiteX7" fmla="*/ 430063 w 444892"/>
              <a:gd name="connsiteY7" fmla="*/ 355917 h 385573"/>
              <a:gd name="connsiteX8" fmla="*/ 440547 w 444892"/>
              <a:gd name="connsiteY8" fmla="*/ 351572 h 385573"/>
              <a:gd name="connsiteX9" fmla="*/ 440547 w 444892"/>
              <a:gd name="connsiteY9" fmla="*/ 330603 h 385573"/>
              <a:gd name="connsiteX10" fmla="*/ 360271 w 444892"/>
              <a:gd name="connsiteY10" fmla="*/ 250326 h 385573"/>
              <a:gd name="connsiteX11" fmla="*/ 177957 w 444892"/>
              <a:gd name="connsiteY11" fmla="*/ 177957 h 385573"/>
              <a:gd name="connsiteX12" fmla="*/ 266936 w 444892"/>
              <a:gd name="connsiteY12" fmla="*/ 88979 h 385573"/>
              <a:gd name="connsiteX13" fmla="*/ 355914 w 444892"/>
              <a:gd name="connsiteY13" fmla="*/ 177957 h 385573"/>
              <a:gd name="connsiteX14" fmla="*/ 266936 w 444892"/>
              <a:gd name="connsiteY14" fmla="*/ 266936 h 385573"/>
              <a:gd name="connsiteX15" fmla="*/ 177957 w 444892"/>
              <a:gd name="connsiteY15" fmla="*/ 177957 h 385573"/>
              <a:gd name="connsiteX16" fmla="*/ 430063 w 444892"/>
              <a:gd name="connsiteY16" fmla="*/ 0 h 385573"/>
              <a:gd name="connsiteX17" fmla="*/ 14830 w 444892"/>
              <a:gd name="connsiteY17" fmla="*/ 0 h 385573"/>
              <a:gd name="connsiteX18" fmla="*/ 0 w 444892"/>
              <a:gd name="connsiteY18" fmla="*/ 14830 h 385573"/>
              <a:gd name="connsiteX19" fmla="*/ 14830 w 444892"/>
              <a:gd name="connsiteY19" fmla="*/ 29660 h 385573"/>
              <a:gd name="connsiteX20" fmla="*/ 430063 w 444892"/>
              <a:gd name="connsiteY20" fmla="*/ 29660 h 385573"/>
              <a:gd name="connsiteX21" fmla="*/ 444893 w 444892"/>
              <a:gd name="connsiteY21" fmla="*/ 14830 h 385573"/>
              <a:gd name="connsiteX22" fmla="*/ 430063 w 444892"/>
              <a:gd name="connsiteY22" fmla="*/ 0 h 385573"/>
              <a:gd name="connsiteX23" fmla="*/ 14830 w 444892"/>
              <a:gd name="connsiteY23" fmla="*/ 207617 h 385573"/>
              <a:gd name="connsiteX24" fmla="*/ 103808 w 444892"/>
              <a:gd name="connsiteY24" fmla="*/ 207617 h 385573"/>
              <a:gd name="connsiteX25" fmla="*/ 118638 w 444892"/>
              <a:gd name="connsiteY25" fmla="*/ 192787 h 385573"/>
              <a:gd name="connsiteX26" fmla="*/ 103808 w 444892"/>
              <a:gd name="connsiteY26" fmla="*/ 177957 h 385573"/>
              <a:gd name="connsiteX27" fmla="*/ 14830 w 444892"/>
              <a:gd name="connsiteY27" fmla="*/ 177957 h 385573"/>
              <a:gd name="connsiteX28" fmla="*/ 0 w 444892"/>
              <a:gd name="connsiteY28" fmla="*/ 192787 h 385573"/>
              <a:gd name="connsiteX29" fmla="*/ 14830 w 444892"/>
              <a:gd name="connsiteY29" fmla="*/ 207617 h 385573"/>
              <a:gd name="connsiteX30" fmla="*/ 14830 w 444892"/>
              <a:gd name="connsiteY30" fmla="*/ 296595 h 385573"/>
              <a:gd name="connsiteX31" fmla="*/ 103808 w 444892"/>
              <a:gd name="connsiteY31" fmla="*/ 296595 h 385573"/>
              <a:gd name="connsiteX32" fmla="*/ 118638 w 444892"/>
              <a:gd name="connsiteY32" fmla="*/ 281765 h 385573"/>
              <a:gd name="connsiteX33" fmla="*/ 103808 w 444892"/>
              <a:gd name="connsiteY33" fmla="*/ 266936 h 385573"/>
              <a:gd name="connsiteX34" fmla="*/ 14830 w 444892"/>
              <a:gd name="connsiteY34" fmla="*/ 266936 h 385573"/>
              <a:gd name="connsiteX35" fmla="*/ 0 w 444892"/>
              <a:gd name="connsiteY35" fmla="*/ 281765 h 385573"/>
              <a:gd name="connsiteX36" fmla="*/ 14830 w 444892"/>
              <a:gd name="connsiteY36" fmla="*/ 296595 h 385573"/>
              <a:gd name="connsiteX37" fmla="*/ 14830 w 444892"/>
              <a:gd name="connsiteY37" fmla="*/ 385574 h 385573"/>
              <a:gd name="connsiteX38" fmla="*/ 341084 w 444892"/>
              <a:gd name="connsiteY38" fmla="*/ 385574 h 385573"/>
              <a:gd name="connsiteX39" fmla="*/ 355914 w 444892"/>
              <a:gd name="connsiteY39" fmla="*/ 370744 h 385573"/>
              <a:gd name="connsiteX40" fmla="*/ 341084 w 444892"/>
              <a:gd name="connsiteY40" fmla="*/ 355914 h 385573"/>
              <a:gd name="connsiteX41" fmla="*/ 14830 w 444892"/>
              <a:gd name="connsiteY41" fmla="*/ 355914 h 385573"/>
              <a:gd name="connsiteX42" fmla="*/ 0 w 444892"/>
              <a:gd name="connsiteY42" fmla="*/ 370744 h 385573"/>
              <a:gd name="connsiteX43" fmla="*/ 14830 w 444892"/>
              <a:gd name="connsiteY43" fmla="*/ 385574 h 385573"/>
              <a:gd name="connsiteX44" fmla="*/ 14830 w 444892"/>
              <a:gd name="connsiteY44" fmla="*/ 118638 h 385573"/>
              <a:gd name="connsiteX45" fmla="*/ 103808 w 444892"/>
              <a:gd name="connsiteY45" fmla="*/ 118638 h 385573"/>
              <a:gd name="connsiteX46" fmla="*/ 118638 w 444892"/>
              <a:gd name="connsiteY46" fmla="*/ 103808 h 385573"/>
              <a:gd name="connsiteX47" fmla="*/ 103808 w 444892"/>
              <a:gd name="connsiteY47" fmla="*/ 88979 h 385573"/>
              <a:gd name="connsiteX48" fmla="*/ 14830 w 444892"/>
              <a:gd name="connsiteY48" fmla="*/ 88979 h 385573"/>
              <a:gd name="connsiteX49" fmla="*/ 0 w 444892"/>
              <a:gd name="connsiteY49" fmla="*/ 103808 h 385573"/>
              <a:gd name="connsiteX50" fmla="*/ 14830 w 444892"/>
              <a:gd name="connsiteY50" fmla="*/ 118638 h 385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44892" h="385573">
                <a:moveTo>
                  <a:pt x="360271" y="250323"/>
                </a:moveTo>
                <a:cubicBezTo>
                  <a:pt x="375890" y="230232"/>
                  <a:pt x="385574" y="205321"/>
                  <a:pt x="385574" y="177957"/>
                </a:cubicBezTo>
                <a:cubicBezTo>
                  <a:pt x="385574" y="112525"/>
                  <a:pt x="332353" y="59319"/>
                  <a:pt x="266936" y="59319"/>
                </a:cubicBezTo>
                <a:cubicBezTo>
                  <a:pt x="201519" y="59319"/>
                  <a:pt x="148298" y="112525"/>
                  <a:pt x="148298" y="177957"/>
                </a:cubicBezTo>
                <a:cubicBezTo>
                  <a:pt x="148298" y="243389"/>
                  <a:pt x="201519" y="296595"/>
                  <a:pt x="266936" y="296595"/>
                </a:cubicBezTo>
                <a:cubicBezTo>
                  <a:pt x="294296" y="296595"/>
                  <a:pt x="319207" y="286911"/>
                  <a:pt x="339299" y="271293"/>
                </a:cubicBezTo>
                <a:lnTo>
                  <a:pt x="419578" y="351572"/>
                </a:lnTo>
                <a:cubicBezTo>
                  <a:pt x="422476" y="354470"/>
                  <a:pt x="426269" y="355917"/>
                  <a:pt x="430063" y="355917"/>
                </a:cubicBezTo>
                <a:cubicBezTo>
                  <a:pt x="433856" y="355917"/>
                  <a:pt x="437653" y="354470"/>
                  <a:pt x="440547" y="351572"/>
                </a:cubicBezTo>
                <a:cubicBezTo>
                  <a:pt x="446340" y="345779"/>
                  <a:pt x="446340" y="336395"/>
                  <a:pt x="440547" y="330603"/>
                </a:cubicBezTo>
                <a:lnTo>
                  <a:pt x="360271" y="250326"/>
                </a:lnTo>
                <a:close/>
                <a:moveTo>
                  <a:pt x="177957" y="177957"/>
                </a:moveTo>
                <a:cubicBezTo>
                  <a:pt x="177957" y="128891"/>
                  <a:pt x="217870" y="88979"/>
                  <a:pt x="266936" y="88979"/>
                </a:cubicBezTo>
                <a:cubicBezTo>
                  <a:pt x="316001" y="88979"/>
                  <a:pt x="355914" y="128891"/>
                  <a:pt x="355914" y="177957"/>
                </a:cubicBezTo>
                <a:cubicBezTo>
                  <a:pt x="355914" y="227023"/>
                  <a:pt x="316001" y="266936"/>
                  <a:pt x="266936" y="266936"/>
                </a:cubicBezTo>
                <a:cubicBezTo>
                  <a:pt x="217870" y="266936"/>
                  <a:pt x="177957" y="227023"/>
                  <a:pt x="177957" y="177957"/>
                </a:cubicBezTo>
                <a:close/>
                <a:moveTo>
                  <a:pt x="430063" y="0"/>
                </a:moveTo>
                <a:lnTo>
                  <a:pt x="14830" y="0"/>
                </a:lnTo>
                <a:cubicBezTo>
                  <a:pt x="6632" y="0"/>
                  <a:pt x="0" y="6632"/>
                  <a:pt x="0" y="14830"/>
                </a:cubicBezTo>
                <a:cubicBezTo>
                  <a:pt x="0" y="23028"/>
                  <a:pt x="6632" y="29660"/>
                  <a:pt x="14830" y="29660"/>
                </a:cubicBezTo>
                <a:lnTo>
                  <a:pt x="430063" y="29660"/>
                </a:lnTo>
                <a:cubicBezTo>
                  <a:pt x="438261" y="29660"/>
                  <a:pt x="444893" y="23028"/>
                  <a:pt x="444893" y="14830"/>
                </a:cubicBezTo>
                <a:cubicBezTo>
                  <a:pt x="444893" y="6632"/>
                  <a:pt x="438261" y="0"/>
                  <a:pt x="430063" y="0"/>
                </a:cubicBezTo>
                <a:close/>
                <a:moveTo>
                  <a:pt x="14830" y="207617"/>
                </a:moveTo>
                <a:lnTo>
                  <a:pt x="103808" y="207617"/>
                </a:lnTo>
                <a:cubicBezTo>
                  <a:pt x="112006" y="207617"/>
                  <a:pt x="118638" y="200985"/>
                  <a:pt x="118638" y="192787"/>
                </a:cubicBezTo>
                <a:cubicBezTo>
                  <a:pt x="118638" y="184589"/>
                  <a:pt x="112006" y="177957"/>
                  <a:pt x="103808" y="177957"/>
                </a:cubicBezTo>
                <a:lnTo>
                  <a:pt x="14830" y="177957"/>
                </a:lnTo>
                <a:cubicBezTo>
                  <a:pt x="6632" y="177957"/>
                  <a:pt x="0" y="184589"/>
                  <a:pt x="0" y="192787"/>
                </a:cubicBezTo>
                <a:cubicBezTo>
                  <a:pt x="0" y="200985"/>
                  <a:pt x="6632" y="207617"/>
                  <a:pt x="14830" y="207617"/>
                </a:cubicBezTo>
                <a:close/>
                <a:moveTo>
                  <a:pt x="14830" y="296595"/>
                </a:moveTo>
                <a:lnTo>
                  <a:pt x="103808" y="296595"/>
                </a:lnTo>
                <a:cubicBezTo>
                  <a:pt x="112006" y="296595"/>
                  <a:pt x="118638" y="289963"/>
                  <a:pt x="118638" y="281765"/>
                </a:cubicBezTo>
                <a:cubicBezTo>
                  <a:pt x="118638" y="273567"/>
                  <a:pt x="112006" y="266936"/>
                  <a:pt x="103808" y="266936"/>
                </a:cubicBezTo>
                <a:lnTo>
                  <a:pt x="14830" y="266936"/>
                </a:lnTo>
                <a:cubicBezTo>
                  <a:pt x="6632" y="266936"/>
                  <a:pt x="0" y="273567"/>
                  <a:pt x="0" y="281765"/>
                </a:cubicBezTo>
                <a:cubicBezTo>
                  <a:pt x="0" y="289963"/>
                  <a:pt x="6632" y="296595"/>
                  <a:pt x="14830" y="296595"/>
                </a:cubicBezTo>
                <a:close/>
                <a:moveTo>
                  <a:pt x="14830" y="385574"/>
                </a:moveTo>
                <a:lnTo>
                  <a:pt x="341084" y="385574"/>
                </a:lnTo>
                <a:cubicBezTo>
                  <a:pt x="349282" y="385574"/>
                  <a:pt x="355914" y="378942"/>
                  <a:pt x="355914" y="370744"/>
                </a:cubicBezTo>
                <a:cubicBezTo>
                  <a:pt x="355914" y="362546"/>
                  <a:pt x="349282" y="355914"/>
                  <a:pt x="341084" y="355914"/>
                </a:cubicBezTo>
                <a:lnTo>
                  <a:pt x="14830" y="355914"/>
                </a:lnTo>
                <a:cubicBezTo>
                  <a:pt x="6632" y="355914"/>
                  <a:pt x="0" y="362546"/>
                  <a:pt x="0" y="370744"/>
                </a:cubicBezTo>
                <a:cubicBezTo>
                  <a:pt x="0" y="378942"/>
                  <a:pt x="6632" y="385574"/>
                  <a:pt x="14830" y="385574"/>
                </a:cubicBezTo>
                <a:close/>
                <a:moveTo>
                  <a:pt x="14830" y="118638"/>
                </a:moveTo>
                <a:lnTo>
                  <a:pt x="103808" y="118638"/>
                </a:lnTo>
                <a:cubicBezTo>
                  <a:pt x="112006" y="118638"/>
                  <a:pt x="118638" y="112006"/>
                  <a:pt x="118638" y="103808"/>
                </a:cubicBezTo>
                <a:cubicBezTo>
                  <a:pt x="118638" y="95610"/>
                  <a:pt x="112006" y="88979"/>
                  <a:pt x="103808" y="88979"/>
                </a:cubicBezTo>
                <a:lnTo>
                  <a:pt x="14830" y="88979"/>
                </a:lnTo>
                <a:cubicBezTo>
                  <a:pt x="6632" y="88979"/>
                  <a:pt x="0" y="95610"/>
                  <a:pt x="0" y="103808"/>
                </a:cubicBezTo>
                <a:cubicBezTo>
                  <a:pt x="0" y="112006"/>
                  <a:pt x="6632" y="118638"/>
                  <a:pt x="14830" y="118638"/>
                </a:cubicBezTo>
                <a:close/>
              </a:path>
            </a:pathLst>
          </a:custGeom>
          <a:solidFill>
            <a:schemeClr val="bg1"/>
          </a:solidFill>
          <a:ln w="29170" cap="flat">
            <a:noFill/>
            <a:prstDash val="solid"/>
            <a:miter/>
          </a:ln>
        </p:spPr>
        <p:txBody>
          <a:bodyPr rtlCol="0" anchor="ctr"/>
          <a:lstStyle/>
          <a:p>
            <a:endParaRPr lang="en-US"/>
          </a:p>
        </p:txBody>
      </p:sp>
      <p:sp>
        <p:nvSpPr>
          <p:cNvPr id="492" name="Freeform 491">
            <a:extLst>
              <a:ext uri="{FF2B5EF4-FFF2-40B4-BE49-F238E27FC236}">
                <a16:creationId xmlns:a16="http://schemas.microsoft.com/office/drawing/2014/main" id="{CEC884F7-F4AD-06AA-F3B2-1C81B69638F5}"/>
              </a:ext>
            </a:extLst>
          </p:cNvPr>
          <p:cNvSpPr/>
          <p:nvPr/>
        </p:nvSpPr>
        <p:spPr>
          <a:xfrm>
            <a:off x="7159130" y="5731497"/>
            <a:ext cx="121126" cy="121129"/>
          </a:xfrm>
          <a:custGeom>
            <a:avLst/>
            <a:gdLst>
              <a:gd name="connsiteX0" fmla="*/ 120080 w 121126"/>
              <a:gd name="connsiteY0" fmla="*/ 44625 h 121129"/>
              <a:gd name="connsiteX1" fmla="*/ 103987 w 121126"/>
              <a:gd name="connsiteY1" fmla="*/ 31080 h 121129"/>
              <a:gd name="connsiteX2" fmla="*/ 86737 w 121126"/>
              <a:gd name="connsiteY2" fmla="*/ 28445 h 121129"/>
              <a:gd name="connsiteX3" fmla="*/ 78839 w 121126"/>
              <a:gd name="connsiteY3" fmla="*/ 11615 h 121129"/>
              <a:gd name="connsiteX4" fmla="*/ 51988 w 121126"/>
              <a:gd name="connsiteY4" fmla="*/ 1917 h 121129"/>
              <a:gd name="connsiteX5" fmla="*/ 42291 w 121126"/>
              <a:gd name="connsiteY5" fmla="*/ 11615 h 121129"/>
              <a:gd name="connsiteX6" fmla="*/ 34393 w 121126"/>
              <a:gd name="connsiteY6" fmla="*/ 28445 h 121129"/>
              <a:gd name="connsiteX7" fmla="*/ 17143 w 121126"/>
              <a:gd name="connsiteY7" fmla="*/ 31080 h 121129"/>
              <a:gd name="connsiteX8" fmla="*/ 234 w 121126"/>
              <a:gd name="connsiteY8" fmla="*/ 54081 h 121129"/>
              <a:gd name="connsiteX9" fmla="*/ 5743 w 121126"/>
              <a:gd name="connsiteY9" fmla="*/ 65135 h 121129"/>
              <a:gd name="connsiteX10" fmla="*/ 18814 w 121126"/>
              <a:gd name="connsiteY10" fmla="*/ 78534 h 121129"/>
              <a:gd name="connsiteX11" fmla="*/ 15690 w 121126"/>
              <a:gd name="connsiteY11" fmla="*/ 97691 h 121129"/>
              <a:gd name="connsiteX12" fmla="*/ 32362 w 121126"/>
              <a:gd name="connsiteY12" fmla="*/ 120866 h 121129"/>
              <a:gd name="connsiteX13" fmla="*/ 45379 w 121126"/>
              <a:gd name="connsiteY13" fmla="*/ 118609 h 121129"/>
              <a:gd name="connsiteX14" fmla="*/ 60565 w 121126"/>
              <a:gd name="connsiteY14" fmla="*/ 110217 h 121129"/>
              <a:gd name="connsiteX15" fmla="*/ 75755 w 121126"/>
              <a:gd name="connsiteY15" fmla="*/ 118609 h 121129"/>
              <a:gd name="connsiteX16" fmla="*/ 103186 w 121126"/>
              <a:gd name="connsiteY16" fmla="*/ 110700 h 121129"/>
              <a:gd name="connsiteX17" fmla="*/ 105440 w 121126"/>
              <a:gd name="connsiteY17" fmla="*/ 97691 h 121129"/>
              <a:gd name="connsiteX18" fmla="*/ 102311 w 121126"/>
              <a:gd name="connsiteY18" fmla="*/ 78534 h 121129"/>
              <a:gd name="connsiteX19" fmla="*/ 115387 w 121126"/>
              <a:gd name="connsiteY19" fmla="*/ 65135 h 121129"/>
              <a:gd name="connsiteX20" fmla="*/ 120080 w 121126"/>
              <a:gd name="connsiteY20" fmla="*/ 44625 h 121129"/>
              <a:gd name="connsiteX21" fmla="*/ 80752 w 121126"/>
              <a:gd name="connsiteY21" fmla="*/ 71726 h 121129"/>
              <a:gd name="connsiteX22" fmla="*/ 85516 w 121126"/>
              <a:gd name="connsiteY22" fmla="*/ 100946 h 121129"/>
              <a:gd name="connsiteX23" fmla="*/ 60565 w 121126"/>
              <a:gd name="connsiteY23" fmla="*/ 87143 h 121129"/>
              <a:gd name="connsiteX24" fmla="*/ 35614 w 121126"/>
              <a:gd name="connsiteY24" fmla="*/ 100936 h 121129"/>
              <a:gd name="connsiteX25" fmla="*/ 40378 w 121126"/>
              <a:gd name="connsiteY25" fmla="*/ 71721 h 121129"/>
              <a:gd name="connsiteX26" fmla="*/ 20191 w 121126"/>
              <a:gd name="connsiteY26" fmla="*/ 51029 h 121129"/>
              <a:gd name="connsiteX27" fmla="*/ 48090 w 121126"/>
              <a:gd name="connsiteY27" fmla="*/ 46770 h 121129"/>
              <a:gd name="connsiteX28" fmla="*/ 60565 w 121126"/>
              <a:gd name="connsiteY28" fmla="*/ 20184 h 121129"/>
              <a:gd name="connsiteX29" fmla="*/ 73040 w 121126"/>
              <a:gd name="connsiteY29" fmla="*/ 46770 h 121129"/>
              <a:gd name="connsiteX30" fmla="*/ 100938 w 121126"/>
              <a:gd name="connsiteY30" fmla="*/ 51029 h 12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126" h="121129">
                <a:moveTo>
                  <a:pt x="120080" y="44625"/>
                </a:moveTo>
                <a:cubicBezTo>
                  <a:pt x="117678" y="37451"/>
                  <a:pt x="111466" y="32222"/>
                  <a:pt x="103987" y="31080"/>
                </a:cubicBezTo>
                <a:lnTo>
                  <a:pt x="86737" y="28445"/>
                </a:lnTo>
                <a:lnTo>
                  <a:pt x="78839" y="11615"/>
                </a:lnTo>
                <a:cubicBezTo>
                  <a:pt x="74102" y="1522"/>
                  <a:pt x="62080" y="-2819"/>
                  <a:pt x="51988" y="1917"/>
                </a:cubicBezTo>
                <a:cubicBezTo>
                  <a:pt x="47723" y="3919"/>
                  <a:pt x="44292" y="7350"/>
                  <a:pt x="42291" y="11615"/>
                </a:cubicBezTo>
                <a:lnTo>
                  <a:pt x="34393" y="28445"/>
                </a:lnTo>
                <a:lnTo>
                  <a:pt x="17143" y="31080"/>
                </a:lnTo>
                <a:cubicBezTo>
                  <a:pt x="6122" y="32762"/>
                  <a:pt x="-1448" y="43060"/>
                  <a:pt x="234" y="54081"/>
                </a:cubicBezTo>
                <a:cubicBezTo>
                  <a:pt x="871" y="58251"/>
                  <a:pt x="2797" y="62116"/>
                  <a:pt x="5743" y="65135"/>
                </a:cubicBezTo>
                <a:lnTo>
                  <a:pt x="18814" y="78534"/>
                </a:lnTo>
                <a:lnTo>
                  <a:pt x="15690" y="97691"/>
                </a:lnTo>
                <a:cubicBezTo>
                  <a:pt x="13894" y="108694"/>
                  <a:pt x="21358" y="119070"/>
                  <a:pt x="32362" y="120866"/>
                </a:cubicBezTo>
                <a:cubicBezTo>
                  <a:pt x="36831" y="121595"/>
                  <a:pt x="41416" y="120801"/>
                  <a:pt x="45379" y="118609"/>
                </a:cubicBezTo>
                <a:lnTo>
                  <a:pt x="60565" y="110217"/>
                </a:lnTo>
                <a:lnTo>
                  <a:pt x="75755" y="118609"/>
                </a:lnTo>
                <a:cubicBezTo>
                  <a:pt x="85514" y="124000"/>
                  <a:pt x="97796" y="120459"/>
                  <a:pt x="103186" y="110700"/>
                </a:cubicBezTo>
                <a:cubicBezTo>
                  <a:pt x="105374" y="106739"/>
                  <a:pt x="106168" y="102157"/>
                  <a:pt x="105440" y="97691"/>
                </a:cubicBezTo>
                <a:lnTo>
                  <a:pt x="102311" y="78534"/>
                </a:lnTo>
                <a:lnTo>
                  <a:pt x="115387" y="65135"/>
                </a:lnTo>
                <a:cubicBezTo>
                  <a:pt x="120672" y="59718"/>
                  <a:pt x="122484" y="51801"/>
                  <a:pt x="120080" y="44625"/>
                </a:cubicBezTo>
                <a:close/>
                <a:moveTo>
                  <a:pt x="80752" y="71726"/>
                </a:moveTo>
                <a:lnTo>
                  <a:pt x="85516" y="100946"/>
                </a:lnTo>
                <a:lnTo>
                  <a:pt x="60565" y="87143"/>
                </a:lnTo>
                <a:lnTo>
                  <a:pt x="35614" y="100936"/>
                </a:lnTo>
                <a:lnTo>
                  <a:pt x="40378" y="71721"/>
                </a:lnTo>
                <a:lnTo>
                  <a:pt x="20191" y="51029"/>
                </a:lnTo>
                <a:lnTo>
                  <a:pt x="48090" y="46770"/>
                </a:lnTo>
                <a:lnTo>
                  <a:pt x="60565" y="20184"/>
                </a:lnTo>
                <a:lnTo>
                  <a:pt x="73040" y="46770"/>
                </a:lnTo>
                <a:lnTo>
                  <a:pt x="100938" y="51029"/>
                </a:lnTo>
                <a:close/>
              </a:path>
            </a:pathLst>
          </a:custGeom>
          <a:solidFill>
            <a:schemeClr val="bg1"/>
          </a:solidFill>
          <a:ln w="4986" cap="flat">
            <a:noFill/>
            <a:prstDash val="solid"/>
            <a:miter/>
          </a:ln>
        </p:spPr>
        <p:txBody>
          <a:bodyPr rtlCol="0" anchor="ctr"/>
          <a:lstStyle/>
          <a:p>
            <a:endParaRPr lang="en-US"/>
          </a:p>
        </p:txBody>
      </p:sp>
      <p:sp>
        <p:nvSpPr>
          <p:cNvPr id="493" name="Freeform 492">
            <a:extLst>
              <a:ext uri="{FF2B5EF4-FFF2-40B4-BE49-F238E27FC236}">
                <a16:creationId xmlns:a16="http://schemas.microsoft.com/office/drawing/2014/main" id="{2CDFF04A-1671-ADF8-51A8-B7F43354EE55}"/>
              </a:ext>
            </a:extLst>
          </p:cNvPr>
          <p:cNvSpPr/>
          <p:nvPr/>
        </p:nvSpPr>
        <p:spPr>
          <a:xfrm>
            <a:off x="6957262" y="5847643"/>
            <a:ext cx="524864" cy="318682"/>
          </a:xfrm>
          <a:custGeom>
            <a:avLst/>
            <a:gdLst>
              <a:gd name="connsiteX0" fmla="*/ 497149 w 524864"/>
              <a:gd name="connsiteY0" fmla="*/ 92581 h 318682"/>
              <a:gd name="connsiteX1" fmla="*/ 483528 w 524864"/>
              <a:gd name="connsiteY1" fmla="*/ 88315 h 318682"/>
              <a:gd name="connsiteX2" fmla="*/ 479259 w 524864"/>
              <a:gd name="connsiteY2" fmla="*/ 101938 h 318682"/>
              <a:gd name="connsiteX3" fmla="*/ 501227 w 524864"/>
              <a:gd name="connsiteY3" fmla="*/ 143957 h 318682"/>
              <a:gd name="connsiteX4" fmla="*/ 470109 w 524864"/>
              <a:gd name="connsiteY4" fmla="*/ 160964 h 318682"/>
              <a:gd name="connsiteX5" fmla="*/ 463034 w 524864"/>
              <a:gd name="connsiteY5" fmla="*/ 158839 h 318682"/>
              <a:gd name="connsiteX6" fmla="*/ 404185 w 524864"/>
              <a:gd name="connsiteY6" fmla="*/ 47812 h 318682"/>
              <a:gd name="connsiteX7" fmla="*/ 403932 w 524864"/>
              <a:gd name="connsiteY7" fmla="*/ 44946 h 318682"/>
              <a:gd name="connsiteX8" fmla="*/ 406456 w 524864"/>
              <a:gd name="connsiteY8" fmla="*/ 42286 h 318682"/>
              <a:gd name="connsiteX9" fmla="*/ 454783 w 524864"/>
              <a:gd name="connsiteY9" fmla="*/ 19132 h 318682"/>
              <a:gd name="connsiteX10" fmla="*/ 459325 w 524864"/>
              <a:gd name="connsiteY10" fmla="*/ 5599 h 318682"/>
              <a:gd name="connsiteX11" fmla="*/ 446062 w 524864"/>
              <a:gd name="connsiteY11" fmla="*/ 929 h 318682"/>
              <a:gd name="connsiteX12" fmla="*/ 397775 w 524864"/>
              <a:gd name="connsiteY12" fmla="*/ 24053 h 318682"/>
              <a:gd name="connsiteX13" fmla="*/ 384770 w 524864"/>
              <a:gd name="connsiteY13" fmla="*/ 38577 h 318682"/>
              <a:gd name="connsiteX14" fmla="*/ 385224 w 524864"/>
              <a:gd name="connsiteY14" fmla="*/ 54499 h 318682"/>
              <a:gd name="connsiteX15" fmla="*/ 347303 w 524864"/>
              <a:gd name="connsiteY15" fmla="*/ 53954 h 318682"/>
              <a:gd name="connsiteX16" fmla="*/ 322479 w 524864"/>
              <a:gd name="connsiteY16" fmla="*/ 39334 h 318682"/>
              <a:gd name="connsiteX17" fmla="*/ 299012 w 524864"/>
              <a:gd name="connsiteY17" fmla="*/ 35337 h 318682"/>
              <a:gd name="connsiteX18" fmla="*/ 261767 w 524864"/>
              <a:gd name="connsiteY18" fmla="*/ 35337 h 318682"/>
              <a:gd name="connsiteX19" fmla="*/ 240738 w 524864"/>
              <a:gd name="connsiteY19" fmla="*/ 41898 h 318682"/>
              <a:gd name="connsiteX20" fmla="*/ 240571 w 524864"/>
              <a:gd name="connsiteY20" fmla="*/ 41847 h 318682"/>
              <a:gd name="connsiteX21" fmla="*/ 179870 w 524864"/>
              <a:gd name="connsiteY21" fmla="*/ 54398 h 318682"/>
              <a:gd name="connsiteX22" fmla="*/ 176034 w 524864"/>
              <a:gd name="connsiteY22" fmla="*/ 56351 h 318682"/>
              <a:gd name="connsiteX23" fmla="*/ 144321 w 524864"/>
              <a:gd name="connsiteY23" fmla="*/ 56755 h 318682"/>
              <a:gd name="connsiteX24" fmla="*/ 141192 w 524864"/>
              <a:gd name="connsiteY24" fmla="*/ 55362 h 318682"/>
              <a:gd name="connsiteX25" fmla="*/ 140097 w 524864"/>
              <a:gd name="connsiteY25" fmla="*/ 48670 h 318682"/>
              <a:gd name="connsiteX26" fmla="*/ 127137 w 524864"/>
              <a:gd name="connsiteY26" fmla="*/ 34171 h 318682"/>
              <a:gd name="connsiteX27" fmla="*/ 78805 w 524864"/>
              <a:gd name="connsiteY27" fmla="*/ 11022 h 318682"/>
              <a:gd name="connsiteX28" fmla="*/ 65414 w 524864"/>
              <a:gd name="connsiteY28" fmla="*/ 15964 h 318682"/>
              <a:gd name="connsiteX29" fmla="*/ 70084 w 524864"/>
              <a:gd name="connsiteY29" fmla="*/ 29225 h 318682"/>
              <a:gd name="connsiteX30" fmla="*/ 118467 w 524864"/>
              <a:gd name="connsiteY30" fmla="*/ 52400 h 318682"/>
              <a:gd name="connsiteX31" fmla="*/ 120940 w 524864"/>
              <a:gd name="connsiteY31" fmla="*/ 55039 h 318682"/>
              <a:gd name="connsiteX32" fmla="*/ 120687 w 524864"/>
              <a:gd name="connsiteY32" fmla="*/ 57906 h 318682"/>
              <a:gd name="connsiteX33" fmla="*/ 61828 w 524864"/>
              <a:gd name="connsiteY33" fmla="*/ 168923 h 318682"/>
              <a:gd name="connsiteX34" fmla="*/ 54752 w 524864"/>
              <a:gd name="connsiteY34" fmla="*/ 171062 h 318682"/>
              <a:gd name="connsiteX35" fmla="*/ 23635 w 524864"/>
              <a:gd name="connsiteY35" fmla="*/ 154055 h 318682"/>
              <a:gd name="connsiteX36" fmla="*/ 45603 w 524864"/>
              <a:gd name="connsiteY36" fmla="*/ 112031 h 318682"/>
              <a:gd name="connsiteX37" fmla="*/ 41336 w 524864"/>
              <a:gd name="connsiteY37" fmla="*/ 98408 h 318682"/>
              <a:gd name="connsiteX38" fmla="*/ 27712 w 524864"/>
              <a:gd name="connsiteY38" fmla="*/ 102675 h 318682"/>
              <a:gd name="connsiteX39" fmla="*/ 1152 w 524864"/>
              <a:gd name="connsiteY39" fmla="*/ 153480 h 318682"/>
              <a:gd name="connsiteX40" fmla="*/ 5255 w 524864"/>
              <a:gd name="connsiteY40" fmla="*/ 167015 h 318682"/>
              <a:gd name="connsiteX41" fmla="*/ 45391 w 524864"/>
              <a:gd name="connsiteY41" fmla="*/ 188953 h 318682"/>
              <a:gd name="connsiteX42" fmla="*/ 45911 w 524864"/>
              <a:gd name="connsiteY42" fmla="*/ 189215 h 318682"/>
              <a:gd name="connsiteX43" fmla="*/ 79658 w 524864"/>
              <a:gd name="connsiteY43" fmla="*/ 178385 h 318682"/>
              <a:gd name="connsiteX44" fmla="*/ 134702 w 524864"/>
              <a:gd name="connsiteY44" fmla="*/ 74565 h 318682"/>
              <a:gd name="connsiteX45" fmla="*/ 136176 w 524864"/>
              <a:gd name="connsiteY45" fmla="*/ 75221 h 318682"/>
              <a:gd name="connsiteX46" fmla="*/ 159986 w 524864"/>
              <a:gd name="connsiteY46" fmla="*/ 80293 h 318682"/>
              <a:gd name="connsiteX47" fmla="*/ 185083 w 524864"/>
              <a:gd name="connsiteY47" fmla="*/ 74393 h 318682"/>
              <a:gd name="connsiteX48" fmla="*/ 189085 w 524864"/>
              <a:gd name="connsiteY48" fmla="*/ 72359 h 318682"/>
              <a:gd name="connsiteX49" fmla="*/ 214202 w 524864"/>
              <a:gd name="connsiteY49" fmla="*/ 61988 h 318682"/>
              <a:gd name="connsiteX50" fmla="*/ 171911 w 524864"/>
              <a:gd name="connsiteY50" fmla="*/ 93944 h 318682"/>
              <a:gd name="connsiteX51" fmla="*/ 171184 w 524864"/>
              <a:gd name="connsiteY51" fmla="*/ 94550 h 318682"/>
              <a:gd name="connsiteX52" fmla="*/ 163660 w 524864"/>
              <a:gd name="connsiteY52" fmla="*/ 113752 h 318682"/>
              <a:gd name="connsiteX53" fmla="*/ 178018 w 524864"/>
              <a:gd name="connsiteY53" fmla="*/ 130225 h 318682"/>
              <a:gd name="connsiteX54" fmla="*/ 179133 w 524864"/>
              <a:gd name="connsiteY54" fmla="*/ 130664 h 318682"/>
              <a:gd name="connsiteX55" fmla="*/ 226269 w 524864"/>
              <a:gd name="connsiteY55" fmla="*/ 127817 h 318682"/>
              <a:gd name="connsiteX56" fmla="*/ 227026 w 524864"/>
              <a:gd name="connsiteY56" fmla="*/ 127439 h 318682"/>
              <a:gd name="connsiteX57" fmla="*/ 246698 w 524864"/>
              <a:gd name="connsiteY57" fmla="*/ 116589 h 318682"/>
              <a:gd name="connsiteX58" fmla="*/ 409670 w 524864"/>
              <a:gd name="connsiteY58" fmla="*/ 205990 h 318682"/>
              <a:gd name="connsiteX59" fmla="*/ 415892 w 524864"/>
              <a:gd name="connsiteY59" fmla="*/ 221674 h 318682"/>
              <a:gd name="connsiteX60" fmla="*/ 415474 w 524864"/>
              <a:gd name="connsiteY60" fmla="*/ 222544 h 318682"/>
              <a:gd name="connsiteX61" fmla="*/ 395151 w 524864"/>
              <a:gd name="connsiteY61" fmla="*/ 221802 h 318682"/>
              <a:gd name="connsiteX62" fmla="*/ 324911 w 524864"/>
              <a:gd name="connsiteY62" fmla="*/ 184704 h 318682"/>
              <a:gd name="connsiteX63" fmla="*/ 311268 w 524864"/>
              <a:gd name="connsiteY63" fmla="*/ 188910 h 318682"/>
              <a:gd name="connsiteX64" fmla="*/ 315474 w 524864"/>
              <a:gd name="connsiteY64" fmla="*/ 202554 h 318682"/>
              <a:gd name="connsiteX65" fmla="*/ 368666 w 524864"/>
              <a:gd name="connsiteY65" fmla="*/ 230649 h 318682"/>
              <a:gd name="connsiteX66" fmla="*/ 371811 w 524864"/>
              <a:gd name="connsiteY66" fmla="*/ 244123 h 318682"/>
              <a:gd name="connsiteX67" fmla="*/ 371522 w 524864"/>
              <a:gd name="connsiteY67" fmla="*/ 244562 h 318682"/>
              <a:gd name="connsiteX68" fmla="*/ 357372 w 524864"/>
              <a:gd name="connsiteY68" fmla="*/ 246404 h 318682"/>
              <a:gd name="connsiteX69" fmla="*/ 303125 w 524864"/>
              <a:gd name="connsiteY69" fmla="*/ 216210 h 318682"/>
              <a:gd name="connsiteX70" fmla="*/ 289393 w 524864"/>
              <a:gd name="connsiteY70" fmla="*/ 220126 h 318682"/>
              <a:gd name="connsiteX71" fmla="*/ 293309 w 524864"/>
              <a:gd name="connsiteY71" fmla="*/ 233858 h 318682"/>
              <a:gd name="connsiteX72" fmla="*/ 331644 w 524864"/>
              <a:gd name="connsiteY72" fmla="*/ 255191 h 318682"/>
              <a:gd name="connsiteX73" fmla="*/ 332390 w 524864"/>
              <a:gd name="connsiteY73" fmla="*/ 266647 h 318682"/>
              <a:gd name="connsiteX74" fmla="*/ 316963 w 524864"/>
              <a:gd name="connsiteY74" fmla="*/ 270321 h 318682"/>
              <a:gd name="connsiteX75" fmla="*/ 278325 w 524864"/>
              <a:gd name="connsiteY75" fmla="*/ 247308 h 318682"/>
              <a:gd name="connsiteX76" fmla="*/ 264487 w 524864"/>
              <a:gd name="connsiteY76" fmla="*/ 250820 h 318682"/>
              <a:gd name="connsiteX77" fmla="*/ 268000 w 524864"/>
              <a:gd name="connsiteY77" fmla="*/ 264658 h 318682"/>
              <a:gd name="connsiteX78" fmla="*/ 292860 w 524864"/>
              <a:gd name="connsiteY78" fmla="*/ 279465 h 318682"/>
              <a:gd name="connsiteX79" fmla="*/ 295696 w 524864"/>
              <a:gd name="connsiteY79" fmla="*/ 283482 h 318682"/>
              <a:gd name="connsiteX80" fmla="*/ 294333 w 524864"/>
              <a:gd name="connsiteY80" fmla="*/ 292788 h 318682"/>
              <a:gd name="connsiteX81" fmla="*/ 277715 w 524864"/>
              <a:gd name="connsiteY81" fmla="*/ 296614 h 318682"/>
              <a:gd name="connsiteX82" fmla="*/ 116196 w 524864"/>
              <a:gd name="connsiteY82" fmla="*/ 200510 h 318682"/>
              <a:gd name="connsiteX83" fmla="*/ 102425 w 524864"/>
              <a:gd name="connsiteY83" fmla="*/ 204267 h 318682"/>
              <a:gd name="connsiteX84" fmla="*/ 105875 w 524864"/>
              <a:gd name="connsiteY84" fmla="*/ 217855 h 318682"/>
              <a:gd name="connsiteX85" fmla="*/ 267672 w 524864"/>
              <a:gd name="connsiteY85" fmla="*/ 314126 h 318682"/>
              <a:gd name="connsiteX86" fmla="*/ 268121 w 524864"/>
              <a:gd name="connsiteY86" fmla="*/ 314378 h 318682"/>
              <a:gd name="connsiteX87" fmla="*/ 311966 w 524864"/>
              <a:gd name="connsiteY87" fmla="*/ 302624 h 318682"/>
              <a:gd name="connsiteX88" fmla="*/ 315974 w 524864"/>
              <a:gd name="connsiteY88" fmla="*/ 290891 h 318682"/>
              <a:gd name="connsiteX89" fmla="*/ 321934 w 524864"/>
              <a:gd name="connsiteY89" fmla="*/ 291446 h 318682"/>
              <a:gd name="connsiteX90" fmla="*/ 349716 w 524864"/>
              <a:gd name="connsiteY90" fmla="*/ 277012 h 318682"/>
              <a:gd name="connsiteX91" fmla="*/ 353773 w 524864"/>
              <a:gd name="connsiteY91" fmla="*/ 266475 h 318682"/>
              <a:gd name="connsiteX92" fmla="*/ 363463 w 524864"/>
              <a:gd name="connsiteY92" fmla="*/ 267858 h 318682"/>
              <a:gd name="connsiteX93" fmla="*/ 388848 w 524864"/>
              <a:gd name="connsiteY93" fmla="*/ 254933 h 318682"/>
              <a:gd name="connsiteX94" fmla="*/ 392991 w 524864"/>
              <a:gd name="connsiteY94" fmla="*/ 242811 h 318682"/>
              <a:gd name="connsiteX95" fmla="*/ 407813 w 524864"/>
              <a:gd name="connsiteY95" fmla="*/ 245667 h 318682"/>
              <a:gd name="connsiteX96" fmla="*/ 432663 w 524864"/>
              <a:gd name="connsiteY96" fmla="*/ 233142 h 318682"/>
              <a:gd name="connsiteX97" fmla="*/ 436448 w 524864"/>
              <a:gd name="connsiteY97" fmla="*/ 209634 h 318682"/>
              <a:gd name="connsiteX98" fmla="*/ 433460 w 524864"/>
              <a:gd name="connsiteY98" fmla="*/ 202539 h 318682"/>
              <a:gd name="connsiteX99" fmla="*/ 452638 w 524864"/>
              <a:gd name="connsiteY99" fmla="*/ 176694 h 318682"/>
              <a:gd name="connsiteX100" fmla="*/ 467894 w 524864"/>
              <a:gd name="connsiteY100" fmla="*/ 181600 h 318682"/>
              <a:gd name="connsiteX101" fmla="*/ 478951 w 524864"/>
              <a:gd name="connsiteY101" fmla="*/ 179127 h 318682"/>
              <a:gd name="connsiteX102" fmla="*/ 479471 w 524864"/>
              <a:gd name="connsiteY102" fmla="*/ 178860 h 318682"/>
              <a:gd name="connsiteX103" fmla="*/ 519607 w 524864"/>
              <a:gd name="connsiteY103" fmla="*/ 156922 h 318682"/>
              <a:gd name="connsiteX104" fmla="*/ 523715 w 524864"/>
              <a:gd name="connsiteY104" fmla="*/ 143386 h 318682"/>
              <a:gd name="connsiteX105" fmla="*/ 251528 w 524864"/>
              <a:gd name="connsiteY105" fmla="*/ 96225 h 318682"/>
              <a:gd name="connsiteX106" fmla="*/ 241803 w 524864"/>
              <a:gd name="connsiteY106" fmla="*/ 96240 h 318682"/>
              <a:gd name="connsiteX107" fmla="*/ 217659 w 524864"/>
              <a:gd name="connsiteY107" fmla="*/ 109548 h 318682"/>
              <a:gd name="connsiteX108" fmla="*/ 185850 w 524864"/>
              <a:gd name="connsiteY108" fmla="*/ 111602 h 318682"/>
              <a:gd name="connsiteX109" fmla="*/ 183998 w 524864"/>
              <a:gd name="connsiteY109" fmla="*/ 110492 h 318682"/>
              <a:gd name="connsiteX110" fmla="*/ 184629 w 524864"/>
              <a:gd name="connsiteY110" fmla="*/ 109634 h 318682"/>
              <a:gd name="connsiteX111" fmla="*/ 252431 w 524864"/>
              <a:gd name="connsiteY111" fmla="*/ 58405 h 318682"/>
              <a:gd name="connsiteX112" fmla="*/ 253440 w 524864"/>
              <a:gd name="connsiteY112" fmla="*/ 57522 h 318682"/>
              <a:gd name="connsiteX113" fmla="*/ 260384 w 524864"/>
              <a:gd name="connsiteY113" fmla="*/ 55478 h 318682"/>
              <a:gd name="connsiteX114" fmla="*/ 261394 w 524864"/>
              <a:gd name="connsiteY114" fmla="*/ 55529 h 318682"/>
              <a:gd name="connsiteX115" fmla="*/ 299506 w 524864"/>
              <a:gd name="connsiteY115" fmla="*/ 55514 h 318682"/>
              <a:gd name="connsiteX116" fmla="*/ 312925 w 524864"/>
              <a:gd name="connsiteY116" fmla="*/ 57129 h 318682"/>
              <a:gd name="connsiteX117" fmla="*/ 336721 w 524864"/>
              <a:gd name="connsiteY117" fmla="*/ 71138 h 318682"/>
              <a:gd name="connsiteX118" fmla="*/ 394414 w 524864"/>
              <a:gd name="connsiteY118" fmla="*/ 72476 h 318682"/>
              <a:gd name="connsiteX119" fmla="*/ 440712 w 524864"/>
              <a:gd name="connsiteY119" fmla="*/ 159828 h 318682"/>
              <a:gd name="connsiteX120" fmla="*/ 416539 w 524864"/>
              <a:gd name="connsiteY120" fmla="*/ 186747 h 31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524864" h="318682">
                <a:moveTo>
                  <a:pt x="497149" y="92581"/>
                </a:moveTo>
                <a:cubicBezTo>
                  <a:pt x="494566" y="87641"/>
                  <a:pt x="488464" y="85731"/>
                  <a:pt x="483528" y="88315"/>
                </a:cubicBezTo>
                <a:cubicBezTo>
                  <a:pt x="478588" y="90898"/>
                  <a:pt x="476675" y="96998"/>
                  <a:pt x="479259" y="101938"/>
                </a:cubicBezTo>
                <a:lnTo>
                  <a:pt x="501227" y="143957"/>
                </a:lnTo>
                <a:lnTo>
                  <a:pt x="470109" y="160964"/>
                </a:lnTo>
                <a:cubicBezTo>
                  <a:pt x="467551" y="162134"/>
                  <a:pt x="464523" y="161224"/>
                  <a:pt x="463034" y="158839"/>
                </a:cubicBezTo>
                <a:lnTo>
                  <a:pt x="404185" y="47812"/>
                </a:lnTo>
                <a:cubicBezTo>
                  <a:pt x="403704" y="46934"/>
                  <a:pt x="403612" y="45895"/>
                  <a:pt x="403932" y="44946"/>
                </a:cubicBezTo>
                <a:cubicBezTo>
                  <a:pt x="404370" y="43749"/>
                  <a:pt x="405283" y="42786"/>
                  <a:pt x="406456" y="42286"/>
                </a:cubicBezTo>
                <a:lnTo>
                  <a:pt x="454783" y="19132"/>
                </a:lnTo>
                <a:cubicBezTo>
                  <a:pt x="459774" y="16649"/>
                  <a:pt x="461808" y="10590"/>
                  <a:pt x="459325" y="5599"/>
                </a:cubicBezTo>
                <a:cubicBezTo>
                  <a:pt x="456892" y="714"/>
                  <a:pt x="451018" y="-1355"/>
                  <a:pt x="446062" y="929"/>
                </a:cubicBezTo>
                <a:lnTo>
                  <a:pt x="397775" y="24053"/>
                </a:lnTo>
                <a:cubicBezTo>
                  <a:pt x="391623" y="26894"/>
                  <a:pt x="386918" y="32150"/>
                  <a:pt x="384770" y="38577"/>
                </a:cubicBezTo>
                <a:cubicBezTo>
                  <a:pt x="383063" y="43776"/>
                  <a:pt x="383223" y="49407"/>
                  <a:pt x="385224" y="54499"/>
                </a:cubicBezTo>
                <a:cubicBezTo>
                  <a:pt x="373468" y="61391"/>
                  <a:pt x="358856" y="61182"/>
                  <a:pt x="347303" y="53954"/>
                </a:cubicBezTo>
                <a:lnTo>
                  <a:pt x="322479" y="39334"/>
                </a:lnTo>
                <a:cubicBezTo>
                  <a:pt x="315145" y="35959"/>
                  <a:pt x="307050" y="34579"/>
                  <a:pt x="299012" y="35337"/>
                </a:cubicBezTo>
                <a:lnTo>
                  <a:pt x="261767" y="35337"/>
                </a:lnTo>
                <a:cubicBezTo>
                  <a:pt x="254191" y="34876"/>
                  <a:pt x="246708" y="37210"/>
                  <a:pt x="240738" y="41898"/>
                </a:cubicBezTo>
                <a:cubicBezTo>
                  <a:pt x="240682" y="41888"/>
                  <a:pt x="240632" y="41857"/>
                  <a:pt x="240571" y="41847"/>
                </a:cubicBezTo>
                <a:cubicBezTo>
                  <a:pt x="215424" y="36144"/>
                  <a:pt x="194031" y="47136"/>
                  <a:pt x="179870" y="54398"/>
                </a:cubicBezTo>
                <a:lnTo>
                  <a:pt x="176034" y="56351"/>
                </a:lnTo>
                <a:cubicBezTo>
                  <a:pt x="166072" y="61290"/>
                  <a:pt x="154406" y="61438"/>
                  <a:pt x="144321" y="56755"/>
                </a:cubicBezTo>
                <a:lnTo>
                  <a:pt x="141192" y="55362"/>
                </a:lnTo>
                <a:cubicBezTo>
                  <a:pt x="141150" y="53091"/>
                  <a:pt x="140781" y="50837"/>
                  <a:pt x="140097" y="48670"/>
                </a:cubicBezTo>
                <a:cubicBezTo>
                  <a:pt x="137957" y="42259"/>
                  <a:pt x="133269" y="37014"/>
                  <a:pt x="127137" y="34171"/>
                </a:cubicBezTo>
                <a:lnTo>
                  <a:pt x="78805" y="11022"/>
                </a:lnTo>
                <a:cubicBezTo>
                  <a:pt x="73742" y="8689"/>
                  <a:pt x="67747" y="10902"/>
                  <a:pt x="65414" y="15964"/>
                </a:cubicBezTo>
                <a:cubicBezTo>
                  <a:pt x="63130" y="20921"/>
                  <a:pt x="65199" y="26794"/>
                  <a:pt x="70084" y="29225"/>
                </a:cubicBezTo>
                <a:lnTo>
                  <a:pt x="118467" y="52400"/>
                </a:lnTo>
                <a:cubicBezTo>
                  <a:pt x="119619" y="52902"/>
                  <a:pt x="120513" y="53857"/>
                  <a:pt x="120940" y="55039"/>
                </a:cubicBezTo>
                <a:cubicBezTo>
                  <a:pt x="121258" y="55989"/>
                  <a:pt x="121166" y="57027"/>
                  <a:pt x="120687" y="57906"/>
                </a:cubicBezTo>
                <a:lnTo>
                  <a:pt x="61828" y="168923"/>
                </a:lnTo>
                <a:cubicBezTo>
                  <a:pt x="60344" y="171315"/>
                  <a:pt x="57313" y="172232"/>
                  <a:pt x="54752" y="171062"/>
                </a:cubicBezTo>
                <a:lnTo>
                  <a:pt x="23635" y="154055"/>
                </a:lnTo>
                <a:lnTo>
                  <a:pt x="45603" y="112031"/>
                </a:lnTo>
                <a:cubicBezTo>
                  <a:pt x="48187" y="107091"/>
                  <a:pt x="46276" y="100992"/>
                  <a:pt x="41336" y="98408"/>
                </a:cubicBezTo>
                <a:cubicBezTo>
                  <a:pt x="36396" y="95824"/>
                  <a:pt x="30296" y="97735"/>
                  <a:pt x="27712" y="102675"/>
                </a:cubicBezTo>
                <a:lnTo>
                  <a:pt x="1152" y="153480"/>
                </a:lnTo>
                <a:cubicBezTo>
                  <a:pt x="-1399" y="158356"/>
                  <a:pt x="426" y="164376"/>
                  <a:pt x="5255" y="167015"/>
                </a:cubicBezTo>
                <a:lnTo>
                  <a:pt x="45391" y="188953"/>
                </a:lnTo>
                <a:cubicBezTo>
                  <a:pt x="45562" y="189047"/>
                  <a:pt x="45736" y="189135"/>
                  <a:pt x="45911" y="189215"/>
                </a:cubicBezTo>
                <a:cubicBezTo>
                  <a:pt x="58264" y="194933"/>
                  <a:pt x="72938" y="190224"/>
                  <a:pt x="79658" y="178385"/>
                </a:cubicBezTo>
                <a:lnTo>
                  <a:pt x="134702" y="74565"/>
                </a:lnTo>
                <a:lnTo>
                  <a:pt x="136176" y="75221"/>
                </a:lnTo>
                <a:cubicBezTo>
                  <a:pt x="143673" y="78549"/>
                  <a:pt x="151783" y="80276"/>
                  <a:pt x="159986" y="80293"/>
                </a:cubicBezTo>
                <a:cubicBezTo>
                  <a:pt x="168697" y="80308"/>
                  <a:pt x="177291" y="78288"/>
                  <a:pt x="185083" y="74393"/>
                </a:cubicBezTo>
                <a:lnTo>
                  <a:pt x="189085" y="72359"/>
                </a:lnTo>
                <a:cubicBezTo>
                  <a:pt x="197020" y="67925"/>
                  <a:pt x="205451" y="64444"/>
                  <a:pt x="214202" y="61988"/>
                </a:cubicBezTo>
                <a:lnTo>
                  <a:pt x="171911" y="93944"/>
                </a:lnTo>
                <a:cubicBezTo>
                  <a:pt x="171659" y="94133"/>
                  <a:pt x="171417" y="94336"/>
                  <a:pt x="171184" y="94550"/>
                </a:cubicBezTo>
                <a:cubicBezTo>
                  <a:pt x="165823" y="99430"/>
                  <a:pt x="163041" y="106529"/>
                  <a:pt x="163660" y="113752"/>
                </a:cubicBezTo>
                <a:cubicBezTo>
                  <a:pt x="165211" y="121388"/>
                  <a:pt x="170665" y="127645"/>
                  <a:pt x="178018" y="130225"/>
                </a:cubicBezTo>
                <a:cubicBezTo>
                  <a:pt x="178381" y="130390"/>
                  <a:pt x="178754" y="130537"/>
                  <a:pt x="179133" y="130664"/>
                </a:cubicBezTo>
                <a:cubicBezTo>
                  <a:pt x="194713" y="135086"/>
                  <a:pt x="211334" y="134082"/>
                  <a:pt x="226269" y="127817"/>
                </a:cubicBezTo>
                <a:cubicBezTo>
                  <a:pt x="226527" y="127704"/>
                  <a:pt x="226780" y="127578"/>
                  <a:pt x="227026" y="127439"/>
                </a:cubicBezTo>
                <a:lnTo>
                  <a:pt x="246698" y="116589"/>
                </a:lnTo>
                <a:lnTo>
                  <a:pt x="409670" y="205990"/>
                </a:lnTo>
                <a:cubicBezTo>
                  <a:pt x="415719" y="208603"/>
                  <a:pt x="418505" y="215625"/>
                  <a:pt x="415892" y="221674"/>
                </a:cubicBezTo>
                <a:cubicBezTo>
                  <a:pt x="415765" y="221969"/>
                  <a:pt x="415625" y="222259"/>
                  <a:pt x="415474" y="222544"/>
                </a:cubicBezTo>
                <a:cubicBezTo>
                  <a:pt x="414455" y="223755"/>
                  <a:pt x="409014" y="228943"/>
                  <a:pt x="395151" y="221802"/>
                </a:cubicBezTo>
                <a:lnTo>
                  <a:pt x="324911" y="184704"/>
                </a:lnTo>
                <a:cubicBezTo>
                  <a:pt x="319982" y="182097"/>
                  <a:pt x="313874" y="183981"/>
                  <a:pt x="311268" y="188910"/>
                </a:cubicBezTo>
                <a:cubicBezTo>
                  <a:pt x="308662" y="193839"/>
                  <a:pt x="310545" y="199948"/>
                  <a:pt x="315474" y="202554"/>
                </a:cubicBezTo>
                <a:lnTo>
                  <a:pt x="368666" y="230649"/>
                </a:lnTo>
                <a:cubicBezTo>
                  <a:pt x="373256" y="233500"/>
                  <a:pt x="374664" y="239536"/>
                  <a:pt x="371811" y="244123"/>
                </a:cubicBezTo>
                <a:cubicBezTo>
                  <a:pt x="371718" y="244275"/>
                  <a:pt x="371622" y="244421"/>
                  <a:pt x="371522" y="244562"/>
                </a:cubicBezTo>
                <a:cubicBezTo>
                  <a:pt x="367648" y="248060"/>
                  <a:pt x="362012" y="248791"/>
                  <a:pt x="357372" y="246404"/>
                </a:cubicBezTo>
                <a:lnTo>
                  <a:pt x="303125" y="216210"/>
                </a:lnTo>
                <a:cubicBezTo>
                  <a:pt x="298251" y="213499"/>
                  <a:pt x="292103" y="215253"/>
                  <a:pt x="289393" y="220126"/>
                </a:cubicBezTo>
                <a:cubicBezTo>
                  <a:pt x="286682" y="225000"/>
                  <a:pt x="288435" y="231148"/>
                  <a:pt x="293309" y="233858"/>
                </a:cubicBezTo>
                <a:lnTo>
                  <a:pt x="331644" y="255191"/>
                </a:lnTo>
                <a:cubicBezTo>
                  <a:pt x="335706" y="257451"/>
                  <a:pt x="334298" y="263462"/>
                  <a:pt x="332390" y="266647"/>
                </a:cubicBezTo>
                <a:cubicBezTo>
                  <a:pt x="328554" y="271032"/>
                  <a:pt x="322363" y="272506"/>
                  <a:pt x="316963" y="270321"/>
                </a:cubicBezTo>
                <a:lnTo>
                  <a:pt x="278325" y="247308"/>
                </a:lnTo>
                <a:cubicBezTo>
                  <a:pt x="273534" y="244456"/>
                  <a:pt x="267339" y="246031"/>
                  <a:pt x="264487" y="250820"/>
                </a:cubicBezTo>
                <a:cubicBezTo>
                  <a:pt x="261636" y="255609"/>
                  <a:pt x="263209" y="261807"/>
                  <a:pt x="268000" y="264658"/>
                </a:cubicBezTo>
                <a:lnTo>
                  <a:pt x="292860" y="279465"/>
                </a:lnTo>
                <a:cubicBezTo>
                  <a:pt x="294290" y="280384"/>
                  <a:pt x="295307" y="281827"/>
                  <a:pt x="295696" y="283482"/>
                </a:cubicBezTo>
                <a:cubicBezTo>
                  <a:pt x="296511" y="286641"/>
                  <a:pt x="296020" y="289997"/>
                  <a:pt x="294333" y="292788"/>
                </a:cubicBezTo>
                <a:cubicBezTo>
                  <a:pt x="290167" y="297462"/>
                  <a:pt x="283505" y="298996"/>
                  <a:pt x="277715" y="296614"/>
                </a:cubicBezTo>
                <a:lnTo>
                  <a:pt x="116196" y="200510"/>
                </a:lnTo>
                <a:cubicBezTo>
                  <a:pt x="111355" y="197745"/>
                  <a:pt x="105190" y="199427"/>
                  <a:pt x="102425" y="204267"/>
                </a:cubicBezTo>
                <a:cubicBezTo>
                  <a:pt x="99728" y="208987"/>
                  <a:pt x="101254" y="214994"/>
                  <a:pt x="105875" y="217855"/>
                </a:cubicBezTo>
                <a:lnTo>
                  <a:pt x="267672" y="314126"/>
                </a:lnTo>
                <a:cubicBezTo>
                  <a:pt x="267813" y="314211"/>
                  <a:pt x="267970" y="314297"/>
                  <a:pt x="268121" y="314378"/>
                </a:cubicBezTo>
                <a:cubicBezTo>
                  <a:pt x="283474" y="323240"/>
                  <a:pt x="303103" y="317981"/>
                  <a:pt x="311966" y="302624"/>
                </a:cubicBezTo>
                <a:cubicBezTo>
                  <a:pt x="314052" y="299011"/>
                  <a:pt x="315413" y="295024"/>
                  <a:pt x="315974" y="290891"/>
                </a:cubicBezTo>
                <a:cubicBezTo>
                  <a:pt x="317941" y="291249"/>
                  <a:pt x="319935" y="291431"/>
                  <a:pt x="321934" y="291446"/>
                </a:cubicBezTo>
                <a:cubicBezTo>
                  <a:pt x="333072" y="291784"/>
                  <a:pt x="343589" y="286318"/>
                  <a:pt x="349716" y="277012"/>
                </a:cubicBezTo>
                <a:cubicBezTo>
                  <a:pt x="351658" y="273757"/>
                  <a:pt x="353030" y="270194"/>
                  <a:pt x="353773" y="266475"/>
                </a:cubicBezTo>
                <a:cubicBezTo>
                  <a:pt x="356924" y="267378"/>
                  <a:pt x="360185" y="267843"/>
                  <a:pt x="363463" y="267858"/>
                </a:cubicBezTo>
                <a:cubicBezTo>
                  <a:pt x="373607" y="268302"/>
                  <a:pt x="383241" y="263396"/>
                  <a:pt x="388848" y="254933"/>
                </a:cubicBezTo>
                <a:cubicBezTo>
                  <a:pt x="391027" y="251209"/>
                  <a:pt x="392436" y="247091"/>
                  <a:pt x="392991" y="242811"/>
                </a:cubicBezTo>
                <a:cubicBezTo>
                  <a:pt x="397729" y="244618"/>
                  <a:pt x="402744" y="245582"/>
                  <a:pt x="407813" y="245667"/>
                </a:cubicBezTo>
                <a:cubicBezTo>
                  <a:pt x="417682" y="245965"/>
                  <a:pt x="427032" y="241252"/>
                  <a:pt x="432663" y="233142"/>
                </a:cubicBezTo>
                <a:cubicBezTo>
                  <a:pt x="437058" y="226142"/>
                  <a:pt x="438424" y="217659"/>
                  <a:pt x="436448" y="209634"/>
                </a:cubicBezTo>
                <a:cubicBezTo>
                  <a:pt x="435763" y="207150"/>
                  <a:pt x="434758" y="204765"/>
                  <a:pt x="433460" y="202539"/>
                </a:cubicBezTo>
                <a:cubicBezTo>
                  <a:pt x="434074" y="190851"/>
                  <a:pt x="441630" y="180669"/>
                  <a:pt x="452638" y="176694"/>
                </a:cubicBezTo>
                <a:cubicBezTo>
                  <a:pt x="457089" y="179875"/>
                  <a:pt x="462423" y="181590"/>
                  <a:pt x="467894" y="181600"/>
                </a:cubicBezTo>
                <a:cubicBezTo>
                  <a:pt x="471719" y="181605"/>
                  <a:pt x="475494" y="180761"/>
                  <a:pt x="478951" y="179127"/>
                </a:cubicBezTo>
                <a:lnTo>
                  <a:pt x="479471" y="178860"/>
                </a:lnTo>
                <a:lnTo>
                  <a:pt x="519607" y="156922"/>
                </a:lnTo>
                <a:cubicBezTo>
                  <a:pt x="524437" y="154284"/>
                  <a:pt x="526264" y="148264"/>
                  <a:pt x="523715" y="143386"/>
                </a:cubicBezTo>
                <a:close/>
                <a:moveTo>
                  <a:pt x="251528" y="96225"/>
                </a:moveTo>
                <a:cubicBezTo>
                  <a:pt x="248497" y="94565"/>
                  <a:pt x="244828" y="94571"/>
                  <a:pt x="241803" y="96240"/>
                </a:cubicBezTo>
                <a:lnTo>
                  <a:pt x="217659" y="109548"/>
                </a:lnTo>
                <a:cubicBezTo>
                  <a:pt x="207540" y="113578"/>
                  <a:pt x="196404" y="114297"/>
                  <a:pt x="185850" y="111602"/>
                </a:cubicBezTo>
                <a:cubicBezTo>
                  <a:pt x="185202" y="111286"/>
                  <a:pt x="184582" y="110915"/>
                  <a:pt x="183998" y="110492"/>
                </a:cubicBezTo>
                <a:cubicBezTo>
                  <a:pt x="184188" y="110191"/>
                  <a:pt x="184399" y="109905"/>
                  <a:pt x="184629" y="109634"/>
                </a:cubicBezTo>
                <a:lnTo>
                  <a:pt x="252431" y="58405"/>
                </a:lnTo>
                <a:cubicBezTo>
                  <a:pt x="252787" y="58135"/>
                  <a:pt x="253125" y="57840"/>
                  <a:pt x="253440" y="57522"/>
                </a:cubicBezTo>
                <a:cubicBezTo>
                  <a:pt x="255432" y="56025"/>
                  <a:pt x="257899" y="55299"/>
                  <a:pt x="260384" y="55478"/>
                </a:cubicBezTo>
                <a:cubicBezTo>
                  <a:pt x="260720" y="55512"/>
                  <a:pt x="261057" y="55529"/>
                  <a:pt x="261394" y="55529"/>
                </a:cubicBezTo>
                <a:lnTo>
                  <a:pt x="299506" y="55514"/>
                </a:lnTo>
                <a:cubicBezTo>
                  <a:pt x="304043" y="55110"/>
                  <a:pt x="308614" y="55660"/>
                  <a:pt x="312925" y="57129"/>
                </a:cubicBezTo>
                <a:lnTo>
                  <a:pt x="336721" y="71138"/>
                </a:lnTo>
                <a:cubicBezTo>
                  <a:pt x="354231" y="82195"/>
                  <a:pt x="376410" y="82709"/>
                  <a:pt x="394414" y="72476"/>
                </a:cubicBezTo>
                <a:lnTo>
                  <a:pt x="440712" y="159828"/>
                </a:lnTo>
                <a:cubicBezTo>
                  <a:pt x="429444" y="165294"/>
                  <a:pt x="420765" y="174958"/>
                  <a:pt x="416539" y="186747"/>
                </a:cubicBezTo>
                <a:close/>
              </a:path>
            </a:pathLst>
          </a:custGeom>
          <a:solidFill>
            <a:schemeClr val="bg1"/>
          </a:solidFill>
          <a:ln w="4986" cap="flat">
            <a:noFill/>
            <a:prstDash val="solid"/>
            <a:miter/>
          </a:ln>
        </p:spPr>
        <p:txBody>
          <a:bodyPr rtlCol="0" anchor="ctr"/>
          <a:lstStyle/>
          <a:p>
            <a:endParaRPr lang="en-US"/>
          </a:p>
        </p:txBody>
      </p:sp>
      <p:sp>
        <p:nvSpPr>
          <p:cNvPr id="494" name="Freeform 493">
            <a:extLst>
              <a:ext uri="{FF2B5EF4-FFF2-40B4-BE49-F238E27FC236}">
                <a16:creationId xmlns:a16="http://schemas.microsoft.com/office/drawing/2014/main" id="{0C0D5C68-35BF-A376-93CE-4F4ACB5B4918}"/>
              </a:ext>
            </a:extLst>
          </p:cNvPr>
          <p:cNvSpPr/>
          <p:nvPr/>
        </p:nvSpPr>
        <p:spPr>
          <a:xfrm>
            <a:off x="6896708" y="5620467"/>
            <a:ext cx="645975" cy="328049"/>
          </a:xfrm>
          <a:custGeom>
            <a:avLst/>
            <a:gdLst>
              <a:gd name="connsiteX0" fmla="*/ 645849 w 645975"/>
              <a:gd name="connsiteY0" fmla="*/ 300030 h 328049"/>
              <a:gd name="connsiteX1" fmla="*/ 615695 w 645975"/>
              <a:gd name="connsiteY1" fmla="*/ 272879 h 328049"/>
              <a:gd name="connsiteX2" fmla="*/ 586525 w 645975"/>
              <a:gd name="connsiteY2" fmla="*/ 272879 h 328049"/>
              <a:gd name="connsiteX3" fmla="*/ 574040 w 645975"/>
              <a:gd name="connsiteY3" fmla="*/ 226909 h 328049"/>
              <a:gd name="connsiteX4" fmla="*/ 599122 w 645975"/>
              <a:gd name="connsiteY4" fmla="*/ 212677 h 328049"/>
              <a:gd name="connsiteX5" fmla="*/ 613318 w 645975"/>
              <a:gd name="connsiteY5" fmla="*/ 194378 h 328049"/>
              <a:gd name="connsiteX6" fmla="*/ 610234 w 645975"/>
              <a:gd name="connsiteY6" fmla="*/ 171673 h 328049"/>
              <a:gd name="connsiteX7" fmla="*/ 595094 w 645975"/>
              <a:gd name="connsiteY7" fmla="*/ 145900 h 328049"/>
              <a:gd name="connsiteX8" fmla="*/ 553833 w 645975"/>
              <a:gd name="connsiteY8" fmla="*/ 134969 h 328049"/>
              <a:gd name="connsiteX9" fmla="*/ 528478 w 645975"/>
              <a:gd name="connsiteY9" fmla="*/ 149357 h 328049"/>
              <a:gd name="connsiteX10" fmla="*/ 494171 w 645975"/>
              <a:gd name="connsiteY10" fmla="*/ 115605 h 328049"/>
              <a:gd name="connsiteX11" fmla="*/ 508640 w 645975"/>
              <a:gd name="connsiteY11" fmla="*/ 90967 h 328049"/>
              <a:gd name="connsiteX12" fmla="*/ 498012 w 645975"/>
              <a:gd name="connsiteY12" fmla="*/ 50251 h 328049"/>
              <a:gd name="connsiteX13" fmla="*/ 497527 w 645975"/>
              <a:gd name="connsiteY13" fmla="*/ 49973 h 328049"/>
              <a:gd name="connsiteX14" fmla="*/ 471309 w 645975"/>
              <a:gd name="connsiteY14" fmla="*/ 35085 h 328049"/>
              <a:gd name="connsiteX15" fmla="*/ 430043 w 645975"/>
              <a:gd name="connsiteY15" fmla="*/ 46016 h 328049"/>
              <a:gd name="connsiteX16" fmla="*/ 415488 w 645975"/>
              <a:gd name="connsiteY16" fmla="*/ 70805 h 328049"/>
              <a:gd name="connsiteX17" fmla="*/ 368408 w 645975"/>
              <a:gd name="connsiteY17" fmla="*/ 58426 h 328049"/>
              <a:gd name="connsiteX18" fmla="*/ 368408 w 645975"/>
              <a:gd name="connsiteY18" fmla="*/ 29942 h 328049"/>
              <a:gd name="connsiteX19" fmla="*/ 338128 w 645975"/>
              <a:gd name="connsiteY19" fmla="*/ 0 h 328049"/>
              <a:gd name="connsiteX20" fmla="*/ 307847 w 645975"/>
              <a:gd name="connsiteY20" fmla="*/ 0 h 328049"/>
              <a:gd name="connsiteX21" fmla="*/ 277567 w 645975"/>
              <a:gd name="connsiteY21" fmla="*/ 29942 h 328049"/>
              <a:gd name="connsiteX22" fmla="*/ 277567 w 645975"/>
              <a:gd name="connsiteY22" fmla="*/ 58426 h 328049"/>
              <a:gd name="connsiteX23" fmla="*/ 230482 w 645975"/>
              <a:gd name="connsiteY23" fmla="*/ 70805 h 328049"/>
              <a:gd name="connsiteX24" fmla="*/ 215932 w 645975"/>
              <a:gd name="connsiteY24" fmla="*/ 46016 h 328049"/>
              <a:gd name="connsiteX25" fmla="*/ 174666 w 645975"/>
              <a:gd name="connsiteY25" fmla="*/ 35090 h 328049"/>
              <a:gd name="connsiteX26" fmla="*/ 148453 w 645975"/>
              <a:gd name="connsiteY26" fmla="*/ 49962 h 328049"/>
              <a:gd name="connsiteX27" fmla="*/ 134257 w 645975"/>
              <a:gd name="connsiteY27" fmla="*/ 68257 h 328049"/>
              <a:gd name="connsiteX28" fmla="*/ 137335 w 645975"/>
              <a:gd name="connsiteY28" fmla="*/ 90967 h 328049"/>
              <a:gd name="connsiteX29" fmla="*/ 151804 w 645975"/>
              <a:gd name="connsiteY29" fmla="*/ 115600 h 328049"/>
              <a:gd name="connsiteX30" fmla="*/ 117497 w 645975"/>
              <a:gd name="connsiteY30" fmla="*/ 149352 h 328049"/>
              <a:gd name="connsiteX31" fmla="*/ 92142 w 645975"/>
              <a:gd name="connsiteY31" fmla="*/ 134964 h 328049"/>
              <a:gd name="connsiteX32" fmla="*/ 50881 w 645975"/>
              <a:gd name="connsiteY32" fmla="*/ 145895 h 328049"/>
              <a:gd name="connsiteX33" fmla="*/ 35741 w 645975"/>
              <a:gd name="connsiteY33" fmla="*/ 171668 h 328049"/>
              <a:gd name="connsiteX34" fmla="*/ 32657 w 645975"/>
              <a:gd name="connsiteY34" fmla="*/ 194373 h 328049"/>
              <a:gd name="connsiteX35" fmla="*/ 46848 w 645975"/>
              <a:gd name="connsiteY35" fmla="*/ 212672 h 328049"/>
              <a:gd name="connsiteX36" fmla="*/ 71930 w 645975"/>
              <a:gd name="connsiteY36" fmla="*/ 226904 h 328049"/>
              <a:gd name="connsiteX37" fmla="*/ 59450 w 645975"/>
              <a:gd name="connsiteY37" fmla="*/ 272869 h 328049"/>
              <a:gd name="connsiteX38" fmla="*/ 30280 w 645975"/>
              <a:gd name="connsiteY38" fmla="*/ 272869 h 328049"/>
              <a:gd name="connsiteX39" fmla="*/ 505 w 645975"/>
              <a:gd name="connsiteY39" fmla="*/ 297315 h 328049"/>
              <a:gd name="connsiteX40" fmla="*/ 0 w 645975"/>
              <a:gd name="connsiteY40" fmla="*/ 317956 h 328049"/>
              <a:gd name="connsiteX41" fmla="*/ 10093 w 645975"/>
              <a:gd name="connsiteY41" fmla="*/ 328050 h 328049"/>
              <a:gd name="connsiteX42" fmla="*/ 20187 w 645975"/>
              <a:gd name="connsiteY42" fmla="*/ 317956 h 328049"/>
              <a:gd name="connsiteX43" fmla="*/ 20439 w 645975"/>
              <a:gd name="connsiteY43" fmla="*/ 300636 h 328049"/>
              <a:gd name="connsiteX44" fmla="*/ 30280 w 645975"/>
              <a:gd name="connsiteY44" fmla="*/ 293061 h 328049"/>
              <a:gd name="connsiteX45" fmla="*/ 68080 w 645975"/>
              <a:gd name="connsiteY45" fmla="*/ 293061 h 328049"/>
              <a:gd name="connsiteX46" fmla="*/ 78072 w 645975"/>
              <a:gd name="connsiteY46" fmla="*/ 284366 h 328049"/>
              <a:gd name="connsiteX47" fmla="*/ 93858 w 645975"/>
              <a:gd name="connsiteY47" fmla="*/ 226309 h 328049"/>
              <a:gd name="connsiteX48" fmla="*/ 89518 w 645975"/>
              <a:gd name="connsiteY48" fmla="*/ 213672 h 328049"/>
              <a:gd name="connsiteX49" fmla="*/ 56816 w 645975"/>
              <a:gd name="connsiteY49" fmla="*/ 195115 h 328049"/>
              <a:gd name="connsiteX50" fmla="*/ 52157 w 645975"/>
              <a:gd name="connsiteY50" fmla="*/ 189150 h 328049"/>
              <a:gd name="connsiteX51" fmla="*/ 53147 w 645975"/>
              <a:gd name="connsiteY51" fmla="*/ 181893 h 328049"/>
              <a:gd name="connsiteX52" fmla="*/ 68287 w 645975"/>
              <a:gd name="connsiteY52" fmla="*/ 156114 h 328049"/>
              <a:gd name="connsiteX53" fmla="*/ 82175 w 645975"/>
              <a:gd name="connsiteY53" fmla="*/ 152516 h 328049"/>
              <a:gd name="connsiteX54" fmla="*/ 114928 w 645975"/>
              <a:gd name="connsiteY54" fmla="*/ 171108 h 328049"/>
              <a:gd name="connsiteX55" fmla="*/ 127822 w 645975"/>
              <a:gd name="connsiteY55" fmla="*/ 168600 h 328049"/>
              <a:gd name="connsiteX56" fmla="*/ 171088 w 645975"/>
              <a:gd name="connsiteY56" fmla="*/ 126071 h 328049"/>
              <a:gd name="connsiteX57" fmla="*/ 173661 w 645975"/>
              <a:gd name="connsiteY57" fmla="*/ 112950 h 328049"/>
              <a:gd name="connsiteX58" fmla="*/ 154736 w 645975"/>
              <a:gd name="connsiteY58" fmla="*/ 80747 h 328049"/>
              <a:gd name="connsiteX59" fmla="*/ 153747 w 645975"/>
              <a:gd name="connsiteY59" fmla="*/ 73490 h 328049"/>
              <a:gd name="connsiteX60" fmla="*/ 158410 w 645975"/>
              <a:gd name="connsiteY60" fmla="*/ 67530 h 328049"/>
              <a:gd name="connsiteX61" fmla="*/ 184628 w 645975"/>
              <a:gd name="connsiteY61" fmla="*/ 52642 h 328049"/>
              <a:gd name="connsiteX62" fmla="*/ 198521 w 645975"/>
              <a:gd name="connsiteY62" fmla="*/ 56235 h 328049"/>
              <a:gd name="connsiteX63" fmla="*/ 217396 w 645975"/>
              <a:gd name="connsiteY63" fmla="*/ 88383 h 328049"/>
              <a:gd name="connsiteX64" fmla="*/ 229846 w 645975"/>
              <a:gd name="connsiteY64" fmla="*/ 92647 h 328049"/>
              <a:gd name="connsiteX65" fmla="*/ 289008 w 645975"/>
              <a:gd name="connsiteY65" fmla="*/ 77109 h 328049"/>
              <a:gd name="connsiteX66" fmla="*/ 297754 w 645975"/>
              <a:gd name="connsiteY66" fmla="*/ 67106 h 328049"/>
              <a:gd name="connsiteX67" fmla="*/ 297754 w 645975"/>
              <a:gd name="connsiteY67" fmla="*/ 29942 h 328049"/>
              <a:gd name="connsiteX68" fmla="*/ 307847 w 645975"/>
              <a:gd name="connsiteY68" fmla="*/ 20187 h 328049"/>
              <a:gd name="connsiteX69" fmla="*/ 338128 w 645975"/>
              <a:gd name="connsiteY69" fmla="*/ 20187 h 328049"/>
              <a:gd name="connsiteX70" fmla="*/ 348221 w 645975"/>
              <a:gd name="connsiteY70" fmla="*/ 29942 h 328049"/>
              <a:gd name="connsiteX71" fmla="*/ 348221 w 645975"/>
              <a:gd name="connsiteY71" fmla="*/ 67106 h 328049"/>
              <a:gd name="connsiteX72" fmla="*/ 356962 w 645975"/>
              <a:gd name="connsiteY72" fmla="*/ 77109 h 328049"/>
              <a:gd name="connsiteX73" fmla="*/ 416124 w 645975"/>
              <a:gd name="connsiteY73" fmla="*/ 92652 h 328049"/>
              <a:gd name="connsiteX74" fmla="*/ 428574 w 645975"/>
              <a:gd name="connsiteY74" fmla="*/ 88388 h 328049"/>
              <a:gd name="connsiteX75" fmla="*/ 447449 w 645975"/>
              <a:gd name="connsiteY75" fmla="*/ 56241 h 328049"/>
              <a:gd name="connsiteX76" fmla="*/ 461342 w 645975"/>
              <a:gd name="connsiteY76" fmla="*/ 52642 h 328049"/>
              <a:gd name="connsiteX77" fmla="*/ 487565 w 645975"/>
              <a:gd name="connsiteY77" fmla="*/ 67530 h 328049"/>
              <a:gd name="connsiteX78" fmla="*/ 492223 w 645975"/>
              <a:gd name="connsiteY78" fmla="*/ 73490 h 328049"/>
              <a:gd name="connsiteX79" fmla="*/ 491234 w 645975"/>
              <a:gd name="connsiteY79" fmla="*/ 80747 h 328049"/>
              <a:gd name="connsiteX80" fmla="*/ 472319 w 645975"/>
              <a:gd name="connsiteY80" fmla="*/ 112945 h 328049"/>
              <a:gd name="connsiteX81" fmla="*/ 474888 w 645975"/>
              <a:gd name="connsiteY81" fmla="*/ 126066 h 328049"/>
              <a:gd name="connsiteX82" fmla="*/ 518153 w 645975"/>
              <a:gd name="connsiteY82" fmla="*/ 168600 h 328049"/>
              <a:gd name="connsiteX83" fmla="*/ 531047 w 645975"/>
              <a:gd name="connsiteY83" fmla="*/ 171108 h 328049"/>
              <a:gd name="connsiteX84" fmla="*/ 563800 w 645975"/>
              <a:gd name="connsiteY84" fmla="*/ 152516 h 328049"/>
              <a:gd name="connsiteX85" fmla="*/ 577688 w 645975"/>
              <a:gd name="connsiteY85" fmla="*/ 156114 h 328049"/>
              <a:gd name="connsiteX86" fmla="*/ 592828 w 645975"/>
              <a:gd name="connsiteY86" fmla="*/ 181893 h 328049"/>
              <a:gd name="connsiteX87" fmla="*/ 593818 w 645975"/>
              <a:gd name="connsiteY87" fmla="*/ 189150 h 328049"/>
              <a:gd name="connsiteX88" fmla="*/ 589159 w 645975"/>
              <a:gd name="connsiteY88" fmla="*/ 195115 h 328049"/>
              <a:gd name="connsiteX89" fmla="*/ 556457 w 645975"/>
              <a:gd name="connsiteY89" fmla="*/ 213672 h 328049"/>
              <a:gd name="connsiteX90" fmla="*/ 552117 w 645975"/>
              <a:gd name="connsiteY90" fmla="*/ 226309 h 328049"/>
              <a:gd name="connsiteX91" fmla="*/ 567898 w 645975"/>
              <a:gd name="connsiteY91" fmla="*/ 284366 h 328049"/>
              <a:gd name="connsiteX92" fmla="*/ 577890 w 645975"/>
              <a:gd name="connsiteY92" fmla="*/ 293061 h 328049"/>
              <a:gd name="connsiteX93" fmla="*/ 615695 w 645975"/>
              <a:gd name="connsiteY93" fmla="*/ 293061 h 328049"/>
              <a:gd name="connsiteX94" fmla="*/ 625713 w 645975"/>
              <a:gd name="connsiteY94" fmla="*/ 301408 h 328049"/>
              <a:gd name="connsiteX95" fmla="*/ 625788 w 645975"/>
              <a:gd name="connsiteY95" fmla="*/ 317951 h 328049"/>
              <a:gd name="connsiteX96" fmla="*/ 635882 w 645975"/>
              <a:gd name="connsiteY96" fmla="*/ 328045 h 328049"/>
              <a:gd name="connsiteX97" fmla="*/ 645975 w 645975"/>
              <a:gd name="connsiteY97" fmla="*/ 317951 h 328049"/>
              <a:gd name="connsiteX98" fmla="*/ 645849 w 645975"/>
              <a:gd name="connsiteY98" fmla="*/ 300025 h 328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645975" h="328049">
                <a:moveTo>
                  <a:pt x="645849" y="300030"/>
                </a:moveTo>
                <a:cubicBezTo>
                  <a:pt x="644365" y="284526"/>
                  <a:pt x="631269" y="272732"/>
                  <a:pt x="615695" y="272879"/>
                </a:cubicBezTo>
                <a:lnTo>
                  <a:pt x="586525" y="272879"/>
                </a:lnTo>
                <a:cubicBezTo>
                  <a:pt x="583785" y="257204"/>
                  <a:pt x="579606" y="241816"/>
                  <a:pt x="574040" y="226909"/>
                </a:cubicBezTo>
                <a:lnTo>
                  <a:pt x="599122" y="212677"/>
                </a:lnTo>
                <a:cubicBezTo>
                  <a:pt x="606132" y="208745"/>
                  <a:pt x="611249" y="202145"/>
                  <a:pt x="613318" y="194378"/>
                </a:cubicBezTo>
                <a:cubicBezTo>
                  <a:pt x="615397" y="186704"/>
                  <a:pt x="614287" y="178515"/>
                  <a:pt x="610234" y="171673"/>
                </a:cubicBezTo>
                <a:lnTo>
                  <a:pt x="595094" y="145900"/>
                </a:lnTo>
                <a:cubicBezTo>
                  <a:pt x="586596" y="131650"/>
                  <a:pt x="568271" y="126796"/>
                  <a:pt x="553833" y="134969"/>
                </a:cubicBezTo>
                <a:lnTo>
                  <a:pt x="528478" y="149357"/>
                </a:lnTo>
                <a:cubicBezTo>
                  <a:pt x="518082" y="137098"/>
                  <a:pt x="506596" y="125801"/>
                  <a:pt x="494171" y="115605"/>
                </a:cubicBezTo>
                <a:lnTo>
                  <a:pt x="508640" y="90967"/>
                </a:lnTo>
                <a:cubicBezTo>
                  <a:pt x="516947" y="76789"/>
                  <a:pt x="512193" y="58559"/>
                  <a:pt x="498012" y="50251"/>
                </a:cubicBezTo>
                <a:cubicBezTo>
                  <a:pt x="497851" y="50156"/>
                  <a:pt x="497689" y="50064"/>
                  <a:pt x="497527" y="49973"/>
                </a:cubicBezTo>
                <a:lnTo>
                  <a:pt x="471309" y="35085"/>
                </a:lnTo>
                <a:cubicBezTo>
                  <a:pt x="456869" y="26909"/>
                  <a:pt x="438542" y="31764"/>
                  <a:pt x="430043" y="46016"/>
                </a:cubicBezTo>
                <a:lnTo>
                  <a:pt x="415488" y="70805"/>
                </a:lnTo>
                <a:cubicBezTo>
                  <a:pt x="400200" y="65267"/>
                  <a:pt x="384442" y="61123"/>
                  <a:pt x="368408" y="58426"/>
                </a:cubicBezTo>
                <a:lnTo>
                  <a:pt x="368408" y="29942"/>
                </a:lnTo>
                <a:cubicBezTo>
                  <a:pt x="368297" y="13320"/>
                  <a:pt x="354750" y="-75"/>
                  <a:pt x="338128" y="0"/>
                </a:cubicBezTo>
                <a:lnTo>
                  <a:pt x="307847" y="0"/>
                </a:lnTo>
                <a:cubicBezTo>
                  <a:pt x="291225" y="-75"/>
                  <a:pt x="277678" y="13320"/>
                  <a:pt x="277567" y="29942"/>
                </a:cubicBezTo>
                <a:lnTo>
                  <a:pt x="277567" y="58426"/>
                </a:lnTo>
                <a:cubicBezTo>
                  <a:pt x="261531" y="61123"/>
                  <a:pt x="245771" y="65266"/>
                  <a:pt x="230482" y="70805"/>
                </a:cubicBezTo>
                <a:lnTo>
                  <a:pt x="215932" y="46016"/>
                </a:lnTo>
                <a:cubicBezTo>
                  <a:pt x="207426" y="31772"/>
                  <a:pt x="189106" y="26922"/>
                  <a:pt x="174666" y="35090"/>
                </a:cubicBezTo>
                <a:lnTo>
                  <a:pt x="148453" y="49962"/>
                </a:lnTo>
                <a:cubicBezTo>
                  <a:pt x="141444" y="53893"/>
                  <a:pt x="136323" y="60491"/>
                  <a:pt x="134257" y="68257"/>
                </a:cubicBezTo>
                <a:cubicBezTo>
                  <a:pt x="132173" y="75932"/>
                  <a:pt x="133283" y="84123"/>
                  <a:pt x="137335" y="90967"/>
                </a:cubicBezTo>
                <a:lnTo>
                  <a:pt x="151804" y="115600"/>
                </a:lnTo>
                <a:cubicBezTo>
                  <a:pt x="139377" y="125796"/>
                  <a:pt x="127895" y="137093"/>
                  <a:pt x="117497" y="149352"/>
                </a:cubicBezTo>
                <a:lnTo>
                  <a:pt x="92142" y="134964"/>
                </a:lnTo>
                <a:cubicBezTo>
                  <a:pt x="77703" y="126788"/>
                  <a:pt x="59378" y="131643"/>
                  <a:pt x="50881" y="145895"/>
                </a:cubicBezTo>
                <a:lnTo>
                  <a:pt x="35741" y="171668"/>
                </a:lnTo>
                <a:cubicBezTo>
                  <a:pt x="31690" y="178510"/>
                  <a:pt x="30578" y="186699"/>
                  <a:pt x="32657" y="194373"/>
                </a:cubicBezTo>
                <a:cubicBezTo>
                  <a:pt x="34723" y="202139"/>
                  <a:pt x="39841" y="208739"/>
                  <a:pt x="46848" y="212672"/>
                </a:cubicBezTo>
                <a:lnTo>
                  <a:pt x="71930" y="226904"/>
                </a:lnTo>
                <a:cubicBezTo>
                  <a:pt x="66364" y="241809"/>
                  <a:pt x="62186" y="257196"/>
                  <a:pt x="59450" y="272869"/>
                </a:cubicBezTo>
                <a:lnTo>
                  <a:pt x="30280" y="272869"/>
                </a:lnTo>
                <a:cubicBezTo>
                  <a:pt x="15770" y="272803"/>
                  <a:pt x="3265" y="283070"/>
                  <a:pt x="505" y="297315"/>
                </a:cubicBezTo>
                <a:cubicBezTo>
                  <a:pt x="5" y="299990"/>
                  <a:pt x="0" y="317775"/>
                  <a:pt x="0" y="317956"/>
                </a:cubicBezTo>
                <a:cubicBezTo>
                  <a:pt x="0" y="323531"/>
                  <a:pt x="4519" y="328050"/>
                  <a:pt x="10093" y="328050"/>
                </a:cubicBezTo>
                <a:cubicBezTo>
                  <a:pt x="15668" y="328050"/>
                  <a:pt x="20187" y="323531"/>
                  <a:pt x="20187" y="317956"/>
                </a:cubicBezTo>
                <a:cubicBezTo>
                  <a:pt x="20187" y="315933"/>
                  <a:pt x="20298" y="303493"/>
                  <a:pt x="20439" y="300636"/>
                </a:cubicBezTo>
                <a:cubicBezTo>
                  <a:pt x="21567" y="296135"/>
                  <a:pt x="25640" y="292999"/>
                  <a:pt x="30280" y="293061"/>
                </a:cubicBezTo>
                <a:lnTo>
                  <a:pt x="68080" y="293061"/>
                </a:lnTo>
                <a:cubicBezTo>
                  <a:pt x="73113" y="293059"/>
                  <a:pt x="77375" y="289350"/>
                  <a:pt x="78072" y="284366"/>
                </a:cubicBezTo>
                <a:cubicBezTo>
                  <a:pt x="80862" y="264425"/>
                  <a:pt x="86167" y="244917"/>
                  <a:pt x="93858" y="226309"/>
                </a:cubicBezTo>
                <a:cubicBezTo>
                  <a:pt x="95806" y="221605"/>
                  <a:pt x="93945" y="216186"/>
                  <a:pt x="89518" y="213672"/>
                </a:cubicBezTo>
                <a:lnTo>
                  <a:pt x="56816" y="195115"/>
                </a:lnTo>
                <a:cubicBezTo>
                  <a:pt x="54521" y="193837"/>
                  <a:pt x="52841" y="191685"/>
                  <a:pt x="52157" y="189150"/>
                </a:cubicBezTo>
                <a:cubicBezTo>
                  <a:pt x="51493" y="186697"/>
                  <a:pt x="51850" y="184079"/>
                  <a:pt x="53147" y="181893"/>
                </a:cubicBezTo>
                <a:lnTo>
                  <a:pt x="68287" y="156114"/>
                </a:lnTo>
                <a:cubicBezTo>
                  <a:pt x="71170" y="151342"/>
                  <a:pt x="77337" y="149744"/>
                  <a:pt x="82175" y="152516"/>
                </a:cubicBezTo>
                <a:lnTo>
                  <a:pt x="114928" y="171108"/>
                </a:lnTo>
                <a:cubicBezTo>
                  <a:pt x="119257" y="173566"/>
                  <a:pt x="124731" y="172501"/>
                  <a:pt x="127822" y="168600"/>
                </a:cubicBezTo>
                <a:cubicBezTo>
                  <a:pt x="140441" y="152698"/>
                  <a:pt x="154972" y="138415"/>
                  <a:pt x="171088" y="126071"/>
                </a:cubicBezTo>
                <a:cubicBezTo>
                  <a:pt x="175135" y="122975"/>
                  <a:pt x="176239" y="117346"/>
                  <a:pt x="173661" y="112950"/>
                </a:cubicBezTo>
                <a:lnTo>
                  <a:pt x="154736" y="80747"/>
                </a:lnTo>
                <a:cubicBezTo>
                  <a:pt x="153440" y="78561"/>
                  <a:pt x="153083" y="75943"/>
                  <a:pt x="153747" y="73490"/>
                </a:cubicBezTo>
                <a:cubicBezTo>
                  <a:pt x="154432" y="70955"/>
                  <a:pt x="156114" y="68805"/>
                  <a:pt x="158410" y="67530"/>
                </a:cubicBezTo>
                <a:lnTo>
                  <a:pt x="184628" y="52642"/>
                </a:lnTo>
                <a:cubicBezTo>
                  <a:pt x="189465" y="49863"/>
                  <a:pt x="195638" y="51459"/>
                  <a:pt x="198521" y="56235"/>
                </a:cubicBezTo>
                <a:lnTo>
                  <a:pt x="217396" y="88383"/>
                </a:lnTo>
                <a:cubicBezTo>
                  <a:pt x="219918" y="92690"/>
                  <a:pt x="225213" y="94503"/>
                  <a:pt x="229846" y="92647"/>
                </a:cubicBezTo>
                <a:cubicBezTo>
                  <a:pt x="248853" y="85056"/>
                  <a:pt x="268724" y="79837"/>
                  <a:pt x="289008" y="77109"/>
                </a:cubicBezTo>
                <a:cubicBezTo>
                  <a:pt x="294017" y="76434"/>
                  <a:pt x="297754" y="72159"/>
                  <a:pt x="297754" y="67106"/>
                </a:cubicBezTo>
                <a:lnTo>
                  <a:pt x="297754" y="29942"/>
                </a:lnTo>
                <a:cubicBezTo>
                  <a:pt x="297857" y="24465"/>
                  <a:pt x="302370" y="20103"/>
                  <a:pt x="307847" y="20187"/>
                </a:cubicBezTo>
                <a:lnTo>
                  <a:pt x="338128" y="20187"/>
                </a:lnTo>
                <a:cubicBezTo>
                  <a:pt x="343605" y="20103"/>
                  <a:pt x="348118" y="24465"/>
                  <a:pt x="348221" y="29942"/>
                </a:cubicBezTo>
                <a:lnTo>
                  <a:pt x="348221" y="67106"/>
                </a:lnTo>
                <a:cubicBezTo>
                  <a:pt x="348221" y="72158"/>
                  <a:pt x="351955" y="76432"/>
                  <a:pt x="356962" y="77109"/>
                </a:cubicBezTo>
                <a:cubicBezTo>
                  <a:pt x="377246" y="79838"/>
                  <a:pt x="397117" y="85059"/>
                  <a:pt x="416124" y="92652"/>
                </a:cubicBezTo>
                <a:cubicBezTo>
                  <a:pt x="420758" y="94499"/>
                  <a:pt x="426046" y="92688"/>
                  <a:pt x="428574" y="88388"/>
                </a:cubicBezTo>
                <a:lnTo>
                  <a:pt x="447449" y="56241"/>
                </a:lnTo>
                <a:cubicBezTo>
                  <a:pt x="450333" y="51465"/>
                  <a:pt x="456503" y="49867"/>
                  <a:pt x="461342" y="52642"/>
                </a:cubicBezTo>
                <a:lnTo>
                  <a:pt x="487565" y="67530"/>
                </a:lnTo>
                <a:cubicBezTo>
                  <a:pt x="489859" y="68805"/>
                  <a:pt x="491540" y="70955"/>
                  <a:pt x="492223" y="73490"/>
                </a:cubicBezTo>
                <a:cubicBezTo>
                  <a:pt x="492887" y="75943"/>
                  <a:pt x="492530" y="78561"/>
                  <a:pt x="491234" y="80747"/>
                </a:cubicBezTo>
                <a:lnTo>
                  <a:pt x="472319" y="112945"/>
                </a:lnTo>
                <a:cubicBezTo>
                  <a:pt x="469740" y="117340"/>
                  <a:pt x="470842" y="122968"/>
                  <a:pt x="474888" y="126066"/>
                </a:cubicBezTo>
                <a:cubicBezTo>
                  <a:pt x="491004" y="138411"/>
                  <a:pt x="505536" y="152697"/>
                  <a:pt x="518153" y="168600"/>
                </a:cubicBezTo>
                <a:cubicBezTo>
                  <a:pt x="521246" y="172501"/>
                  <a:pt x="526717" y="173566"/>
                  <a:pt x="531047" y="171108"/>
                </a:cubicBezTo>
                <a:lnTo>
                  <a:pt x="563800" y="152516"/>
                </a:lnTo>
                <a:cubicBezTo>
                  <a:pt x="568640" y="149744"/>
                  <a:pt x="574807" y="151342"/>
                  <a:pt x="577688" y="156114"/>
                </a:cubicBezTo>
                <a:lnTo>
                  <a:pt x="592828" y="181893"/>
                </a:lnTo>
                <a:cubicBezTo>
                  <a:pt x="594125" y="184079"/>
                  <a:pt x="594484" y="186697"/>
                  <a:pt x="593818" y="189150"/>
                </a:cubicBezTo>
                <a:cubicBezTo>
                  <a:pt x="593131" y="191685"/>
                  <a:pt x="591456" y="193837"/>
                  <a:pt x="589159" y="195115"/>
                </a:cubicBezTo>
                <a:lnTo>
                  <a:pt x="556457" y="213672"/>
                </a:lnTo>
                <a:cubicBezTo>
                  <a:pt x="552031" y="216186"/>
                  <a:pt x="550169" y="221605"/>
                  <a:pt x="552117" y="226309"/>
                </a:cubicBezTo>
                <a:cubicBezTo>
                  <a:pt x="559808" y="244917"/>
                  <a:pt x="565107" y="264425"/>
                  <a:pt x="567898" y="284366"/>
                </a:cubicBezTo>
                <a:cubicBezTo>
                  <a:pt x="568594" y="289350"/>
                  <a:pt x="572859" y="293059"/>
                  <a:pt x="577890" y="293061"/>
                </a:cubicBezTo>
                <a:lnTo>
                  <a:pt x="615695" y="293061"/>
                </a:lnTo>
                <a:cubicBezTo>
                  <a:pt x="620641" y="292973"/>
                  <a:pt x="624905" y="296526"/>
                  <a:pt x="625713" y="301408"/>
                </a:cubicBezTo>
                <a:cubicBezTo>
                  <a:pt x="625763" y="303043"/>
                  <a:pt x="625788" y="317366"/>
                  <a:pt x="625788" y="317951"/>
                </a:cubicBezTo>
                <a:cubicBezTo>
                  <a:pt x="625788" y="323526"/>
                  <a:pt x="630305" y="328045"/>
                  <a:pt x="635882" y="328045"/>
                </a:cubicBezTo>
                <a:cubicBezTo>
                  <a:pt x="641458" y="328045"/>
                  <a:pt x="645975" y="323526"/>
                  <a:pt x="645975" y="317951"/>
                </a:cubicBezTo>
                <a:cubicBezTo>
                  <a:pt x="645975" y="317790"/>
                  <a:pt x="645975" y="301439"/>
                  <a:pt x="645849" y="300025"/>
                </a:cubicBezTo>
                <a:close/>
              </a:path>
            </a:pathLst>
          </a:custGeom>
          <a:solidFill>
            <a:schemeClr val="bg1"/>
          </a:solidFill>
          <a:ln w="4986" cap="flat">
            <a:noFill/>
            <a:prstDash val="solid"/>
            <a:miter/>
          </a:ln>
        </p:spPr>
        <p:txBody>
          <a:bodyPr rtlCol="0" anchor="ctr"/>
          <a:lstStyle/>
          <a:p>
            <a:endParaRPr lang="en-US"/>
          </a:p>
        </p:txBody>
      </p:sp>
      <p:sp>
        <p:nvSpPr>
          <p:cNvPr id="496" name="Freeform 495">
            <a:extLst>
              <a:ext uri="{FF2B5EF4-FFF2-40B4-BE49-F238E27FC236}">
                <a16:creationId xmlns:a16="http://schemas.microsoft.com/office/drawing/2014/main" id="{A5028026-0703-5574-37F2-B42E969C68EA}"/>
              </a:ext>
            </a:extLst>
          </p:cNvPr>
          <p:cNvSpPr/>
          <p:nvPr/>
        </p:nvSpPr>
        <p:spPr>
          <a:xfrm>
            <a:off x="7930833" y="5600974"/>
            <a:ext cx="348307" cy="578330"/>
          </a:xfrm>
          <a:custGeom>
            <a:avLst/>
            <a:gdLst>
              <a:gd name="connsiteX0" fmla="*/ 298739 w 348307"/>
              <a:gd name="connsiteY0" fmla="*/ 578330 h 578330"/>
              <a:gd name="connsiteX1" fmla="*/ 348307 w 348307"/>
              <a:gd name="connsiteY1" fmla="*/ 528763 h 578330"/>
              <a:gd name="connsiteX2" fmla="*/ 348307 w 348307"/>
              <a:gd name="connsiteY2" fmla="*/ 49568 h 578330"/>
              <a:gd name="connsiteX3" fmla="*/ 298739 w 348307"/>
              <a:gd name="connsiteY3" fmla="*/ 0 h 578330"/>
              <a:gd name="connsiteX4" fmla="*/ 49568 w 348307"/>
              <a:gd name="connsiteY4" fmla="*/ 0 h 578330"/>
              <a:gd name="connsiteX5" fmla="*/ 0 w 348307"/>
              <a:gd name="connsiteY5" fmla="*/ 49568 h 578330"/>
              <a:gd name="connsiteX6" fmla="*/ 0 w 348307"/>
              <a:gd name="connsiteY6" fmla="*/ 528641 h 578330"/>
              <a:gd name="connsiteX7" fmla="*/ 49568 w 348307"/>
              <a:gd name="connsiteY7" fmla="*/ 578209 h 578330"/>
              <a:gd name="connsiteX8" fmla="*/ 298739 w 348307"/>
              <a:gd name="connsiteY8" fmla="*/ 578209 h 578330"/>
              <a:gd name="connsiteX9" fmla="*/ 24238 w 348307"/>
              <a:gd name="connsiteY9" fmla="*/ 98529 h 578330"/>
              <a:gd name="connsiteX10" fmla="*/ 323947 w 348307"/>
              <a:gd name="connsiteY10" fmla="*/ 98529 h 578330"/>
              <a:gd name="connsiteX11" fmla="*/ 323947 w 348307"/>
              <a:gd name="connsiteY11" fmla="*/ 481376 h 578330"/>
              <a:gd name="connsiteX12" fmla="*/ 24238 w 348307"/>
              <a:gd name="connsiteY12" fmla="*/ 481376 h 578330"/>
              <a:gd name="connsiteX13" fmla="*/ 24238 w 348307"/>
              <a:gd name="connsiteY13" fmla="*/ 98529 h 578330"/>
              <a:gd name="connsiteX14" fmla="*/ 24238 w 348307"/>
              <a:gd name="connsiteY14" fmla="*/ 49568 h 578330"/>
              <a:gd name="connsiteX15" fmla="*/ 49568 w 348307"/>
              <a:gd name="connsiteY15" fmla="*/ 24238 h 578330"/>
              <a:gd name="connsiteX16" fmla="*/ 298618 w 348307"/>
              <a:gd name="connsiteY16" fmla="*/ 24238 h 578330"/>
              <a:gd name="connsiteX17" fmla="*/ 323947 w 348307"/>
              <a:gd name="connsiteY17" fmla="*/ 49568 h 578330"/>
              <a:gd name="connsiteX18" fmla="*/ 323947 w 348307"/>
              <a:gd name="connsiteY18" fmla="*/ 74291 h 578330"/>
              <a:gd name="connsiteX19" fmla="*/ 24238 w 348307"/>
              <a:gd name="connsiteY19" fmla="*/ 74291 h 578330"/>
              <a:gd name="connsiteX20" fmla="*/ 24238 w 348307"/>
              <a:gd name="connsiteY20" fmla="*/ 49568 h 578330"/>
              <a:gd name="connsiteX21" fmla="*/ 24238 w 348307"/>
              <a:gd name="connsiteY21" fmla="*/ 528763 h 578330"/>
              <a:gd name="connsiteX22" fmla="*/ 24238 w 348307"/>
              <a:gd name="connsiteY22" fmla="*/ 505736 h 578330"/>
              <a:gd name="connsiteX23" fmla="*/ 323947 w 348307"/>
              <a:gd name="connsiteY23" fmla="*/ 505736 h 578330"/>
              <a:gd name="connsiteX24" fmla="*/ 323947 w 348307"/>
              <a:gd name="connsiteY24" fmla="*/ 528763 h 578330"/>
              <a:gd name="connsiteX25" fmla="*/ 298618 w 348307"/>
              <a:gd name="connsiteY25" fmla="*/ 554092 h 578330"/>
              <a:gd name="connsiteX26" fmla="*/ 49568 w 348307"/>
              <a:gd name="connsiteY26" fmla="*/ 554092 h 578330"/>
              <a:gd name="connsiteX27" fmla="*/ 24238 w 348307"/>
              <a:gd name="connsiteY27" fmla="*/ 528763 h 578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48307" h="578330">
                <a:moveTo>
                  <a:pt x="298739" y="578330"/>
                </a:moveTo>
                <a:cubicBezTo>
                  <a:pt x="326129" y="578330"/>
                  <a:pt x="348307" y="556152"/>
                  <a:pt x="348307" y="528763"/>
                </a:cubicBezTo>
                <a:lnTo>
                  <a:pt x="348307" y="49568"/>
                </a:lnTo>
                <a:cubicBezTo>
                  <a:pt x="348307" y="22299"/>
                  <a:pt x="326129" y="0"/>
                  <a:pt x="298739" y="0"/>
                </a:cubicBezTo>
                <a:lnTo>
                  <a:pt x="49568" y="0"/>
                </a:lnTo>
                <a:cubicBezTo>
                  <a:pt x="22299" y="0"/>
                  <a:pt x="0" y="22178"/>
                  <a:pt x="0" y="49568"/>
                </a:cubicBezTo>
                <a:lnTo>
                  <a:pt x="0" y="528641"/>
                </a:lnTo>
                <a:cubicBezTo>
                  <a:pt x="0" y="555910"/>
                  <a:pt x="22178" y="578209"/>
                  <a:pt x="49568" y="578209"/>
                </a:cubicBezTo>
                <a:lnTo>
                  <a:pt x="298739" y="578209"/>
                </a:lnTo>
                <a:close/>
                <a:moveTo>
                  <a:pt x="24238" y="98529"/>
                </a:moveTo>
                <a:lnTo>
                  <a:pt x="323947" y="98529"/>
                </a:lnTo>
                <a:lnTo>
                  <a:pt x="323947" y="481376"/>
                </a:lnTo>
                <a:lnTo>
                  <a:pt x="24238" y="481376"/>
                </a:lnTo>
                <a:lnTo>
                  <a:pt x="24238" y="98529"/>
                </a:lnTo>
                <a:close/>
                <a:moveTo>
                  <a:pt x="24238" y="49568"/>
                </a:moveTo>
                <a:cubicBezTo>
                  <a:pt x="24238" y="35631"/>
                  <a:pt x="35631" y="24238"/>
                  <a:pt x="49568" y="24238"/>
                </a:cubicBezTo>
                <a:lnTo>
                  <a:pt x="298618" y="24238"/>
                </a:lnTo>
                <a:cubicBezTo>
                  <a:pt x="312555" y="24238"/>
                  <a:pt x="323947" y="35631"/>
                  <a:pt x="323947" y="49568"/>
                </a:cubicBezTo>
                <a:lnTo>
                  <a:pt x="323947" y="74291"/>
                </a:lnTo>
                <a:lnTo>
                  <a:pt x="24238" y="74291"/>
                </a:lnTo>
                <a:lnTo>
                  <a:pt x="24238" y="49568"/>
                </a:lnTo>
                <a:close/>
                <a:moveTo>
                  <a:pt x="24238" y="528763"/>
                </a:moveTo>
                <a:lnTo>
                  <a:pt x="24238" y="505736"/>
                </a:lnTo>
                <a:lnTo>
                  <a:pt x="323947" y="505736"/>
                </a:lnTo>
                <a:lnTo>
                  <a:pt x="323947" y="528763"/>
                </a:lnTo>
                <a:cubicBezTo>
                  <a:pt x="323947" y="542700"/>
                  <a:pt x="312555" y="554092"/>
                  <a:pt x="298618" y="554092"/>
                </a:cubicBezTo>
                <a:lnTo>
                  <a:pt x="49568" y="554092"/>
                </a:lnTo>
                <a:cubicBezTo>
                  <a:pt x="35631" y="554092"/>
                  <a:pt x="24238" y="542700"/>
                  <a:pt x="24238" y="528763"/>
                </a:cubicBezTo>
                <a:close/>
              </a:path>
            </a:pathLst>
          </a:custGeom>
          <a:solidFill>
            <a:schemeClr val="bg1"/>
          </a:solidFill>
          <a:ln w="12052" cap="flat">
            <a:noFill/>
            <a:prstDash val="solid"/>
            <a:miter/>
          </a:ln>
        </p:spPr>
        <p:txBody>
          <a:bodyPr rtlCol="0" anchor="ctr"/>
          <a:lstStyle/>
          <a:p>
            <a:endParaRPr lang="en-US"/>
          </a:p>
        </p:txBody>
      </p:sp>
      <p:sp>
        <p:nvSpPr>
          <p:cNvPr id="497" name="Freeform 496">
            <a:extLst>
              <a:ext uri="{FF2B5EF4-FFF2-40B4-BE49-F238E27FC236}">
                <a16:creationId xmlns:a16="http://schemas.microsoft.com/office/drawing/2014/main" id="{91E75555-F4EC-8750-A322-F473F3555E22}"/>
              </a:ext>
            </a:extLst>
          </p:cNvPr>
          <p:cNvSpPr/>
          <p:nvPr/>
        </p:nvSpPr>
        <p:spPr>
          <a:xfrm>
            <a:off x="7995914" y="5638180"/>
            <a:ext cx="218267" cy="504766"/>
          </a:xfrm>
          <a:custGeom>
            <a:avLst/>
            <a:gdLst>
              <a:gd name="connsiteX0" fmla="*/ 149794 w 218267"/>
              <a:gd name="connsiteY0" fmla="*/ 0 h 504766"/>
              <a:gd name="connsiteX1" fmla="*/ 68353 w 218267"/>
              <a:gd name="connsiteY1" fmla="*/ 0 h 504766"/>
              <a:gd name="connsiteX2" fmla="*/ 56233 w 218267"/>
              <a:gd name="connsiteY2" fmla="*/ 12119 h 504766"/>
              <a:gd name="connsiteX3" fmla="*/ 68353 w 218267"/>
              <a:gd name="connsiteY3" fmla="*/ 24238 h 504766"/>
              <a:gd name="connsiteX4" fmla="*/ 149794 w 218267"/>
              <a:gd name="connsiteY4" fmla="*/ 24238 h 504766"/>
              <a:gd name="connsiteX5" fmla="*/ 161913 w 218267"/>
              <a:gd name="connsiteY5" fmla="*/ 12119 h 504766"/>
              <a:gd name="connsiteX6" fmla="*/ 149794 w 218267"/>
              <a:gd name="connsiteY6" fmla="*/ 0 h 504766"/>
              <a:gd name="connsiteX7" fmla="*/ 98287 w 218267"/>
              <a:gd name="connsiteY7" fmla="*/ 504767 h 504766"/>
              <a:gd name="connsiteX8" fmla="*/ 119859 w 218267"/>
              <a:gd name="connsiteY8" fmla="*/ 504767 h 504766"/>
              <a:gd name="connsiteX9" fmla="*/ 131979 w 218267"/>
              <a:gd name="connsiteY9" fmla="*/ 492647 h 504766"/>
              <a:gd name="connsiteX10" fmla="*/ 119859 w 218267"/>
              <a:gd name="connsiteY10" fmla="*/ 480528 h 504766"/>
              <a:gd name="connsiteX11" fmla="*/ 98287 w 218267"/>
              <a:gd name="connsiteY11" fmla="*/ 480528 h 504766"/>
              <a:gd name="connsiteX12" fmla="*/ 86168 w 218267"/>
              <a:gd name="connsiteY12" fmla="*/ 492647 h 504766"/>
              <a:gd name="connsiteX13" fmla="*/ 98287 w 218267"/>
              <a:gd name="connsiteY13" fmla="*/ 504767 h 504766"/>
              <a:gd name="connsiteX14" fmla="*/ 206027 w 218267"/>
              <a:gd name="connsiteY14" fmla="*/ 173426 h 504766"/>
              <a:gd name="connsiteX15" fmla="*/ 193908 w 218267"/>
              <a:gd name="connsiteY15" fmla="*/ 185546 h 504766"/>
              <a:gd name="connsiteX16" fmla="*/ 193908 w 218267"/>
              <a:gd name="connsiteY16" fmla="*/ 325281 h 504766"/>
              <a:gd name="connsiteX17" fmla="*/ 190272 w 218267"/>
              <a:gd name="connsiteY17" fmla="*/ 328916 h 504766"/>
              <a:gd name="connsiteX18" fmla="*/ 96227 w 218267"/>
              <a:gd name="connsiteY18" fmla="*/ 328916 h 504766"/>
              <a:gd name="connsiteX19" fmla="*/ 115012 w 218267"/>
              <a:gd name="connsiteY19" fmla="*/ 310131 h 504766"/>
              <a:gd name="connsiteX20" fmla="*/ 115012 w 218267"/>
              <a:gd name="connsiteY20" fmla="*/ 293043 h 504766"/>
              <a:gd name="connsiteX21" fmla="*/ 97924 w 218267"/>
              <a:gd name="connsiteY21" fmla="*/ 293043 h 504766"/>
              <a:gd name="connsiteX22" fmla="*/ 58536 w 218267"/>
              <a:gd name="connsiteY22" fmla="*/ 332431 h 504766"/>
              <a:gd name="connsiteX23" fmla="*/ 58466 w 218267"/>
              <a:gd name="connsiteY23" fmla="*/ 349570 h 504766"/>
              <a:gd name="connsiteX24" fmla="*/ 58536 w 218267"/>
              <a:gd name="connsiteY24" fmla="*/ 349640 h 504766"/>
              <a:gd name="connsiteX25" fmla="*/ 97924 w 218267"/>
              <a:gd name="connsiteY25" fmla="*/ 389028 h 504766"/>
              <a:gd name="connsiteX26" fmla="*/ 106528 w 218267"/>
              <a:gd name="connsiteY26" fmla="*/ 392542 h 504766"/>
              <a:gd name="connsiteX27" fmla="*/ 115133 w 218267"/>
              <a:gd name="connsiteY27" fmla="*/ 389028 h 504766"/>
              <a:gd name="connsiteX28" fmla="*/ 115150 w 218267"/>
              <a:gd name="connsiteY28" fmla="*/ 371957 h 504766"/>
              <a:gd name="connsiteX29" fmla="*/ 115133 w 218267"/>
              <a:gd name="connsiteY29" fmla="*/ 371940 h 504766"/>
              <a:gd name="connsiteX30" fmla="*/ 96348 w 218267"/>
              <a:gd name="connsiteY30" fmla="*/ 353155 h 504766"/>
              <a:gd name="connsiteX31" fmla="*/ 190393 w 218267"/>
              <a:gd name="connsiteY31" fmla="*/ 353155 h 504766"/>
              <a:gd name="connsiteX32" fmla="*/ 218268 w 218267"/>
              <a:gd name="connsiteY32" fmla="*/ 325281 h 504766"/>
              <a:gd name="connsiteX33" fmla="*/ 218268 w 218267"/>
              <a:gd name="connsiteY33" fmla="*/ 185546 h 504766"/>
              <a:gd name="connsiteX34" fmla="*/ 206027 w 218267"/>
              <a:gd name="connsiteY34" fmla="*/ 173426 h 504766"/>
              <a:gd name="connsiteX35" fmla="*/ 103135 w 218267"/>
              <a:gd name="connsiteY35" fmla="*/ 195483 h 504766"/>
              <a:gd name="connsiteX36" fmla="*/ 103141 w 218267"/>
              <a:gd name="connsiteY36" fmla="*/ 212555 h 504766"/>
              <a:gd name="connsiteX37" fmla="*/ 111739 w 218267"/>
              <a:gd name="connsiteY37" fmla="*/ 216086 h 504766"/>
              <a:gd name="connsiteX38" fmla="*/ 120344 w 218267"/>
              <a:gd name="connsiteY38" fmla="*/ 212572 h 504766"/>
              <a:gd name="connsiteX39" fmla="*/ 159610 w 218267"/>
              <a:gd name="connsiteY39" fmla="*/ 173184 h 504766"/>
              <a:gd name="connsiteX40" fmla="*/ 159681 w 218267"/>
              <a:gd name="connsiteY40" fmla="*/ 156045 h 504766"/>
              <a:gd name="connsiteX41" fmla="*/ 159610 w 218267"/>
              <a:gd name="connsiteY41" fmla="*/ 155975 h 504766"/>
              <a:gd name="connsiteX42" fmla="*/ 120223 w 218267"/>
              <a:gd name="connsiteY42" fmla="*/ 116587 h 504766"/>
              <a:gd name="connsiteX43" fmla="*/ 103135 w 218267"/>
              <a:gd name="connsiteY43" fmla="*/ 116587 h 504766"/>
              <a:gd name="connsiteX44" fmla="*/ 103135 w 218267"/>
              <a:gd name="connsiteY44" fmla="*/ 133675 h 504766"/>
              <a:gd name="connsiteX45" fmla="*/ 121920 w 218267"/>
              <a:gd name="connsiteY45" fmla="*/ 152460 h 504766"/>
              <a:gd name="connsiteX46" fmla="*/ 27874 w 218267"/>
              <a:gd name="connsiteY46" fmla="*/ 152460 h 504766"/>
              <a:gd name="connsiteX47" fmla="*/ 0 w 218267"/>
              <a:gd name="connsiteY47" fmla="*/ 180334 h 504766"/>
              <a:gd name="connsiteX48" fmla="*/ 0 w 218267"/>
              <a:gd name="connsiteY48" fmla="*/ 320069 h 504766"/>
              <a:gd name="connsiteX49" fmla="*/ 12119 w 218267"/>
              <a:gd name="connsiteY49" fmla="*/ 332189 h 504766"/>
              <a:gd name="connsiteX50" fmla="*/ 24238 w 218267"/>
              <a:gd name="connsiteY50" fmla="*/ 320069 h 504766"/>
              <a:gd name="connsiteX51" fmla="*/ 24238 w 218267"/>
              <a:gd name="connsiteY51" fmla="*/ 180334 h 504766"/>
              <a:gd name="connsiteX52" fmla="*/ 27874 w 218267"/>
              <a:gd name="connsiteY52" fmla="*/ 176699 h 504766"/>
              <a:gd name="connsiteX53" fmla="*/ 121920 w 218267"/>
              <a:gd name="connsiteY53" fmla="*/ 176699 h 504766"/>
              <a:gd name="connsiteX54" fmla="*/ 103135 w 218267"/>
              <a:gd name="connsiteY54" fmla="*/ 195483 h 50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18267" h="504766">
                <a:moveTo>
                  <a:pt x="149794" y="0"/>
                </a:moveTo>
                <a:lnTo>
                  <a:pt x="68353" y="0"/>
                </a:lnTo>
                <a:cubicBezTo>
                  <a:pt x="61687" y="0"/>
                  <a:pt x="56233" y="5454"/>
                  <a:pt x="56233" y="12119"/>
                </a:cubicBezTo>
                <a:cubicBezTo>
                  <a:pt x="56233" y="18785"/>
                  <a:pt x="61687" y="24238"/>
                  <a:pt x="68353" y="24238"/>
                </a:cubicBezTo>
                <a:lnTo>
                  <a:pt x="149794" y="24238"/>
                </a:lnTo>
                <a:cubicBezTo>
                  <a:pt x="156459" y="24238"/>
                  <a:pt x="161913" y="18785"/>
                  <a:pt x="161913" y="12119"/>
                </a:cubicBezTo>
                <a:cubicBezTo>
                  <a:pt x="161913" y="5454"/>
                  <a:pt x="156459" y="0"/>
                  <a:pt x="149794" y="0"/>
                </a:cubicBezTo>
                <a:close/>
                <a:moveTo>
                  <a:pt x="98287" y="504767"/>
                </a:moveTo>
                <a:lnTo>
                  <a:pt x="119859" y="504767"/>
                </a:lnTo>
                <a:cubicBezTo>
                  <a:pt x="126525" y="504767"/>
                  <a:pt x="131979" y="499313"/>
                  <a:pt x="131979" y="492647"/>
                </a:cubicBezTo>
                <a:cubicBezTo>
                  <a:pt x="131979" y="485982"/>
                  <a:pt x="126525" y="480528"/>
                  <a:pt x="119859" y="480528"/>
                </a:cubicBezTo>
                <a:lnTo>
                  <a:pt x="98287" y="480528"/>
                </a:lnTo>
                <a:cubicBezTo>
                  <a:pt x="91621" y="480528"/>
                  <a:pt x="86168" y="485982"/>
                  <a:pt x="86168" y="492647"/>
                </a:cubicBezTo>
                <a:cubicBezTo>
                  <a:pt x="86168" y="499313"/>
                  <a:pt x="91621" y="504767"/>
                  <a:pt x="98287" y="504767"/>
                </a:cubicBezTo>
                <a:close/>
                <a:moveTo>
                  <a:pt x="206027" y="173426"/>
                </a:moveTo>
                <a:cubicBezTo>
                  <a:pt x="199362" y="173426"/>
                  <a:pt x="193908" y="178880"/>
                  <a:pt x="193908" y="185546"/>
                </a:cubicBezTo>
                <a:lnTo>
                  <a:pt x="193908" y="325281"/>
                </a:lnTo>
                <a:cubicBezTo>
                  <a:pt x="193908" y="327341"/>
                  <a:pt x="192332" y="328916"/>
                  <a:pt x="190272" y="328916"/>
                </a:cubicBezTo>
                <a:lnTo>
                  <a:pt x="96227" y="328916"/>
                </a:lnTo>
                <a:lnTo>
                  <a:pt x="115012" y="310131"/>
                </a:lnTo>
                <a:cubicBezTo>
                  <a:pt x="119731" y="305412"/>
                  <a:pt x="119731" y="297763"/>
                  <a:pt x="115012" y="293043"/>
                </a:cubicBezTo>
                <a:cubicBezTo>
                  <a:pt x="110292" y="288324"/>
                  <a:pt x="102643" y="288324"/>
                  <a:pt x="97924" y="293043"/>
                </a:cubicBezTo>
                <a:lnTo>
                  <a:pt x="58536" y="332431"/>
                </a:lnTo>
                <a:cubicBezTo>
                  <a:pt x="53784" y="337144"/>
                  <a:pt x="53752" y="344818"/>
                  <a:pt x="58466" y="349570"/>
                </a:cubicBezTo>
                <a:cubicBezTo>
                  <a:pt x="58489" y="349593"/>
                  <a:pt x="58513" y="349617"/>
                  <a:pt x="58536" y="349640"/>
                </a:cubicBezTo>
                <a:lnTo>
                  <a:pt x="97924" y="389028"/>
                </a:lnTo>
                <a:cubicBezTo>
                  <a:pt x="100347" y="391452"/>
                  <a:pt x="103377" y="392542"/>
                  <a:pt x="106528" y="392542"/>
                </a:cubicBezTo>
                <a:cubicBezTo>
                  <a:pt x="109679" y="392542"/>
                  <a:pt x="112709" y="391330"/>
                  <a:pt x="115133" y="389028"/>
                </a:cubicBezTo>
                <a:cubicBezTo>
                  <a:pt x="119852" y="384318"/>
                  <a:pt x="119859" y="376676"/>
                  <a:pt x="115150" y="371957"/>
                </a:cubicBezTo>
                <a:cubicBezTo>
                  <a:pt x="115145" y="371952"/>
                  <a:pt x="115139" y="371946"/>
                  <a:pt x="115133" y="371940"/>
                </a:cubicBezTo>
                <a:lnTo>
                  <a:pt x="96348" y="353155"/>
                </a:lnTo>
                <a:lnTo>
                  <a:pt x="190393" y="353155"/>
                </a:lnTo>
                <a:cubicBezTo>
                  <a:pt x="205788" y="353155"/>
                  <a:pt x="218268" y="340676"/>
                  <a:pt x="218268" y="325281"/>
                </a:cubicBezTo>
                <a:lnTo>
                  <a:pt x="218268" y="185546"/>
                </a:lnTo>
                <a:cubicBezTo>
                  <a:pt x="218146" y="178880"/>
                  <a:pt x="212693" y="173426"/>
                  <a:pt x="206027" y="173426"/>
                </a:cubicBezTo>
                <a:close/>
                <a:moveTo>
                  <a:pt x="103135" y="195483"/>
                </a:moveTo>
                <a:cubicBezTo>
                  <a:pt x="98423" y="200199"/>
                  <a:pt x="98425" y="207841"/>
                  <a:pt x="103141" y="212555"/>
                </a:cubicBezTo>
                <a:cubicBezTo>
                  <a:pt x="105420" y="214832"/>
                  <a:pt x="108517" y="216104"/>
                  <a:pt x="111739" y="216086"/>
                </a:cubicBezTo>
                <a:cubicBezTo>
                  <a:pt x="114890" y="216086"/>
                  <a:pt x="117920" y="214874"/>
                  <a:pt x="120344" y="212572"/>
                </a:cubicBezTo>
                <a:lnTo>
                  <a:pt x="159610" y="173184"/>
                </a:lnTo>
                <a:cubicBezTo>
                  <a:pt x="164362" y="168471"/>
                  <a:pt x="164394" y="160797"/>
                  <a:pt x="159681" y="156045"/>
                </a:cubicBezTo>
                <a:cubicBezTo>
                  <a:pt x="159658" y="156022"/>
                  <a:pt x="159633" y="155998"/>
                  <a:pt x="159610" y="155975"/>
                </a:cubicBezTo>
                <a:lnTo>
                  <a:pt x="120223" y="116587"/>
                </a:lnTo>
                <a:cubicBezTo>
                  <a:pt x="115504" y="111868"/>
                  <a:pt x="107854" y="111868"/>
                  <a:pt x="103135" y="116587"/>
                </a:cubicBezTo>
                <a:cubicBezTo>
                  <a:pt x="98416" y="121306"/>
                  <a:pt x="98416" y="128956"/>
                  <a:pt x="103135" y="133675"/>
                </a:cubicBezTo>
                <a:lnTo>
                  <a:pt x="121920" y="152460"/>
                </a:lnTo>
                <a:lnTo>
                  <a:pt x="27874" y="152460"/>
                </a:lnTo>
                <a:cubicBezTo>
                  <a:pt x="12479" y="152460"/>
                  <a:pt x="0" y="164939"/>
                  <a:pt x="0" y="180334"/>
                </a:cubicBezTo>
                <a:lnTo>
                  <a:pt x="0" y="320069"/>
                </a:lnTo>
                <a:cubicBezTo>
                  <a:pt x="0" y="326735"/>
                  <a:pt x="5454" y="332189"/>
                  <a:pt x="12119" y="332189"/>
                </a:cubicBezTo>
                <a:cubicBezTo>
                  <a:pt x="18785" y="332189"/>
                  <a:pt x="24238" y="326735"/>
                  <a:pt x="24238" y="320069"/>
                </a:cubicBezTo>
                <a:lnTo>
                  <a:pt x="24238" y="180334"/>
                </a:lnTo>
                <a:cubicBezTo>
                  <a:pt x="24238" y="178274"/>
                  <a:pt x="25814" y="176699"/>
                  <a:pt x="27874" y="176699"/>
                </a:cubicBezTo>
                <a:lnTo>
                  <a:pt x="121920" y="176699"/>
                </a:lnTo>
                <a:lnTo>
                  <a:pt x="103135" y="195483"/>
                </a:lnTo>
                <a:close/>
              </a:path>
            </a:pathLst>
          </a:custGeom>
          <a:solidFill>
            <a:schemeClr val="bg1"/>
          </a:solidFill>
          <a:ln w="12052" cap="flat">
            <a:noFill/>
            <a:prstDash val="solid"/>
            <a:miter/>
          </a:ln>
        </p:spPr>
        <p:txBody>
          <a:bodyPr rtlCol="0" anchor="ctr"/>
          <a:lstStyle/>
          <a:p>
            <a:endParaRPr lang="en-US"/>
          </a:p>
        </p:txBody>
      </p:sp>
      <p:sp>
        <p:nvSpPr>
          <p:cNvPr id="499" name="Freeform 498">
            <a:extLst>
              <a:ext uri="{FF2B5EF4-FFF2-40B4-BE49-F238E27FC236}">
                <a16:creationId xmlns:a16="http://schemas.microsoft.com/office/drawing/2014/main" id="{2DBA5B9C-D228-28EF-ED04-3F33521D2608}"/>
              </a:ext>
            </a:extLst>
          </p:cNvPr>
          <p:cNvSpPr/>
          <p:nvPr/>
        </p:nvSpPr>
        <p:spPr>
          <a:xfrm>
            <a:off x="8705650" y="5768823"/>
            <a:ext cx="571500" cy="381000"/>
          </a:xfrm>
          <a:custGeom>
            <a:avLst/>
            <a:gdLst>
              <a:gd name="connsiteX0" fmla="*/ 552450 w 571500"/>
              <a:gd name="connsiteY0" fmla="*/ 9525 h 381000"/>
              <a:gd name="connsiteX1" fmla="*/ 542925 w 571500"/>
              <a:gd name="connsiteY1" fmla="*/ 0 h 381000"/>
              <a:gd name="connsiteX2" fmla="*/ 447675 w 571500"/>
              <a:gd name="connsiteY2" fmla="*/ 0 h 381000"/>
              <a:gd name="connsiteX3" fmla="*/ 438150 w 571500"/>
              <a:gd name="connsiteY3" fmla="*/ 9525 h 381000"/>
              <a:gd name="connsiteX4" fmla="*/ 438150 w 571500"/>
              <a:gd name="connsiteY4" fmla="*/ 361950 h 381000"/>
              <a:gd name="connsiteX5" fmla="*/ 342900 w 571500"/>
              <a:gd name="connsiteY5" fmla="*/ 361950 h 381000"/>
              <a:gd name="connsiteX6" fmla="*/ 342900 w 571500"/>
              <a:gd name="connsiteY6" fmla="*/ 209550 h 381000"/>
              <a:gd name="connsiteX7" fmla="*/ 333375 w 571500"/>
              <a:gd name="connsiteY7" fmla="*/ 200025 h 381000"/>
              <a:gd name="connsiteX8" fmla="*/ 238125 w 571500"/>
              <a:gd name="connsiteY8" fmla="*/ 200025 h 381000"/>
              <a:gd name="connsiteX9" fmla="*/ 228600 w 571500"/>
              <a:gd name="connsiteY9" fmla="*/ 209550 h 381000"/>
              <a:gd name="connsiteX10" fmla="*/ 228600 w 571500"/>
              <a:gd name="connsiteY10" fmla="*/ 361950 h 381000"/>
              <a:gd name="connsiteX11" fmla="*/ 133188 w 571500"/>
              <a:gd name="connsiteY11" fmla="*/ 361950 h 381000"/>
              <a:gd name="connsiteX12" fmla="*/ 133188 w 571500"/>
              <a:gd name="connsiteY12" fmla="*/ 304800 h 381000"/>
              <a:gd name="connsiteX13" fmla="*/ 123663 w 571500"/>
              <a:gd name="connsiteY13" fmla="*/ 295275 h 381000"/>
              <a:gd name="connsiteX14" fmla="*/ 28413 w 571500"/>
              <a:gd name="connsiteY14" fmla="*/ 295275 h 381000"/>
              <a:gd name="connsiteX15" fmla="*/ 18888 w 571500"/>
              <a:gd name="connsiteY15" fmla="*/ 304800 h 381000"/>
              <a:gd name="connsiteX16" fmla="*/ 18888 w 571500"/>
              <a:gd name="connsiteY16" fmla="*/ 361950 h 381000"/>
              <a:gd name="connsiteX17" fmla="*/ 0 w 571500"/>
              <a:gd name="connsiteY17" fmla="*/ 361950 h 381000"/>
              <a:gd name="connsiteX18" fmla="*/ 0 w 571500"/>
              <a:gd name="connsiteY18" fmla="*/ 381000 h 381000"/>
              <a:gd name="connsiteX19" fmla="*/ 571500 w 571500"/>
              <a:gd name="connsiteY19" fmla="*/ 381000 h 381000"/>
              <a:gd name="connsiteX20" fmla="*/ 571500 w 571500"/>
              <a:gd name="connsiteY20" fmla="*/ 361950 h 381000"/>
              <a:gd name="connsiteX21" fmla="*/ 552450 w 571500"/>
              <a:gd name="connsiteY21" fmla="*/ 361950 h 381000"/>
              <a:gd name="connsiteX22" fmla="*/ 114138 w 571500"/>
              <a:gd name="connsiteY22" fmla="*/ 361950 h 381000"/>
              <a:gd name="connsiteX23" fmla="*/ 37938 w 571500"/>
              <a:gd name="connsiteY23" fmla="*/ 361950 h 381000"/>
              <a:gd name="connsiteX24" fmla="*/ 37938 w 571500"/>
              <a:gd name="connsiteY24" fmla="*/ 314325 h 381000"/>
              <a:gd name="connsiteX25" fmla="*/ 114138 w 571500"/>
              <a:gd name="connsiteY25" fmla="*/ 314325 h 381000"/>
              <a:gd name="connsiteX26" fmla="*/ 323850 w 571500"/>
              <a:gd name="connsiteY26" fmla="*/ 361950 h 381000"/>
              <a:gd name="connsiteX27" fmla="*/ 247650 w 571500"/>
              <a:gd name="connsiteY27" fmla="*/ 361950 h 381000"/>
              <a:gd name="connsiteX28" fmla="*/ 247650 w 571500"/>
              <a:gd name="connsiteY28" fmla="*/ 219075 h 381000"/>
              <a:gd name="connsiteX29" fmla="*/ 323850 w 571500"/>
              <a:gd name="connsiteY29" fmla="*/ 219075 h 381000"/>
              <a:gd name="connsiteX30" fmla="*/ 533400 w 571500"/>
              <a:gd name="connsiteY30" fmla="*/ 361950 h 381000"/>
              <a:gd name="connsiteX31" fmla="*/ 457200 w 571500"/>
              <a:gd name="connsiteY31" fmla="*/ 361950 h 381000"/>
              <a:gd name="connsiteX32" fmla="*/ 457200 w 571500"/>
              <a:gd name="connsiteY32" fmla="*/ 19050 h 381000"/>
              <a:gd name="connsiteX33" fmla="*/ 533400 w 571500"/>
              <a:gd name="connsiteY33" fmla="*/ 1905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71500" h="381000">
                <a:moveTo>
                  <a:pt x="552450" y="9525"/>
                </a:moveTo>
                <a:cubicBezTo>
                  <a:pt x="552450" y="4264"/>
                  <a:pt x="548186" y="0"/>
                  <a:pt x="542925" y="0"/>
                </a:cubicBezTo>
                <a:lnTo>
                  <a:pt x="447675" y="0"/>
                </a:lnTo>
                <a:cubicBezTo>
                  <a:pt x="442414" y="0"/>
                  <a:pt x="438150" y="4264"/>
                  <a:pt x="438150" y="9525"/>
                </a:cubicBezTo>
                <a:lnTo>
                  <a:pt x="438150" y="361950"/>
                </a:lnTo>
                <a:lnTo>
                  <a:pt x="342900" y="361950"/>
                </a:lnTo>
                <a:lnTo>
                  <a:pt x="342900" y="209550"/>
                </a:lnTo>
                <a:cubicBezTo>
                  <a:pt x="342900" y="204289"/>
                  <a:pt x="338636" y="200025"/>
                  <a:pt x="333375" y="200025"/>
                </a:cubicBezTo>
                <a:lnTo>
                  <a:pt x="238125" y="200025"/>
                </a:lnTo>
                <a:cubicBezTo>
                  <a:pt x="232864" y="200025"/>
                  <a:pt x="228600" y="204289"/>
                  <a:pt x="228600" y="209550"/>
                </a:cubicBezTo>
                <a:lnTo>
                  <a:pt x="228600" y="361950"/>
                </a:lnTo>
                <a:lnTo>
                  <a:pt x="133188" y="361950"/>
                </a:lnTo>
                <a:lnTo>
                  <a:pt x="133188" y="304800"/>
                </a:lnTo>
                <a:cubicBezTo>
                  <a:pt x="133188" y="299539"/>
                  <a:pt x="128924" y="295275"/>
                  <a:pt x="123663" y="295275"/>
                </a:cubicBezTo>
                <a:lnTo>
                  <a:pt x="28413" y="295275"/>
                </a:lnTo>
                <a:cubicBezTo>
                  <a:pt x="23153" y="295275"/>
                  <a:pt x="18888" y="299539"/>
                  <a:pt x="18888" y="304800"/>
                </a:cubicBezTo>
                <a:lnTo>
                  <a:pt x="18888" y="361950"/>
                </a:lnTo>
                <a:lnTo>
                  <a:pt x="0" y="361950"/>
                </a:lnTo>
                <a:lnTo>
                  <a:pt x="0" y="381000"/>
                </a:lnTo>
                <a:lnTo>
                  <a:pt x="571500" y="381000"/>
                </a:lnTo>
                <a:lnTo>
                  <a:pt x="571500" y="361950"/>
                </a:lnTo>
                <a:lnTo>
                  <a:pt x="552450" y="361950"/>
                </a:lnTo>
                <a:close/>
                <a:moveTo>
                  <a:pt x="114138" y="361950"/>
                </a:moveTo>
                <a:lnTo>
                  <a:pt x="37938" y="361950"/>
                </a:lnTo>
                <a:lnTo>
                  <a:pt x="37938" y="314325"/>
                </a:lnTo>
                <a:lnTo>
                  <a:pt x="114138" y="314325"/>
                </a:lnTo>
                <a:close/>
                <a:moveTo>
                  <a:pt x="323850" y="361950"/>
                </a:moveTo>
                <a:lnTo>
                  <a:pt x="247650" y="361950"/>
                </a:lnTo>
                <a:lnTo>
                  <a:pt x="247650" y="219075"/>
                </a:lnTo>
                <a:lnTo>
                  <a:pt x="323850" y="219075"/>
                </a:lnTo>
                <a:close/>
                <a:moveTo>
                  <a:pt x="533400" y="361950"/>
                </a:moveTo>
                <a:lnTo>
                  <a:pt x="457200" y="361950"/>
                </a:lnTo>
                <a:lnTo>
                  <a:pt x="457200" y="19050"/>
                </a:lnTo>
                <a:lnTo>
                  <a:pt x="533400" y="19050"/>
                </a:lnTo>
                <a:close/>
              </a:path>
            </a:pathLst>
          </a:custGeom>
          <a:solidFill>
            <a:schemeClr val="bg1"/>
          </a:solidFill>
          <a:ln w="9525" cap="flat">
            <a:noFill/>
            <a:prstDash val="solid"/>
            <a:miter/>
          </a:ln>
        </p:spPr>
        <p:txBody>
          <a:bodyPr rtlCol="0" anchor="ctr"/>
          <a:lstStyle/>
          <a:p>
            <a:endParaRPr lang="en-US"/>
          </a:p>
        </p:txBody>
      </p:sp>
      <p:sp>
        <p:nvSpPr>
          <p:cNvPr id="500" name="Freeform 499">
            <a:extLst>
              <a:ext uri="{FF2B5EF4-FFF2-40B4-BE49-F238E27FC236}">
                <a16:creationId xmlns:a16="http://schemas.microsoft.com/office/drawing/2014/main" id="{054859AC-1D73-AE65-C050-53D0E3072494}"/>
              </a:ext>
            </a:extLst>
          </p:cNvPr>
          <p:cNvSpPr/>
          <p:nvPr/>
        </p:nvSpPr>
        <p:spPr>
          <a:xfrm>
            <a:off x="8772319" y="5578314"/>
            <a:ext cx="373652" cy="342909"/>
          </a:xfrm>
          <a:custGeom>
            <a:avLst/>
            <a:gdLst>
              <a:gd name="connsiteX0" fmla="*/ 26342 w 373652"/>
              <a:gd name="connsiteY0" fmla="*/ 95087 h 342909"/>
              <a:gd name="connsiteX1" fmla="*/ 3253 w 373652"/>
              <a:gd name="connsiteY1" fmla="*/ 133253 h 342909"/>
              <a:gd name="connsiteX2" fmla="*/ 796 w 373652"/>
              <a:gd name="connsiteY2" fmla="*/ 150932 h 342909"/>
              <a:gd name="connsiteX3" fmla="*/ 12112 w 373652"/>
              <a:gd name="connsiteY3" fmla="*/ 165219 h 342909"/>
              <a:gd name="connsiteX4" fmla="*/ 20475 w 373652"/>
              <a:gd name="connsiteY4" fmla="*/ 169782 h 342909"/>
              <a:gd name="connsiteX5" fmla="*/ 22684 w 373652"/>
              <a:gd name="connsiteY5" fmla="*/ 173373 h 342909"/>
              <a:gd name="connsiteX6" fmla="*/ 22684 w 373652"/>
              <a:gd name="connsiteY6" fmla="*/ 207586 h 342909"/>
              <a:gd name="connsiteX7" fmla="*/ 22608 w 373652"/>
              <a:gd name="connsiteY7" fmla="*/ 208377 h 342909"/>
              <a:gd name="connsiteX8" fmla="*/ 22465 w 373652"/>
              <a:gd name="connsiteY8" fmla="*/ 208825 h 342909"/>
              <a:gd name="connsiteX9" fmla="*/ 20322 w 373652"/>
              <a:gd name="connsiteY9" fmla="*/ 211263 h 342909"/>
              <a:gd name="connsiteX10" fmla="*/ 11969 w 373652"/>
              <a:gd name="connsiteY10" fmla="*/ 215816 h 342909"/>
              <a:gd name="connsiteX11" fmla="*/ 120 w 373652"/>
              <a:gd name="connsiteY11" fmla="*/ 234228 h 342909"/>
              <a:gd name="connsiteX12" fmla="*/ 19122 w 373652"/>
              <a:gd name="connsiteY12" fmla="*/ 235504 h 342909"/>
              <a:gd name="connsiteX13" fmla="*/ 21179 w 373652"/>
              <a:gd name="connsiteY13" fmla="*/ 232494 h 342909"/>
              <a:gd name="connsiteX14" fmla="*/ 29695 w 373652"/>
              <a:gd name="connsiteY14" fmla="*/ 227846 h 342909"/>
              <a:gd name="connsiteX15" fmla="*/ 40391 w 373652"/>
              <a:gd name="connsiteY15" fmla="*/ 215273 h 342909"/>
              <a:gd name="connsiteX16" fmla="*/ 40868 w 373652"/>
              <a:gd name="connsiteY16" fmla="*/ 214006 h 342909"/>
              <a:gd name="connsiteX17" fmla="*/ 41525 w 373652"/>
              <a:gd name="connsiteY17" fmla="*/ 204786 h 342909"/>
              <a:gd name="connsiteX18" fmla="*/ 41525 w 373652"/>
              <a:gd name="connsiteY18" fmla="*/ 176106 h 342909"/>
              <a:gd name="connsiteX19" fmla="*/ 29609 w 373652"/>
              <a:gd name="connsiteY19" fmla="*/ 153056 h 342909"/>
              <a:gd name="connsiteX20" fmla="*/ 21294 w 373652"/>
              <a:gd name="connsiteY20" fmla="*/ 148522 h 342909"/>
              <a:gd name="connsiteX21" fmla="*/ 19179 w 373652"/>
              <a:gd name="connsiteY21" fmla="*/ 145931 h 342909"/>
              <a:gd name="connsiteX22" fmla="*/ 19579 w 373652"/>
              <a:gd name="connsiteY22" fmla="*/ 143016 h 342909"/>
              <a:gd name="connsiteX23" fmla="*/ 42668 w 373652"/>
              <a:gd name="connsiteY23" fmla="*/ 104850 h 342909"/>
              <a:gd name="connsiteX24" fmla="*/ 49469 w 373652"/>
              <a:gd name="connsiteY24" fmla="*/ 103259 h 342909"/>
              <a:gd name="connsiteX25" fmla="*/ 57927 w 373652"/>
              <a:gd name="connsiteY25" fmla="*/ 107964 h 342909"/>
              <a:gd name="connsiteX26" fmla="*/ 84492 w 373652"/>
              <a:gd name="connsiteY26" fmla="*/ 105945 h 342909"/>
              <a:gd name="connsiteX27" fmla="*/ 109086 w 373652"/>
              <a:gd name="connsiteY27" fmla="*/ 92191 h 342909"/>
              <a:gd name="connsiteX28" fmla="*/ 124592 w 373652"/>
              <a:gd name="connsiteY28" fmla="*/ 70588 h 342909"/>
              <a:gd name="connsiteX29" fmla="*/ 124592 w 373652"/>
              <a:gd name="connsiteY29" fmla="*/ 61349 h 342909"/>
              <a:gd name="connsiteX30" fmla="*/ 129299 w 373652"/>
              <a:gd name="connsiteY30" fmla="*/ 57154 h 342909"/>
              <a:gd name="connsiteX31" fmla="*/ 129355 w 373652"/>
              <a:gd name="connsiteY31" fmla="*/ 57158 h 342909"/>
              <a:gd name="connsiteX32" fmla="*/ 175456 w 373652"/>
              <a:gd name="connsiteY32" fmla="*/ 57158 h 342909"/>
              <a:gd name="connsiteX33" fmla="*/ 180214 w 373652"/>
              <a:gd name="connsiteY33" fmla="*/ 61293 h 342909"/>
              <a:gd name="connsiteX34" fmla="*/ 180218 w 373652"/>
              <a:gd name="connsiteY34" fmla="*/ 61349 h 342909"/>
              <a:gd name="connsiteX35" fmla="*/ 180218 w 373652"/>
              <a:gd name="connsiteY35" fmla="*/ 70588 h 342909"/>
              <a:gd name="connsiteX36" fmla="*/ 195592 w 373652"/>
              <a:gd name="connsiteY36" fmla="*/ 92172 h 342909"/>
              <a:gd name="connsiteX37" fmla="*/ 220357 w 373652"/>
              <a:gd name="connsiteY37" fmla="*/ 106012 h 342909"/>
              <a:gd name="connsiteX38" fmla="*/ 246960 w 373652"/>
              <a:gd name="connsiteY38" fmla="*/ 107917 h 342909"/>
              <a:gd name="connsiteX39" fmla="*/ 255342 w 373652"/>
              <a:gd name="connsiteY39" fmla="*/ 103259 h 342909"/>
              <a:gd name="connsiteX40" fmla="*/ 262181 w 373652"/>
              <a:gd name="connsiteY40" fmla="*/ 104916 h 342909"/>
              <a:gd name="connsiteX41" fmla="*/ 285193 w 373652"/>
              <a:gd name="connsiteY41" fmla="*/ 142950 h 342909"/>
              <a:gd name="connsiteX42" fmla="*/ 285631 w 373652"/>
              <a:gd name="connsiteY42" fmla="*/ 145931 h 342909"/>
              <a:gd name="connsiteX43" fmla="*/ 283584 w 373652"/>
              <a:gd name="connsiteY43" fmla="*/ 148484 h 342909"/>
              <a:gd name="connsiteX44" fmla="*/ 275183 w 373652"/>
              <a:gd name="connsiteY44" fmla="*/ 153065 h 342909"/>
              <a:gd name="connsiteX45" fmla="*/ 263286 w 373652"/>
              <a:gd name="connsiteY45" fmla="*/ 176221 h 342909"/>
              <a:gd name="connsiteX46" fmla="*/ 263286 w 373652"/>
              <a:gd name="connsiteY46" fmla="*/ 204900 h 342909"/>
              <a:gd name="connsiteX47" fmla="*/ 275202 w 373652"/>
              <a:gd name="connsiteY47" fmla="*/ 227951 h 342909"/>
              <a:gd name="connsiteX48" fmla="*/ 283517 w 373652"/>
              <a:gd name="connsiteY48" fmla="*/ 232485 h 342909"/>
              <a:gd name="connsiteX49" fmla="*/ 285631 w 373652"/>
              <a:gd name="connsiteY49" fmla="*/ 235076 h 342909"/>
              <a:gd name="connsiteX50" fmla="*/ 285231 w 373652"/>
              <a:gd name="connsiteY50" fmla="*/ 237990 h 342909"/>
              <a:gd name="connsiteX51" fmla="*/ 262133 w 373652"/>
              <a:gd name="connsiteY51" fmla="*/ 276128 h 342909"/>
              <a:gd name="connsiteX52" fmla="*/ 255332 w 373652"/>
              <a:gd name="connsiteY52" fmla="*/ 277719 h 342909"/>
              <a:gd name="connsiteX53" fmla="*/ 246874 w 373652"/>
              <a:gd name="connsiteY53" fmla="*/ 273014 h 342909"/>
              <a:gd name="connsiteX54" fmla="*/ 220309 w 373652"/>
              <a:gd name="connsiteY54" fmla="*/ 275033 h 342909"/>
              <a:gd name="connsiteX55" fmla="*/ 195715 w 373652"/>
              <a:gd name="connsiteY55" fmla="*/ 288787 h 342909"/>
              <a:gd name="connsiteX56" fmla="*/ 180218 w 373652"/>
              <a:gd name="connsiteY56" fmla="*/ 310428 h 342909"/>
              <a:gd name="connsiteX57" fmla="*/ 180218 w 373652"/>
              <a:gd name="connsiteY57" fmla="*/ 319667 h 342909"/>
              <a:gd name="connsiteX58" fmla="*/ 175512 w 373652"/>
              <a:gd name="connsiteY58" fmla="*/ 323862 h 342909"/>
              <a:gd name="connsiteX59" fmla="*/ 175456 w 373652"/>
              <a:gd name="connsiteY59" fmla="*/ 323858 h 342909"/>
              <a:gd name="connsiteX60" fmla="*/ 129355 w 373652"/>
              <a:gd name="connsiteY60" fmla="*/ 323858 h 342909"/>
              <a:gd name="connsiteX61" fmla="*/ 124596 w 373652"/>
              <a:gd name="connsiteY61" fmla="*/ 319723 h 342909"/>
              <a:gd name="connsiteX62" fmla="*/ 124592 w 373652"/>
              <a:gd name="connsiteY62" fmla="*/ 319667 h 342909"/>
              <a:gd name="connsiteX63" fmla="*/ 124592 w 373652"/>
              <a:gd name="connsiteY63" fmla="*/ 310428 h 342909"/>
              <a:gd name="connsiteX64" fmla="*/ 109219 w 373652"/>
              <a:gd name="connsiteY64" fmla="*/ 288844 h 342909"/>
              <a:gd name="connsiteX65" fmla="*/ 84454 w 373652"/>
              <a:gd name="connsiteY65" fmla="*/ 275014 h 342909"/>
              <a:gd name="connsiteX66" fmla="*/ 73843 w 373652"/>
              <a:gd name="connsiteY66" fmla="*/ 270413 h 342909"/>
              <a:gd name="connsiteX67" fmla="*/ 70128 w 373652"/>
              <a:gd name="connsiteY67" fmla="*/ 289101 h 342909"/>
              <a:gd name="connsiteX68" fmla="*/ 73214 w 373652"/>
              <a:gd name="connsiteY68" fmla="*/ 290397 h 342909"/>
              <a:gd name="connsiteX69" fmla="*/ 102151 w 373652"/>
              <a:gd name="connsiteY69" fmla="*/ 306589 h 342909"/>
              <a:gd name="connsiteX70" fmla="*/ 105514 w 373652"/>
              <a:gd name="connsiteY70" fmla="*/ 310475 h 342909"/>
              <a:gd name="connsiteX71" fmla="*/ 105514 w 373652"/>
              <a:gd name="connsiteY71" fmla="*/ 319715 h 342909"/>
              <a:gd name="connsiteX72" fmla="*/ 129355 w 373652"/>
              <a:gd name="connsiteY72" fmla="*/ 342908 h 342909"/>
              <a:gd name="connsiteX73" fmla="*/ 175456 w 373652"/>
              <a:gd name="connsiteY73" fmla="*/ 342908 h 342909"/>
              <a:gd name="connsiteX74" fmla="*/ 199268 w 373652"/>
              <a:gd name="connsiteY74" fmla="*/ 319667 h 342909"/>
              <a:gd name="connsiteX75" fmla="*/ 199268 w 373652"/>
              <a:gd name="connsiteY75" fmla="*/ 310428 h 342909"/>
              <a:gd name="connsiteX76" fmla="*/ 202764 w 373652"/>
              <a:gd name="connsiteY76" fmla="*/ 306484 h 342909"/>
              <a:gd name="connsiteX77" fmla="*/ 231539 w 373652"/>
              <a:gd name="connsiteY77" fmla="*/ 290416 h 342909"/>
              <a:gd name="connsiteX78" fmla="*/ 237692 w 373652"/>
              <a:gd name="connsiteY78" fmla="*/ 289701 h 342909"/>
              <a:gd name="connsiteX79" fmla="*/ 246074 w 373652"/>
              <a:gd name="connsiteY79" fmla="*/ 294369 h 342909"/>
              <a:gd name="connsiteX80" fmla="*/ 278459 w 373652"/>
              <a:gd name="connsiteY80" fmla="*/ 285930 h 342909"/>
              <a:gd name="connsiteX81" fmla="*/ 301548 w 373652"/>
              <a:gd name="connsiteY81" fmla="*/ 247763 h 342909"/>
              <a:gd name="connsiteX82" fmla="*/ 304005 w 373652"/>
              <a:gd name="connsiteY82" fmla="*/ 230084 h 342909"/>
              <a:gd name="connsiteX83" fmla="*/ 292690 w 373652"/>
              <a:gd name="connsiteY83" fmla="*/ 215797 h 342909"/>
              <a:gd name="connsiteX84" fmla="*/ 284327 w 373652"/>
              <a:gd name="connsiteY84" fmla="*/ 211234 h 342909"/>
              <a:gd name="connsiteX85" fmla="*/ 282117 w 373652"/>
              <a:gd name="connsiteY85" fmla="*/ 207644 h 342909"/>
              <a:gd name="connsiteX86" fmla="*/ 282117 w 373652"/>
              <a:gd name="connsiteY86" fmla="*/ 173468 h 342909"/>
              <a:gd name="connsiteX87" fmla="*/ 284298 w 373652"/>
              <a:gd name="connsiteY87" fmla="*/ 169848 h 342909"/>
              <a:gd name="connsiteX88" fmla="*/ 292747 w 373652"/>
              <a:gd name="connsiteY88" fmla="*/ 165238 h 342909"/>
              <a:gd name="connsiteX89" fmla="*/ 303996 w 373652"/>
              <a:gd name="connsiteY89" fmla="*/ 150951 h 342909"/>
              <a:gd name="connsiteX90" fmla="*/ 301500 w 373652"/>
              <a:gd name="connsiteY90" fmla="*/ 133206 h 342909"/>
              <a:gd name="connsiteX91" fmla="*/ 286260 w 373652"/>
              <a:gd name="connsiteY91" fmla="*/ 108041 h 342909"/>
              <a:gd name="connsiteX92" fmla="*/ 353383 w 373652"/>
              <a:gd name="connsiteY92" fmla="*/ 33346 h 342909"/>
              <a:gd name="connsiteX93" fmla="*/ 354602 w 373652"/>
              <a:gd name="connsiteY93" fmla="*/ 63759 h 342909"/>
              <a:gd name="connsiteX94" fmla="*/ 373652 w 373652"/>
              <a:gd name="connsiteY94" fmla="*/ 62997 h 342909"/>
              <a:gd name="connsiteX95" fmla="*/ 371480 w 373652"/>
              <a:gd name="connsiteY95" fmla="*/ 9152 h 342909"/>
              <a:gd name="connsiteX96" fmla="*/ 361590 w 373652"/>
              <a:gd name="connsiteY96" fmla="*/ 7 h 342909"/>
              <a:gd name="connsiteX97" fmla="*/ 361574 w 373652"/>
              <a:gd name="connsiteY97" fmla="*/ 8 h 342909"/>
              <a:gd name="connsiteX98" fmla="*/ 307739 w 373652"/>
              <a:gd name="connsiteY98" fmla="*/ 2170 h 342909"/>
              <a:gd name="connsiteX99" fmla="*/ 308501 w 373652"/>
              <a:gd name="connsiteY99" fmla="*/ 21220 h 342909"/>
              <a:gd name="connsiteX100" fmla="*/ 339781 w 373652"/>
              <a:gd name="connsiteY100" fmla="*/ 19963 h 342909"/>
              <a:gd name="connsiteX101" fmla="*/ 275668 w 373652"/>
              <a:gd name="connsiteY101" fmla="*/ 91343 h 342909"/>
              <a:gd name="connsiteX102" fmla="*/ 246065 w 373652"/>
              <a:gd name="connsiteY102" fmla="*/ 86666 h 342909"/>
              <a:gd name="connsiteX103" fmla="*/ 237759 w 373652"/>
              <a:gd name="connsiteY103" fmla="*/ 91286 h 342909"/>
              <a:gd name="connsiteX104" fmla="*/ 231568 w 373652"/>
              <a:gd name="connsiteY104" fmla="*/ 90629 h 342909"/>
              <a:gd name="connsiteX105" fmla="*/ 202631 w 373652"/>
              <a:gd name="connsiteY105" fmla="*/ 74436 h 342909"/>
              <a:gd name="connsiteX106" fmla="*/ 199268 w 373652"/>
              <a:gd name="connsiteY106" fmla="*/ 70550 h 342909"/>
              <a:gd name="connsiteX107" fmla="*/ 199268 w 373652"/>
              <a:gd name="connsiteY107" fmla="*/ 61349 h 342909"/>
              <a:gd name="connsiteX108" fmla="*/ 175456 w 373652"/>
              <a:gd name="connsiteY108" fmla="*/ 38108 h 342909"/>
              <a:gd name="connsiteX109" fmla="*/ 129355 w 373652"/>
              <a:gd name="connsiteY109" fmla="*/ 38108 h 342909"/>
              <a:gd name="connsiteX110" fmla="*/ 105542 w 373652"/>
              <a:gd name="connsiteY110" fmla="*/ 61349 h 342909"/>
              <a:gd name="connsiteX111" fmla="*/ 105542 w 373652"/>
              <a:gd name="connsiteY111" fmla="*/ 70588 h 342909"/>
              <a:gd name="connsiteX112" fmla="*/ 102047 w 373652"/>
              <a:gd name="connsiteY112" fmla="*/ 74532 h 342909"/>
              <a:gd name="connsiteX113" fmla="*/ 73272 w 373652"/>
              <a:gd name="connsiteY113" fmla="*/ 90600 h 342909"/>
              <a:gd name="connsiteX114" fmla="*/ 67118 w 373652"/>
              <a:gd name="connsiteY114" fmla="*/ 91315 h 342909"/>
              <a:gd name="connsiteX115" fmla="*/ 58736 w 373652"/>
              <a:gd name="connsiteY115" fmla="*/ 86647 h 342909"/>
              <a:gd name="connsiteX116" fmla="*/ 26342 w 373652"/>
              <a:gd name="connsiteY116" fmla="*/ 95087 h 34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373652" h="342909">
                <a:moveTo>
                  <a:pt x="26342" y="95087"/>
                </a:moveTo>
                <a:lnTo>
                  <a:pt x="3253" y="133253"/>
                </a:lnTo>
                <a:cubicBezTo>
                  <a:pt x="58" y="138564"/>
                  <a:pt x="-830" y="144950"/>
                  <a:pt x="796" y="150932"/>
                </a:cubicBezTo>
                <a:cubicBezTo>
                  <a:pt x="2463" y="157037"/>
                  <a:pt x="6550" y="162198"/>
                  <a:pt x="12112" y="165219"/>
                </a:cubicBezTo>
                <a:lnTo>
                  <a:pt x="20475" y="169782"/>
                </a:lnTo>
                <a:cubicBezTo>
                  <a:pt x="21839" y="170457"/>
                  <a:pt x="22697" y="171851"/>
                  <a:pt x="22684" y="173373"/>
                </a:cubicBezTo>
                <a:cubicBezTo>
                  <a:pt x="21020" y="184717"/>
                  <a:pt x="21020" y="196242"/>
                  <a:pt x="22684" y="207586"/>
                </a:cubicBezTo>
                <a:lnTo>
                  <a:pt x="22608" y="208377"/>
                </a:lnTo>
                <a:lnTo>
                  <a:pt x="22465" y="208825"/>
                </a:lnTo>
                <a:cubicBezTo>
                  <a:pt x="22092" y="209884"/>
                  <a:pt x="21324" y="210757"/>
                  <a:pt x="20322" y="211263"/>
                </a:cubicBezTo>
                <a:lnTo>
                  <a:pt x="11969" y="215816"/>
                </a:lnTo>
                <a:cubicBezTo>
                  <a:pt x="5174" y="219570"/>
                  <a:pt x="721" y="226489"/>
                  <a:pt x="120" y="234228"/>
                </a:cubicBezTo>
                <a:lnTo>
                  <a:pt x="19122" y="235504"/>
                </a:lnTo>
                <a:cubicBezTo>
                  <a:pt x="19286" y="234229"/>
                  <a:pt x="20051" y="233110"/>
                  <a:pt x="21179" y="232494"/>
                </a:cubicBezTo>
                <a:lnTo>
                  <a:pt x="29695" y="227846"/>
                </a:lnTo>
                <a:cubicBezTo>
                  <a:pt x="34666" y="225089"/>
                  <a:pt x="38467" y="220622"/>
                  <a:pt x="40391" y="215273"/>
                </a:cubicBezTo>
                <a:cubicBezTo>
                  <a:pt x="40581" y="214863"/>
                  <a:pt x="40740" y="214440"/>
                  <a:pt x="40868" y="214006"/>
                </a:cubicBezTo>
                <a:cubicBezTo>
                  <a:pt x="41767" y="211019"/>
                  <a:pt x="41992" y="207870"/>
                  <a:pt x="41525" y="204786"/>
                </a:cubicBezTo>
                <a:cubicBezTo>
                  <a:pt x="40133" y="195276"/>
                  <a:pt x="40133" y="185616"/>
                  <a:pt x="41525" y="176106"/>
                </a:cubicBezTo>
                <a:cubicBezTo>
                  <a:pt x="42721" y="166695"/>
                  <a:pt x="37980" y="157522"/>
                  <a:pt x="29609" y="153056"/>
                </a:cubicBezTo>
                <a:lnTo>
                  <a:pt x="21294" y="148522"/>
                </a:lnTo>
                <a:cubicBezTo>
                  <a:pt x="20265" y="147983"/>
                  <a:pt x="19501" y="147046"/>
                  <a:pt x="19179" y="145931"/>
                </a:cubicBezTo>
                <a:cubicBezTo>
                  <a:pt x="18907" y="144946"/>
                  <a:pt x="19051" y="143892"/>
                  <a:pt x="19579" y="143016"/>
                </a:cubicBezTo>
                <a:lnTo>
                  <a:pt x="42668" y="104850"/>
                </a:lnTo>
                <a:cubicBezTo>
                  <a:pt x="44183" y="102642"/>
                  <a:pt x="47131" y="101952"/>
                  <a:pt x="49469" y="103259"/>
                </a:cubicBezTo>
                <a:lnTo>
                  <a:pt x="57927" y="107964"/>
                </a:lnTo>
                <a:cubicBezTo>
                  <a:pt x="66417" y="112534"/>
                  <a:pt x="76790" y="111746"/>
                  <a:pt x="84492" y="105945"/>
                </a:cubicBezTo>
                <a:cubicBezTo>
                  <a:pt x="92098" y="100373"/>
                  <a:pt x="100357" y="95754"/>
                  <a:pt x="109086" y="92191"/>
                </a:cubicBezTo>
                <a:cubicBezTo>
                  <a:pt x="118231" y="88898"/>
                  <a:pt x="124398" y="80307"/>
                  <a:pt x="124592" y="70588"/>
                </a:cubicBezTo>
                <a:lnTo>
                  <a:pt x="124592" y="61349"/>
                </a:lnTo>
                <a:cubicBezTo>
                  <a:pt x="124733" y="58891"/>
                  <a:pt x="126840" y="57013"/>
                  <a:pt x="129299" y="57154"/>
                </a:cubicBezTo>
                <a:cubicBezTo>
                  <a:pt x="129318" y="57156"/>
                  <a:pt x="129336" y="57157"/>
                  <a:pt x="129355" y="57158"/>
                </a:cubicBezTo>
                <a:lnTo>
                  <a:pt x="175456" y="57158"/>
                </a:lnTo>
                <a:cubicBezTo>
                  <a:pt x="177911" y="56986"/>
                  <a:pt x="180042" y="58837"/>
                  <a:pt x="180214" y="61293"/>
                </a:cubicBezTo>
                <a:cubicBezTo>
                  <a:pt x="180216" y="61311"/>
                  <a:pt x="180217" y="61330"/>
                  <a:pt x="180218" y="61349"/>
                </a:cubicBezTo>
                <a:lnTo>
                  <a:pt x="180218" y="70588"/>
                </a:lnTo>
                <a:cubicBezTo>
                  <a:pt x="180381" y="80271"/>
                  <a:pt x="186493" y="88853"/>
                  <a:pt x="195592" y="92172"/>
                </a:cubicBezTo>
                <a:cubicBezTo>
                  <a:pt x="204381" y="95755"/>
                  <a:pt x="212699" y="100403"/>
                  <a:pt x="220357" y="106012"/>
                </a:cubicBezTo>
                <a:cubicBezTo>
                  <a:pt x="228090" y="111792"/>
                  <a:pt x="238482" y="112536"/>
                  <a:pt x="246960" y="107917"/>
                </a:cubicBezTo>
                <a:lnTo>
                  <a:pt x="255342" y="103259"/>
                </a:lnTo>
                <a:cubicBezTo>
                  <a:pt x="257705" y="101942"/>
                  <a:pt x="260684" y="102664"/>
                  <a:pt x="262181" y="104916"/>
                </a:cubicBezTo>
                <a:lnTo>
                  <a:pt x="285193" y="142950"/>
                </a:lnTo>
                <a:cubicBezTo>
                  <a:pt x="285743" y="143841"/>
                  <a:pt x="285901" y="144919"/>
                  <a:pt x="285631" y="145931"/>
                </a:cubicBezTo>
                <a:cubicBezTo>
                  <a:pt x="285322" y="147024"/>
                  <a:pt x="284584" y="147945"/>
                  <a:pt x="283584" y="148484"/>
                </a:cubicBezTo>
                <a:lnTo>
                  <a:pt x="275183" y="153065"/>
                </a:lnTo>
                <a:cubicBezTo>
                  <a:pt x="266781" y="157552"/>
                  <a:pt x="262040" y="166777"/>
                  <a:pt x="263286" y="176221"/>
                </a:cubicBezTo>
                <a:cubicBezTo>
                  <a:pt x="264677" y="185730"/>
                  <a:pt x="264677" y="195391"/>
                  <a:pt x="263286" y="204900"/>
                </a:cubicBezTo>
                <a:cubicBezTo>
                  <a:pt x="262089" y="214312"/>
                  <a:pt x="266831" y="223485"/>
                  <a:pt x="275202" y="227951"/>
                </a:cubicBezTo>
                <a:lnTo>
                  <a:pt x="283517" y="232485"/>
                </a:lnTo>
                <a:cubicBezTo>
                  <a:pt x="284546" y="233024"/>
                  <a:pt x="285310" y="233959"/>
                  <a:pt x="285631" y="235076"/>
                </a:cubicBezTo>
                <a:cubicBezTo>
                  <a:pt x="285904" y="236060"/>
                  <a:pt x="285759" y="237115"/>
                  <a:pt x="285231" y="237990"/>
                </a:cubicBezTo>
                <a:lnTo>
                  <a:pt x="262133" y="276128"/>
                </a:lnTo>
                <a:cubicBezTo>
                  <a:pt x="260621" y="278340"/>
                  <a:pt x="257669" y="279031"/>
                  <a:pt x="255332" y="277719"/>
                </a:cubicBezTo>
                <a:lnTo>
                  <a:pt x="246874" y="273014"/>
                </a:lnTo>
                <a:cubicBezTo>
                  <a:pt x="238384" y="268443"/>
                  <a:pt x="228011" y="269232"/>
                  <a:pt x="220309" y="275033"/>
                </a:cubicBezTo>
                <a:cubicBezTo>
                  <a:pt x="212703" y="280605"/>
                  <a:pt x="204444" y="285224"/>
                  <a:pt x="195715" y="288787"/>
                </a:cubicBezTo>
                <a:cubicBezTo>
                  <a:pt x="186561" y="292088"/>
                  <a:pt x="180395" y="300698"/>
                  <a:pt x="180218" y="310428"/>
                </a:cubicBezTo>
                <a:lnTo>
                  <a:pt x="180218" y="319667"/>
                </a:lnTo>
                <a:cubicBezTo>
                  <a:pt x="180077" y="322124"/>
                  <a:pt x="177970" y="324003"/>
                  <a:pt x="175512" y="323862"/>
                </a:cubicBezTo>
                <a:cubicBezTo>
                  <a:pt x="175493" y="323861"/>
                  <a:pt x="175475" y="323859"/>
                  <a:pt x="175456" y="323858"/>
                </a:cubicBezTo>
                <a:lnTo>
                  <a:pt x="129355" y="323858"/>
                </a:lnTo>
                <a:cubicBezTo>
                  <a:pt x="126899" y="324030"/>
                  <a:pt x="124769" y="322180"/>
                  <a:pt x="124596" y="319723"/>
                </a:cubicBezTo>
                <a:cubicBezTo>
                  <a:pt x="124594" y="319704"/>
                  <a:pt x="124593" y="319686"/>
                  <a:pt x="124592" y="319667"/>
                </a:cubicBezTo>
                <a:lnTo>
                  <a:pt x="124592" y="310428"/>
                </a:lnTo>
                <a:cubicBezTo>
                  <a:pt x="124429" y="300745"/>
                  <a:pt x="118317" y="292163"/>
                  <a:pt x="109219" y="288844"/>
                </a:cubicBezTo>
                <a:cubicBezTo>
                  <a:pt x="100428" y="285266"/>
                  <a:pt x="92111" y="280620"/>
                  <a:pt x="84454" y="275014"/>
                </a:cubicBezTo>
                <a:cubicBezTo>
                  <a:pt x="81289" y="272735"/>
                  <a:pt x="77670" y="271166"/>
                  <a:pt x="73843" y="270413"/>
                </a:cubicBezTo>
                <a:lnTo>
                  <a:pt x="70128" y="289101"/>
                </a:lnTo>
                <a:cubicBezTo>
                  <a:pt x="71238" y="289306"/>
                  <a:pt x="72291" y="289748"/>
                  <a:pt x="73214" y="290397"/>
                </a:cubicBezTo>
                <a:cubicBezTo>
                  <a:pt x="82156" y="296967"/>
                  <a:pt x="91875" y="302406"/>
                  <a:pt x="102151" y="306589"/>
                </a:cubicBezTo>
                <a:cubicBezTo>
                  <a:pt x="103946" y="307100"/>
                  <a:pt x="105266" y="308627"/>
                  <a:pt x="105514" y="310475"/>
                </a:cubicBezTo>
                <a:lnTo>
                  <a:pt x="105514" y="319715"/>
                </a:lnTo>
                <a:cubicBezTo>
                  <a:pt x="105718" y="332692"/>
                  <a:pt x="116377" y="343061"/>
                  <a:pt x="129355" y="342908"/>
                </a:cubicBezTo>
                <a:lnTo>
                  <a:pt x="175456" y="342908"/>
                </a:lnTo>
                <a:cubicBezTo>
                  <a:pt x="188441" y="343046"/>
                  <a:pt x="199090" y="332652"/>
                  <a:pt x="199268" y="319667"/>
                </a:cubicBezTo>
                <a:lnTo>
                  <a:pt x="199268" y="310428"/>
                </a:lnTo>
                <a:cubicBezTo>
                  <a:pt x="199268" y="308523"/>
                  <a:pt x="201011" y="307180"/>
                  <a:pt x="202764" y="306484"/>
                </a:cubicBezTo>
                <a:cubicBezTo>
                  <a:pt x="212981" y="302333"/>
                  <a:pt x="222646" y="296936"/>
                  <a:pt x="231539" y="290416"/>
                </a:cubicBezTo>
                <a:cubicBezTo>
                  <a:pt x="233272" y="288990"/>
                  <a:pt x="235679" y="288711"/>
                  <a:pt x="237692" y="289701"/>
                </a:cubicBezTo>
                <a:lnTo>
                  <a:pt x="246074" y="294369"/>
                </a:lnTo>
                <a:cubicBezTo>
                  <a:pt x="257387" y="300685"/>
                  <a:pt x="271668" y="296963"/>
                  <a:pt x="278459" y="285930"/>
                </a:cubicBezTo>
                <a:lnTo>
                  <a:pt x="301548" y="247763"/>
                </a:lnTo>
                <a:cubicBezTo>
                  <a:pt x="304743" y="242452"/>
                  <a:pt x="305631" y="236066"/>
                  <a:pt x="304005" y="230084"/>
                </a:cubicBezTo>
                <a:cubicBezTo>
                  <a:pt x="302338" y="223979"/>
                  <a:pt x="298251" y="218818"/>
                  <a:pt x="292690" y="215797"/>
                </a:cubicBezTo>
                <a:lnTo>
                  <a:pt x="284327" y="211234"/>
                </a:lnTo>
                <a:cubicBezTo>
                  <a:pt x="282963" y="210559"/>
                  <a:pt x="282104" y="209165"/>
                  <a:pt x="282117" y="207644"/>
                </a:cubicBezTo>
                <a:cubicBezTo>
                  <a:pt x="283774" y="196312"/>
                  <a:pt x="283774" y="184800"/>
                  <a:pt x="282117" y="173468"/>
                </a:cubicBezTo>
                <a:cubicBezTo>
                  <a:pt x="282083" y="171941"/>
                  <a:pt x="282933" y="170532"/>
                  <a:pt x="284298" y="169848"/>
                </a:cubicBezTo>
                <a:lnTo>
                  <a:pt x="292747" y="165238"/>
                </a:lnTo>
                <a:cubicBezTo>
                  <a:pt x="298286" y="162207"/>
                  <a:pt x="302349" y="157047"/>
                  <a:pt x="303996" y="150951"/>
                </a:cubicBezTo>
                <a:cubicBezTo>
                  <a:pt x="305624" y="144943"/>
                  <a:pt x="304721" y="138531"/>
                  <a:pt x="301500" y="133206"/>
                </a:cubicBezTo>
                <a:lnTo>
                  <a:pt x="286260" y="108041"/>
                </a:lnTo>
                <a:lnTo>
                  <a:pt x="353383" y="33346"/>
                </a:lnTo>
                <a:lnTo>
                  <a:pt x="354602" y="63759"/>
                </a:lnTo>
                <a:lnTo>
                  <a:pt x="373652" y="62997"/>
                </a:lnTo>
                <a:lnTo>
                  <a:pt x="371480" y="9152"/>
                </a:lnTo>
                <a:cubicBezTo>
                  <a:pt x="371275" y="3896"/>
                  <a:pt x="366846" y="-199"/>
                  <a:pt x="361590" y="7"/>
                </a:cubicBezTo>
                <a:cubicBezTo>
                  <a:pt x="361585" y="8"/>
                  <a:pt x="361579" y="8"/>
                  <a:pt x="361574" y="8"/>
                </a:cubicBezTo>
                <a:lnTo>
                  <a:pt x="307739" y="2170"/>
                </a:lnTo>
                <a:lnTo>
                  <a:pt x="308501" y="21220"/>
                </a:lnTo>
                <a:lnTo>
                  <a:pt x="339781" y="19963"/>
                </a:lnTo>
                <a:lnTo>
                  <a:pt x="275668" y="91343"/>
                </a:lnTo>
                <a:cubicBezTo>
                  <a:pt x="268043" y="83176"/>
                  <a:pt x="255836" y="81247"/>
                  <a:pt x="246065" y="86666"/>
                </a:cubicBezTo>
                <a:lnTo>
                  <a:pt x="237759" y="91286"/>
                </a:lnTo>
                <a:cubicBezTo>
                  <a:pt x="235746" y="92309"/>
                  <a:pt x="233320" y="92052"/>
                  <a:pt x="231568" y="90629"/>
                </a:cubicBezTo>
                <a:cubicBezTo>
                  <a:pt x="222626" y="84059"/>
                  <a:pt x="212907" y="78620"/>
                  <a:pt x="202631" y="74436"/>
                </a:cubicBezTo>
                <a:cubicBezTo>
                  <a:pt x="200836" y="73926"/>
                  <a:pt x="199516" y="72399"/>
                  <a:pt x="199268" y="70550"/>
                </a:cubicBezTo>
                <a:lnTo>
                  <a:pt x="199268" y="61349"/>
                </a:lnTo>
                <a:cubicBezTo>
                  <a:pt x="199090" y="48364"/>
                  <a:pt x="188441" y="37970"/>
                  <a:pt x="175456" y="38108"/>
                </a:cubicBezTo>
                <a:lnTo>
                  <a:pt x="129355" y="38108"/>
                </a:lnTo>
                <a:cubicBezTo>
                  <a:pt x="116369" y="37970"/>
                  <a:pt x="105720" y="48364"/>
                  <a:pt x="105542" y="61349"/>
                </a:cubicBezTo>
                <a:lnTo>
                  <a:pt x="105542" y="70588"/>
                </a:lnTo>
                <a:cubicBezTo>
                  <a:pt x="105542" y="72493"/>
                  <a:pt x="103799" y="73836"/>
                  <a:pt x="102047" y="74532"/>
                </a:cubicBezTo>
                <a:cubicBezTo>
                  <a:pt x="91830" y="78683"/>
                  <a:pt x="82165" y="84080"/>
                  <a:pt x="73272" y="90600"/>
                </a:cubicBezTo>
                <a:cubicBezTo>
                  <a:pt x="71532" y="92010"/>
                  <a:pt x="69135" y="92288"/>
                  <a:pt x="67118" y="91315"/>
                </a:cubicBezTo>
                <a:lnTo>
                  <a:pt x="58736" y="86647"/>
                </a:lnTo>
                <a:cubicBezTo>
                  <a:pt x="47420" y="80341"/>
                  <a:pt x="33143" y="84059"/>
                  <a:pt x="26342" y="95087"/>
                </a:cubicBezTo>
                <a:close/>
              </a:path>
            </a:pathLst>
          </a:custGeom>
          <a:solidFill>
            <a:schemeClr val="bg1"/>
          </a:solidFill>
          <a:ln w="9525" cap="flat">
            <a:noFill/>
            <a:prstDash val="solid"/>
            <a:miter/>
          </a:ln>
        </p:spPr>
        <p:txBody>
          <a:bodyPr rtlCol="0" anchor="ctr"/>
          <a:lstStyle/>
          <a:p>
            <a:endParaRPr lang="en-US"/>
          </a:p>
        </p:txBody>
      </p:sp>
      <p:sp>
        <p:nvSpPr>
          <p:cNvPr id="501" name="Freeform 500">
            <a:extLst>
              <a:ext uri="{FF2B5EF4-FFF2-40B4-BE49-F238E27FC236}">
                <a16:creationId xmlns:a16="http://schemas.microsoft.com/office/drawing/2014/main" id="{A6D56B68-D6FE-AB5E-5FA1-70C529EAF2E2}"/>
              </a:ext>
            </a:extLst>
          </p:cNvPr>
          <p:cNvSpPr/>
          <p:nvPr/>
        </p:nvSpPr>
        <p:spPr>
          <a:xfrm>
            <a:off x="8710469" y="5683034"/>
            <a:ext cx="300022" cy="263763"/>
          </a:xfrm>
          <a:custGeom>
            <a:avLst/>
            <a:gdLst>
              <a:gd name="connsiteX0" fmla="*/ 196082 w 300022"/>
              <a:gd name="connsiteY0" fmla="*/ 72454 h 263763"/>
              <a:gd name="connsiteX1" fmla="*/ 227571 w 300022"/>
              <a:gd name="connsiteY1" fmla="*/ 119698 h 263763"/>
              <a:gd name="connsiteX2" fmla="*/ 234810 w 300022"/>
              <a:gd name="connsiteY2" fmla="*/ 123917 h 263763"/>
              <a:gd name="connsiteX3" fmla="*/ 242583 w 300022"/>
              <a:gd name="connsiteY3" fmla="*/ 120774 h 263763"/>
              <a:gd name="connsiteX4" fmla="*/ 280502 w 300022"/>
              <a:gd name="connsiteY4" fmla="*/ 78597 h 263763"/>
              <a:gd name="connsiteX5" fmla="*/ 222033 w 300022"/>
              <a:gd name="connsiteY5" fmla="*/ 152041 h 263763"/>
              <a:gd name="connsiteX6" fmla="*/ 214255 w 300022"/>
              <a:gd name="connsiteY6" fmla="*/ 152464 h 263763"/>
              <a:gd name="connsiteX7" fmla="*/ 170355 w 300022"/>
              <a:gd name="connsiteY7" fmla="*/ 135881 h 263763"/>
              <a:gd name="connsiteX8" fmla="*/ 157763 w 300022"/>
              <a:gd name="connsiteY8" fmla="*/ 150168 h 263763"/>
              <a:gd name="connsiteX9" fmla="*/ 278738 w 300022"/>
              <a:gd name="connsiteY9" fmla="*/ 142259 h 263763"/>
              <a:gd name="connsiteX10" fmla="*/ 270829 w 300022"/>
              <a:gd name="connsiteY10" fmla="*/ 21284 h 263763"/>
              <a:gd name="connsiteX11" fmla="*/ 169812 w 300022"/>
              <a:gd name="connsiteY11" fmla="*/ 12446 h 263763"/>
              <a:gd name="connsiteX12" fmla="*/ 138570 w 300022"/>
              <a:gd name="connsiteY12" fmla="*/ 45622 h 263763"/>
              <a:gd name="connsiteX13" fmla="*/ 155448 w 300022"/>
              <a:gd name="connsiteY13" fmla="*/ 54461 h 263763"/>
              <a:gd name="connsiteX14" fmla="*/ 179651 w 300022"/>
              <a:gd name="connsiteY14" fmla="*/ 28743 h 263763"/>
              <a:gd name="connsiteX15" fmla="*/ 225943 w 300022"/>
              <a:gd name="connsiteY15" fmla="*/ 20057 h 263763"/>
              <a:gd name="connsiteX16" fmla="*/ 274368 w 300022"/>
              <a:gd name="connsiteY16" fmla="*/ 56823 h 263763"/>
              <a:gd name="connsiteX17" fmla="*/ 236620 w 300022"/>
              <a:gd name="connsiteY17" fmla="*/ 98819 h 263763"/>
              <a:gd name="connsiteX18" fmla="*/ 205321 w 300022"/>
              <a:gd name="connsiteY18" fmla="*/ 51870 h 263763"/>
              <a:gd name="connsiteX19" fmla="*/ 198215 w 300022"/>
              <a:gd name="connsiteY19" fmla="*/ 47689 h 263763"/>
              <a:gd name="connsiteX20" fmla="*/ 190500 w 300022"/>
              <a:gd name="connsiteY20" fmla="*/ 50613 h 263763"/>
              <a:gd name="connsiteX21" fmla="*/ 0 w 300022"/>
              <a:gd name="connsiteY21" fmla="*/ 250638 h 263763"/>
              <a:gd name="connsiteX22" fmla="*/ 13792 w 300022"/>
              <a:gd name="connsiteY22" fmla="*/ 263763 h 26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00022" h="263763">
                <a:moveTo>
                  <a:pt x="196082" y="72454"/>
                </a:moveTo>
                <a:lnTo>
                  <a:pt x="227571" y="119698"/>
                </a:lnTo>
                <a:cubicBezTo>
                  <a:pt x="229203" y="122146"/>
                  <a:pt x="231875" y="123705"/>
                  <a:pt x="234810" y="123917"/>
                </a:cubicBezTo>
                <a:cubicBezTo>
                  <a:pt x="237743" y="124096"/>
                  <a:pt x="240599" y="122941"/>
                  <a:pt x="242583" y="120774"/>
                </a:cubicBezTo>
                <a:lnTo>
                  <a:pt x="280502" y="78597"/>
                </a:lnTo>
                <a:cubicBezTo>
                  <a:pt x="284637" y="115024"/>
                  <a:pt x="258460" y="147906"/>
                  <a:pt x="222033" y="152041"/>
                </a:cubicBezTo>
                <a:cubicBezTo>
                  <a:pt x="219451" y="152334"/>
                  <a:pt x="216854" y="152475"/>
                  <a:pt x="214255" y="152464"/>
                </a:cubicBezTo>
                <a:cubicBezTo>
                  <a:pt x="198091" y="152462"/>
                  <a:pt x="182483" y="146566"/>
                  <a:pt x="170355" y="135881"/>
                </a:cubicBezTo>
                <a:lnTo>
                  <a:pt x="157763" y="150168"/>
                </a:lnTo>
                <a:cubicBezTo>
                  <a:pt x="193353" y="181390"/>
                  <a:pt x="247516" y="177850"/>
                  <a:pt x="278738" y="142259"/>
                </a:cubicBezTo>
                <a:cubicBezTo>
                  <a:pt x="309961" y="106669"/>
                  <a:pt x="306419" y="52506"/>
                  <a:pt x="270829" y="21284"/>
                </a:cubicBezTo>
                <a:cubicBezTo>
                  <a:pt x="242696" y="-3397"/>
                  <a:pt x="201803" y="-6974"/>
                  <a:pt x="169812" y="12446"/>
                </a:cubicBezTo>
                <a:cubicBezTo>
                  <a:pt x="156554" y="20432"/>
                  <a:pt x="145746" y="31908"/>
                  <a:pt x="138570" y="45622"/>
                </a:cubicBezTo>
                <a:lnTo>
                  <a:pt x="155448" y="54461"/>
                </a:lnTo>
                <a:cubicBezTo>
                  <a:pt x="160997" y="43825"/>
                  <a:pt x="169372" y="34927"/>
                  <a:pt x="179651" y="28743"/>
                </a:cubicBezTo>
                <a:cubicBezTo>
                  <a:pt x="193574" y="20478"/>
                  <a:pt x="209970" y="17402"/>
                  <a:pt x="225943" y="20057"/>
                </a:cubicBezTo>
                <a:cubicBezTo>
                  <a:pt x="247078" y="23763"/>
                  <a:pt x="265119" y="37460"/>
                  <a:pt x="274368" y="56823"/>
                </a:cubicBezTo>
                <a:lnTo>
                  <a:pt x="236620" y="98819"/>
                </a:lnTo>
                <a:lnTo>
                  <a:pt x="205321" y="51870"/>
                </a:lnTo>
                <a:cubicBezTo>
                  <a:pt x="203709" y="49470"/>
                  <a:pt x="201096" y="47932"/>
                  <a:pt x="198215" y="47689"/>
                </a:cubicBezTo>
                <a:cubicBezTo>
                  <a:pt x="195336" y="47463"/>
                  <a:pt x="192507" y="48535"/>
                  <a:pt x="190500" y="50613"/>
                </a:cubicBezTo>
                <a:lnTo>
                  <a:pt x="0" y="250638"/>
                </a:lnTo>
                <a:lnTo>
                  <a:pt x="13792" y="263763"/>
                </a:lnTo>
                <a:close/>
              </a:path>
            </a:pathLst>
          </a:custGeom>
          <a:solidFill>
            <a:schemeClr val="bg1"/>
          </a:solidFill>
          <a:ln w="9525" cap="flat">
            <a:noFill/>
            <a:prstDash val="solid"/>
            <a:miter/>
          </a:ln>
        </p:spPr>
        <p:txBody>
          <a:bodyPr rtlCol="0" anchor="ctr"/>
          <a:lstStyle/>
          <a:p>
            <a:endParaRPr lang="en-US"/>
          </a:p>
        </p:txBody>
      </p:sp>
      <p:sp>
        <p:nvSpPr>
          <p:cNvPr id="503" name="Freeform 502">
            <a:extLst>
              <a:ext uri="{FF2B5EF4-FFF2-40B4-BE49-F238E27FC236}">
                <a16:creationId xmlns:a16="http://schemas.microsoft.com/office/drawing/2014/main" id="{DF9EAD0D-00C9-B68D-9E56-BAF8DF81C35F}"/>
              </a:ext>
            </a:extLst>
          </p:cNvPr>
          <p:cNvSpPr/>
          <p:nvPr/>
        </p:nvSpPr>
        <p:spPr>
          <a:xfrm>
            <a:off x="9646673" y="5608737"/>
            <a:ext cx="515028" cy="564887"/>
          </a:xfrm>
          <a:custGeom>
            <a:avLst/>
            <a:gdLst>
              <a:gd name="connsiteX0" fmla="*/ 510255 w 515028"/>
              <a:gd name="connsiteY0" fmla="*/ 451294 h 564887"/>
              <a:gd name="connsiteX1" fmla="*/ 459215 w 515028"/>
              <a:gd name="connsiteY1" fmla="*/ 366972 h 564887"/>
              <a:gd name="connsiteX2" fmla="*/ 490407 w 515028"/>
              <a:gd name="connsiteY2" fmla="*/ 233661 h 564887"/>
              <a:gd name="connsiteX3" fmla="*/ 490407 w 515028"/>
              <a:gd name="connsiteY3" fmla="*/ 121050 h 564887"/>
              <a:gd name="connsiteX4" fmla="*/ 481096 w 515028"/>
              <a:gd name="connsiteY4" fmla="*/ 111738 h 564887"/>
              <a:gd name="connsiteX5" fmla="*/ 378669 w 515028"/>
              <a:gd name="connsiteY5" fmla="*/ 9312 h 564887"/>
              <a:gd name="connsiteX6" fmla="*/ 369357 w 515028"/>
              <a:gd name="connsiteY6" fmla="*/ 0 h 564887"/>
              <a:gd name="connsiteX7" fmla="*/ 121050 w 515028"/>
              <a:gd name="connsiteY7" fmla="*/ 0 h 564887"/>
              <a:gd name="connsiteX8" fmla="*/ 111738 w 515028"/>
              <a:gd name="connsiteY8" fmla="*/ 9312 h 564887"/>
              <a:gd name="connsiteX9" fmla="*/ 9312 w 515028"/>
              <a:gd name="connsiteY9" fmla="*/ 111738 h 564887"/>
              <a:gd name="connsiteX10" fmla="*/ 0 w 515028"/>
              <a:gd name="connsiteY10" fmla="*/ 121050 h 564887"/>
              <a:gd name="connsiteX11" fmla="*/ 0 w 515028"/>
              <a:gd name="connsiteY11" fmla="*/ 233661 h 564887"/>
              <a:gd name="connsiteX12" fmla="*/ 135938 w 515028"/>
              <a:gd name="connsiteY12" fmla="*/ 490201 h 564887"/>
              <a:gd name="connsiteX13" fmla="*/ 239856 w 515028"/>
              <a:gd name="connsiteY13" fmla="*/ 563202 h 564887"/>
              <a:gd name="connsiteX14" fmla="*/ 250551 w 515028"/>
              <a:gd name="connsiteY14" fmla="*/ 563215 h 564887"/>
              <a:gd name="connsiteX15" fmla="*/ 336550 w 515028"/>
              <a:gd name="connsiteY15" fmla="*/ 502823 h 564887"/>
              <a:gd name="connsiteX16" fmla="*/ 482223 w 515028"/>
              <a:gd name="connsiteY16" fmla="*/ 502823 h 564887"/>
              <a:gd name="connsiteX17" fmla="*/ 510255 w 515028"/>
              <a:gd name="connsiteY17" fmla="*/ 451294 h 564887"/>
              <a:gd name="connsiteX18" fmla="*/ 245204 w 515028"/>
              <a:gd name="connsiteY18" fmla="*/ 544203 h 564887"/>
              <a:gd name="connsiteX19" fmla="*/ 146644 w 515028"/>
              <a:gd name="connsiteY19" fmla="*/ 474973 h 564887"/>
              <a:gd name="connsiteX20" fmla="*/ 18623 w 515028"/>
              <a:gd name="connsiteY20" fmla="*/ 233661 h 564887"/>
              <a:gd name="connsiteX21" fmla="*/ 18623 w 515028"/>
              <a:gd name="connsiteY21" fmla="*/ 130010 h 564887"/>
              <a:gd name="connsiteX22" fmla="*/ 130010 w 515028"/>
              <a:gd name="connsiteY22" fmla="*/ 18623 h 564887"/>
              <a:gd name="connsiteX23" fmla="*/ 360397 w 515028"/>
              <a:gd name="connsiteY23" fmla="*/ 18623 h 564887"/>
              <a:gd name="connsiteX24" fmla="*/ 471784 w 515028"/>
              <a:gd name="connsiteY24" fmla="*/ 130010 h 564887"/>
              <a:gd name="connsiteX25" fmla="*/ 471784 w 515028"/>
              <a:gd name="connsiteY25" fmla="*/ 233661 h 564887"/>
              <a:gd name="connsiteX26" fmla="*/ 447639 w 515028"/>
              <a:gd name="connsiteY26" fmla="*/ 347847 h 564887"/>
              <a:gd name="connsiteX27" fmla="*/ 435597 w 515028"/>
              <a:gd name="connsiteY27" fmla="*/ 327953 h 564887"/>
              <a:gd name="connsiteX28" fmla="*/ 453161 w 515028"/>
              <a:gd name="connsiteY28" fmla="*/ 233661 h 564887"/>
              <a:gd name="connsiteX29" fmla="*/ 453161 w 515028"/>
              <a:gd name="connsiteY29" fmla="*/ 153579 h 564887"/>
              <a:gd name="connsiteX30" fmla="*/ 446178 w 515028"/>
              <a:gd name="connsiteY30" fmla="*/ 144571 h 564887"/>
              <a:gd name="connsiteX31" fmla="*/ 345836 w 515028"/>
              <a:gd name="connsiteY31" fmla="*/ 44230 h 564887"/>
              <a:gd name="connsiteX32" fmla="*/ 336828 w 515028"/>
              <a:gd name="connsiteY32" fmla="*/ 37246 h 564887"/>
              <a:gd name="connsiteX33" fmla="*/ 153579 w 515028"/>
              <a:gd name="connsiteY33" fmla="*/ 37246 h 564887"/>
              <a:gd name="connsiteX34" fmla="*/ 144571 w 515028"/>
              <a:gd name="connsiteY34" fmla="*/ 44230 h 564887"/>
              <a:gd name="connsiteX35" fmla="*/ 44230 w 515028"/>
              <a:gd name="connsiteY35" fmla="*/ 144571 h 564887"/>
              <a:gd name="connsiteX36" fmla="*/ 37246 w 515028"/>
              <a:gd name="connsiteY36" fmla="*/ 153579 h 564887"/>
              <a:gd name="connsiteX37" fmla="*/ 37246 w 515028"/>
              <a:gd name="connsiteY37" fmla="*/ 233661 h 564887"/>
              <a:gd name="connsiteX38" fmla="*/ 157290 w 515028"/>
              <a:gd name="connsiteY38" fmla="*/ 459793 h 564887"/>
              <a:gd name="connsiteX39" fmla="*/ 239856 w 515028"/>
              <a:gd name="connsiteY39" fmla="*/ 517652 h 564887"/>
              <a:gd name="connsiteX40" fmla="*/ 250551 w 515028"/>
              <a:gd name="connsiteY40" fmla="*/ 517652 h 564887"/>
              <a:gd name="connsiteX41" fmla="*/ 301182 w 515028"/>
              <a:gd name="connsiteY41" fmla="*/ 482140 h 564887"/>
              <a:gd name="connsiteX42" fmla="*/ 312687 w 515028"/>
              <a:gd name="connsiteY42" fmla="*/ 496817 h 564887"/>
              <a:gd name="connsiteX43" fmla="*/ 245204 w 515028"/>
              <a:gd name="connsiteY43" fmla="*/ 544203 h 564887"/>
              <a:gd name="connsiteX44" fmla="*/ 302953 w 515028"/>
              <a:gd name="connsiteY44" fmla="*/ 451294 h 564887"/>
              <a:gd name="connsiteX45" fmla="*/ 299188 w 515028"/>
              <a:gd name="connsiteY45" fmla="*/ 460786 h 564887"/>
              <a:gd name="connsiteX46" fmla="*/ 254515 w 515028"/>
              <a:gd name="connsiteY46" fmla="*/ 492121 h 564887"/>
              <a:gd name="connsiteX47" fmla="*/ 254515 w 515028"/>
              <a:gd name="connsiteY47" fmla="*/ 266931 h 564887"/>
              <a:gd name="connsiteX48" fmla="*/ 431998 w 515028"/>
              <a:gd name="connsiteY48" fmla="*/ 266931 h 564887"/>
              <a:gd name="connsiteX49" fmla="*/ 420746 w 515028"/>
              <a:gd name="connsiteY49" fmla="*/ 314005 h 564887"/>
              <a:gd name="connsiteX50" fmla="*/ 378572 w 515028"/>
              <a:gd name="connsiteY50" fmla="*/ 326352 h 564887"/>
              <a:gd name="connsiteX51" fmla="*/ 302953 w 515028"/>
              <a:gd name="connsiteY51" fmla="*/ 451294 h 564887"/>
              <a:gd name="connsiteX52" fmla="*/ 55869 w 515028"/>
              <a:gd name="connsiteY52" fmla="*/ 233661 h 564887"/>
              <a:gd name="connsiteX53" fmla="*/ 55869 w 515028"/>
              <a:gd name="connsiteY53" fmla="*/ 160612 h 564887"/>
              <a:gd name="connsiteX54" fmla="*/ 160612 w 515028"/>
              <a:gd name="connsiteY54" fmla="*/ 55869 h 564887"/>
              <a:gd name="connsiteX55" fmla="*/ 235892 w 515028"/>
              <a:gd name="connsiteY55" fmla="*/ 55869 h 564887"/>
              <a:gd name="connsiteX56" fmla="*/ 235892 w 515028"/>
              <a:gd name="connsiteY56" fmla="*/ 248308 h 564887"/>
              <a:gd name="connsiteX57" fmla="*/ 56332 w 515028"/>
              <a:gd name="connsiteY57" fmla="*/ 248308 h 564887"/>
              <a:gd name="connsiteX58" fmla="*/ 55869 w 515028"/>
              <a:gd name="connsiteY58" fmla="*/ 233661 h 564887"/>
              <a:gd name="connsiteX59" fmla="*/ 434538 w 515028"/>
              <a:gd name="connsiteY59" fmla="*/ 233661 h 564887"/>
              <a:gd name="connsiteX60" fmla="*/ 433838 w 515028"/>
              <a:gd name="connsiteY60" fmla="*/ 248308 h 564887"/>
              <a:gd name="connsiteX61" fmla="*/ 254515 w 515028"/>
              <a:gd name="connsiteY61" fmla="*/ 248308 h 564887"/>
              <a:gd name="connsiteX62" fmla="*/ 254515 w 515028"/>
              <a:gd name="connsiteY62" fmla="*/ 55869 h 564887"/>
              <a:gd name="connsiteX63" fmla="*/ 329796 w 515028"/>
              <a:gd name="connsiteY63" fmla="*/ 55869 h 564887"/>
              <a:gd name="connsiteX64" fmla="*/ 434538 w 515028"/>
              <a:gd name="connsiteY64" fmla="*/ 160612 h 564887"/>
              <a:gd name="connsiteX65" fmla="*/ 434538 w 515028"/>
              <a:gd name="connsiteY65" fmla="*/ 233661 h 564887"/>
              <a:gd name="connsiteX66" fmla="*/ 235892 w 515028"/>
              <a:gd name="connsiteY66" fmla="*/ 266931 h 564887"/>
              <a:gd name="connsiteX67" fmla="*/ 235892 w 515028"/>
              <a:gd name="connsiteY67" fmla="*/ 492127 h 564887"/>
              <a:gd name="connsiteX68" fmla="*/ 167995 w 515028"/>
              <a:gd name="connsiteY68" fmla="*/ 444552 h 564887"/>
              <a:gd name="connsiteX69" fmla="*/ 58205 w 515028"/>
              <a:gd name="connsiteY69" fmla="*/ 266931 h 564887"/>
              <a:gd name="connsiteX70" fmla="*/ 235892 w 515028"/>
              <a:gd name="connsiteY70" fmla="*/ 266931 h 564887"/>
              <a:gd name="connsiteX71" fmla="*/ 494261 w 515028"/>
              <a:gd name="connsiteY71" fmla="*/ 476636 h 564887"/>
              <a:gd name="connsiteX72" fmla="*/ 482223 w 515028"/>
              <a:gd name="connsiteY72" fmla="*/ 484200 h 564887"/>
              <a:gd name="connsiteX73" fmla="*/ 330984 w 515028"/>
              <a:gd name="connsiteY73" fmla="*/ 484200 h 564887"/>
              <a:gd name="connsiteX74" fmla="*/ 318884 w 515028"/>
              <a:gd name="connsiteY74" fmla="*/ 460944 h 564887"/>
              <a:gd name="connsiteX75" fmla="*/ 394504 w 515028"/>
              <a:gd name="connsiteY75" fmla="*/ 336004 h 564887"/>
              <a:gd name="connsiteX76" fmla="*/ 418704 w 515028"/>
              <a:gd name="connsiteY76" fmla="*/ 336004 h 564887"/>
              <a:gd name="connsiteX77" fmla="*/ 494323 w 515028"/>
              <a:gd name="connsiteY77" fmla="*/ 460944 h 564887"/>
              <a:gd name="connsiteX78" fmla="*/ 494261 w 515028"/>
              <a:gd name="connsiteY78" fmla="*/ 476636 h 564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15028" h="564887">
                <a:moveTo>
                  <a:pt x="510255" y="451294"/>
                </a:moveTo>
                <a:cubicBezTo>
                  <a:pt x="510255" y="451294"/>
                  <a:pt x="481293" y="403446"/>
                  <a:pt x="459215" y="366972"/>
                </a:cubicBezTo>
                <a:cubicBezTo>
                  <a:pt x="479570" y="325032"/>
                  <a:pt x="490407" y="279079"/>
                  <a:pt x="490407" y="233661"/>
                </a:cubicBezTo>
                <a:lnTo>
                  <a:pt x="490407" y="121050"/>
                </a:lnTo>
                <a:cubicBezTo>
                  <a:pt x="490407" y="115909"/>
                  <a:pt x="486237" y="111738"/>
                  <a:pt x="481096" y="111738"/>
                </a:cubicBezTo>
                <a:cubicBezTo>
                  <a:pt x="424621" y="111738"/>
                  <a:pt x="378669" y="65787"/>
                  <a:pt x="378669" y="9312"/>
                </a:cubicBezTo>
                <a:cubicBezTo>
                  <a:pt x="378669" y="4171"/>
                  <a:pt x="374499" y="0"/>
                  <a:pt x="369357" y="0"/>
                </a:cubicBezTo>
                <a:lnTo>
                  <a:pt x="121050" y="0"/>
                </a:lnTo>
                <a:cubicBezTo>
                  <a:pt x="115909" y="0"/>
                  <a:pt x="111738" y="4171"/>
                  <a:pt x="111738" y="9312"/>
                </a:cubicBezTo>
                <a:cubicBezTo>
                  <a:pt x="111738" y="65787"/>
                  <a:pt x="65787" y="111738"/>
                  <a:pt x="9312" y="111738"/>
                </a:cubicBezTo>
                <a:cubicBezTo>
                  <a:pt x="4171" y="111738"/>
                  <a:pt x="0" y="115909"/>
                  <a:pt x="0" y="121050"/>
                </a:cubicBezTo>
                <a:lnTo>
                  <a:pt x="0" y="233661"/>
                </a:lnTo>
                <a:cubicBezTo>
                  <a:pt x="0" y="334500"/>
                  <a:pt x="50813" y="430404"/>
                  <a:pt x="135938" y="490201"/>
                </a:cubicBezTo>
                <a:cubicBezTo>
                  <a:pt x="135938" y="490201"/>
                  <a:pt x="239856" y="563202"/>
                  <a:pt x="239856" y="563202"/>
                </a:cubicBezTo>
                <a:cubicBezTo>
                  <a:pt x="243052" y="565453"/>
                  <a:pt x="247355" y="565441"/>
                  <a:pt x="250551" y="563215"/>
                </a:cubicBezTo>
                <a:lnTo>
                  <a:pt x="336550" y="502823"/>
                </a:lnTo>
                <a:cubicBezTo>
                  <a:pt x="363679" y="502823"/>
                  <a:pt x="482067" y="502823"/>
                  <a:pt x="482223" y="502823"/>
                </a:cubicBezTo>
                <a:cubicBezTo>
                  <a:pt x="508079" y="502823"/>
                  <a:pt x="523334" y="472919"/>
                  <a:pt x="510255" y="451294"/>
                </a:cubicBezTo>
                <a:close/>
                <a:moveTo>
                  <a:pt x="245204" y="544203"/>
                </a:moveTo>
                <a:lnTo>
                  <a:pt x="146644" y="474973"/>
                </a:lnTo>
                <a:cubicBezTo>
                  <a:pt x="66478" y="418643"/>
                  <a:pt x="18623" y="328438"/>
                  <a:pt x="18623" y="233661"/>
                </a:cubicBezTo>
                <a:lnTo>
                  <a:pt x="18623" y="130010"/>
                </a:lnTo>
                <a:cubicBezTo>
                  <a:pt x="77960" y="125476"/>
                  <a:pt x="125476" y="77960"/>
                  <a:pt x="130010" y="18623"/>
                </a:cubicBezTo>
                <a:lnTo>
                  <a:pt x="360397" y="18623"/>
                </a:lnTo>
                <a:cubicBezTo>
                  <a:pt x="364933" y="77960"/>
                  <a:pt x="412447" y="125476"/>
                  <a:pt x="471784" y="130010"/>
                </a:cubicBezTo>
                <a:lnTo>
                  <a:pt x="471784" y="233661"/>
                </a:lnTo>
                <a:cubicBezTo>
                  <a:pt x="471784" y="272333"/>
                  <a:pt x="463471" y="311476"/>
                  <a:pt x="447639" y="347847"/>
                </a:cubicBezTo>
                <a:cubicBezTo>
                  <a:pt x="441846" y="338276"/>
                  <a:pt x="437437" y="330995"/>
                  <a:pt x="435597" y="327953"/>
                </a:cubicBezTo>
                <a:cubicBezTo>
                  <a:pt x="447132" y="297512"/>
                  <a:pt x="453161" y="265842"/>
                  <a:pt x="453161" y="233661"/>
                </a:cubicBezTo>
                <a:lnTo>
                  <a:pt x="453161" y="153579"/>
                </a:lnTo>
                <a:cubicBezTo>
                  <a:pt x="453161" y="149336"/>
                  <a:pt x="450288" y="145626"/>
                  <a:pt x="446178" y="144571"/>
                </a:cubicBezTo>
                <a:cubicBezTo>
                  <a:pt x="397013" y="131840"/>
                  <a:pt x="358567" y="93394"/>
                  <a:pt x="345836" y="44230"/>
                </a:cubicBezTo>
                <a:cubicBezTo>
                  <a:pt x="344781" y="40120"/>
                  <a:pt x="341071" y="37246"/>
                  <a:pt x="336828" y="37246"/>
                </a:cubicBezTo>
                <a:lnTo>
                  <a:pt x="153579" y="37246"/>
                </a:lnTo>
                <a:cubicBezTo>
                  <a:pt x="149336" y="37246"/>
                  <a:pt x="145626" y="40120"/>
                  <a:pt x="144571" y="44230"/>
                </a:cubicBezTo>
                <a:cubicBezTo>
                  <a:pt x="131840" y="93394"/>
                  <a:pt x="93395" y="131840"/>
                  <a:pt x="44230" y="144571"/>
                </a:cubicBezTo>
                <a:cubicBezTo>
                  <a:pt x="40120" y="145626"/>
                  <a:pt x="37246" y="149336"/>
                  <a:pt x="37246" y="153579"/>
                </a:cubicBezTo>
                <a:lnTo>
                  <a:pt x="37246" y="233661"/>
                </a:lnTo>
                <a:cubicBezTo>
                  <a:pt x="37246" y="322314"/>
                  <a:pt x="82119" y="406846"/>
                  <a:pt x="157290" y="459793"/>
                </a:cubicBezTo>
                <a:cubicBezTo>
                  <a:pt x="157290" y="459793"/>
                  <a:pt x="239819" y="517624"/>
                  <a:pt x="239856" y="517652"/>
                </a:cubicBezTo>
                <a:cubicBezTo>
                  <a:pt x="242886" y="519773"/>
                  <a:pt x="247302" y="519940"/>
                  <a:pt x="250551" y="517652"/>
                </a:cubicBezTo>
                <a:lnTo>
                  <a:pt x="301182" y="482140"/>
                </a:lnTo>
                <a:cubicBezTo>
                  <a:pt x="303644" y="487990"/>
                  <a:pt x="307528" y="493124"/>
                  <a:pt x="312687" y="496817"/>
                </a:cubicBezTo>
                <a:lnTo>
                  <a:pt x="245204" y="544203"/>
                </a:lnTo>
                <a:close/>
                <a:moveTo>
                  <a:pt x="302953" y="451294"/>
                </a:moveTo>
                <a:cubicBezTo>
                  <a:pt x="301115" y="454331"/>
                  <a:pt x="299959" y="457535"/>
                  <a:pt x="299188" y="460786"/>
                </a:cubicBezTo>
                <a:lnTo>
                  <a:pt x="254515" y="492121"/>
                </a:lnTo>
                <a:lnTo>
                  <a:pt x="254515" y="266931"/>
                </a:lnTo>
                <a:lnTo>
                  <a:pt x="431998" y="266931"/>
                </a:lnTo>
                <a:cubicBezTo>
                  <a:pt x="429813" y="282874"/>
                  <a:pt x="426053" y="298591"/>
                  <a:pt x="420746" y="314005"/>
                </a:cubicBezTo>
                <a:cubicBezTo>
                  <a:pt x="406340" y="307212"/>
                  <a:pt x="387724" y="311221"/>
                  <a:pt x="378572" y="326352"/>
                </a:cubicBezTo>
                <a:cubicBezTo>
                  <a:pt x="378572" y="326352"/>
                  <a:pt x="303010" y="451198"/>
                  <a:pt x="302953" y="451294"/>
                </a:cubicBezTo>
                <a:close/>
                <a:moveTo>
                  <a:pt x="55869" y="233661"/>
                </a:moveTo>
                <a:lnTo>
                  <a:pt x="55869" y="160612"/>
                </a:lnTo>
                <a:cubicBezTo>
                  <a:pt x="105918" y="145189"/>
                  <a:pt x="145189" y="105919"/>
                  <a:pt x="160612" y="55869"/>
                </a:cubicBezTo>
                <a:lnTo>
                  <a:pt x="235892" y="55869"/>
                </a:lnTo>
                <a:lnTo>
                  <a:pt x="235892" y="248308"/>
                </a:lnTo>
                <a:lnTo>
                  <a:pt x="56332" y="248308"/>
                </a:lnTo>
                <a:cubicBezTo>
                  <a:pt x="56040" y="243441"/>
                  <a:pt x="55869" y="238559"/>
                  <a:pt x="55869" y="233661"/>
                </a:cubicBezTo>
                <a:close/>
                <a:moveTo>
                  <a:pt x="434538" y="233661"/>
                </a:moveTo>
                <a:cubicBezTo>
                  <a:pt x="434538" y="238564"/>
                  <a:pt x="434130" y="243431"/>
                  <a:pt x="433838" y="248308"/>
                </a:cubicBezTo>
                <a:lnTo>
                  <a:pt x="254515" y="248308"/>
                </a:lnTo>
                <a:lnTo>
                  <a:pt x="254515" y="55869"/>
                </a:lnTo>
                <a:lnTo>
                  <a:pt x="329796" y="55869"/>
                </a:lnTo>
                <a:cubicBezTo>
                  <a:pt x="345218" y="105919"/>
                  <a:pt x="384489" y="145189"/>
                  <a:pt x="434538" y="160612"/>
                </a:cubicBezTo>
                <a:lnTo>
                  <a:pt x="434538" y="233661"/>
                </a:lnTo>
                <a:close/>
                <a:moveTo>
                  <a:pt x="235892" y="266931"/>
                </a:moveTo>
                <a:lnTo>
                  <a:pt x="235892" y="492127"/>
                </a:lnTo>
                <a:lnTo>
                  <a:pt x="167995" y="444552"/>
                </a:lnTo>
                <a:cubicBezTo>
                  <a:pt x="107290" y="401793"/>
                  <a:pt x="67803" y="337061"/>
                  <a:pt x="58205" y="266931"/>
                </a:cubicBezTo>
                <a:lnTo>
                  <a:pt x="235892" y="266931"/>
                </a:lnTo>
                <a:close/>
                <a:moveTo>
                  <a:pt x="494261" y="476636"/>
                </a:moveTo>
                <a:cubicBezTo>
                  <a:pt x="491902" y="480980"/>
                  <a:pt x="487666" y="484200"/>
                  <a:pt x="482223" y="484200"/>
                </a:cubicBezTo>
                <a:cubicBezTo>
                  <a:pt x="482223" y="484200"/>
                  <a:pt x="331114" y="484200"/>
                  <a:pt x="330984" y="484200"/>
                </a:cubicBezTo>
                <a:cubicBezTo>
                  <a:pt x="319500" y="484200"/>
                  <a:pt x="313057" y="470575"/>
                  <a:pt x="318884" y="460944"/>
                </a:cubicBezTo>
                <a:cubicBezTo>
                  <a:pt x="318884" y="460944"/>
                  <a:pt x="394366" y="336232"/>
                  <a:pt x="394504" y="336004"/>
                </a:cubicBezTo>
                <a:cubicBezTo>
                  <a:pt x="400044" y="326848"/>
                  <a:pt x="413175" y="326863"/>
                  <a:pt x="418704" y="336004"/>
                </a:cubicBezTo>
                <a:cubicBezTo>
                  <a:pt x="418704" y="336004"/>
                  <a:pt x="494126" y="460618"/>
                  <a:pt x="494323" y="460944"/>
                </a:cubicBezTo>
                <a:cubicBezTo>
                  <a:pt x="497185" y="465673"/>
                  <a:pt x="496865" y="471840"/>
                  <a:pt x="494261" y="476636"/>
                </a:cubicBezTo>
                <a:close/>
              </a:path>
            </a:pathLst>
          </a:custGeom>
          <a:solidFill>
            <a:schemeClr val="bg1"/>
          </a:solidFill>
          <a:ln w="12303" cap="flat">
            <a:noFill/>
            <a:prstDash val="solid"/>
            <a:miter/>
          </a:ln>
        </p:spPr>
        <p:txBody>
          <a:bodyPr rtlCol="0" anchor="ctr"/>
          <a:lstStyle/>
          <a:p>
            <a:endParaRPr lang="en-US"/>
          </a:p>
        </p:txBody>
      </p:sp>
      <p:sp>
        <p:nvSpPr>
          <p:cNvPr id="504" name="Freeform 503">
            <a:extLst>
              <a:ext uri="{FF2B5EF4-FFF2-40B4-BE49-F238E27FC236}">
                <a16:creationId xmlns:a16="http://schemas.microsoft.com/office/drawing/2014/main" id="{4B562DA6-6BE2-4E6F-9DB8-80FD4879470E}"/>
              </a:ext>
            </a:extLst>
          </p:cNvPr>
          <p:cNvSpPr/>
          <p:nvPr/>
        </p:nvSpPr>
        <p:spPr>
          <a:xfrm>
            <a:off x="10043965" y="6055690"/>
            <a:ext cx="18623" cy="18623"/>
          </a:xfrm>
          <a:custGeom>
            <a:avLst/>
            <a:gdLst>
              <a:gd name="connsiteX0" fmla="*/ 18623 w 18623"/>
              <a:gd name="connsiteY0" fmla="*/ 9312 h 18623"/>
              <a:gd name="connsiteX1" fmla="*/ 9312 w 18623"/>
              <a:gd name="connsiteY1" fmla="*/ 18623 h 18623"/>
              <a:gd name="connsiteX2" fmla="*/ 0 w 18623"/>
              <a:gd name="connsiteY2" fmla="*/ 9312 h 18623"/>
              <a:gd name="connsiteX3" fmla="*/ 9312 w 18623"/>
              <a:gd name="connsiteY3" fmla="*/ 0 h 18623"/>
              <a:gd name="connsiteX4" fmla="*/ 18623 w 18623"/>
              <a:gd name="connsiteY4" fmla="*/ 9312 h 186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23" h="18623">
                <a:moveTo>
                  <a:pt x="18623" y="9312"/>
                </a:moveTo>
                <a:cubicBezTo>
                  <a:pt x="18623" y="14454"/>
                  <a:pt x="14454" y="18623"/>
                  <a:pt x="9312" y="18623"/>
                </a:cubicBezTo>
                <a:cubicBezTo>
                  <a:pt x="4169" y="18623"/>
                  <a:pt x="0" y="14454"/>
                  <a:pt x="0" y="9312"/>
                </a:cubicBezTo>
                <a:cubicBezTo>
                  <a:pt x="0" y="4169"/>
                  <a:pt x="4169" y="0"/>
                  <a:pt x="9312" y="0"/>
                </a:cubicBezTo>
                <a:cubicBezTo>
                  <a:pt x="14454" y="0"/>
                  <a:pt x="18623" y="4169"/>
                  <a:pt x="18623" y="9312"/>
                </a:cubicBezTo>
                <a:close/>
              </a:path>
            </a:pathLst>
          </a:custGeom>
          <a:solidFill>
            <a:schemeClr val="bg1"/>
          </a:solidFill>
          <a:ln w="12303" cap="flat">
            <a:noFill/>
            <a:prstDash val="solid"/>
            <a:miter/>
          </a:ln>
        </p:spPr>
        <p:txBody>
          <a:bodyPr rtlCol="0" anchor="ctr"/>
          <a:lstStyle/>
          <a:p>
            <a:endParaRPr lang="en-US"/>
          </a:p>
        </p:txBody>
      </p:sp>
      <p:sp>
        <p:nvSpPr>
          <p:cNvPr id="505" name="Freeform 504">
            <a:extLst>
              <a:ext uri="{FF2B5EF4-FFF2-40B4-BE49-F238E27FC236}">
                <a16:creationId xmlns:a16="http://schemas.microsoft.com/office/drawing/2014/main" id="{7E0F6AAA-87C6-2395-41BE-60B7AA23DD9C}"/>
              </a:ext>
            </a:extLst>
          </p:cNvPr>
          <p:cNvSpPr/>
          <p:nvPr/>
        </p:nvSpPr>
        <p:spPr>
          <a:xfrm>
            <a:off x="10043965" y="5969093"/>
            <a:ext cx="18623" cy="67276"/>
          </a:xfrm>
          <a:custGeom>
            <a:avLst/>
            <a:gdLst>
              <a:gd name="connsiteX0" fmla="*/ 0 w 18623"/>
              <a:gd name="connsiteY0" fmla="*/ 9001 h 67276"/>
              <a:gd name="connsiteX1" fmla="*/ 0 w 18623"/>
              <a:gd name="connsiteY1" fmla="*/ 58661 h 67276"/>
              <a:gd name="connsiteX2" fmla="*/ 18623 w 18623"/>
              <a:gd name="connsiteY2" fmla="*/ 58661 h 67276"/>
              <a:gd name="connsiteX3" fmla="*/ 18623 w 18623"/>
              <a:gd name="connsiteY3" fmla="*/ 9001 h 67276"/>
              <a:gd name="connsiteX4" fmla="*/ 0 w 18623"/>
              <a:gd name="connsiteY4" fmla="*/ 9001 h 67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23" h="67276">
                <a:moveTo>
                  <a:pt x="0" y="9001"/>
                </a:moveTo>
                <a:cubicBezTo>
                  <a:pt x="0" y="9185"/>
                  <a:pt x="0" y="58533"/>
                  <a:pt x="0" y="58661"/>
                </a:cubicBezTo>
                <a:cubicBezTo>
                  <a:pt x="0" y="69968"/>
                  <a:pt x="18623" y="70328"/>
                  <a:pt x="18623" y="58661"/>
                </a:cubicBezTo>
                <a:cubicBezTo>
                  <a:pt x="18623" y="58398"/>
                  <a:pt x="18623" y="9001"/>
                  <a:pt x="18623" y="9001"/>
                </a:cubicBezTo>
                <a:cubicBezTo>
                  <a:pt x="18623" y="-3023"/>
                  <a:pt x="0" y="-2977"/>
                  <a:pt x="0" y="9001"/>
                </a:cubicBezTo>
                <a:close/>
              </a:path>
            </a:pathLst>
          </a:custGeom>
          <a:solidFill>
            <a:schemeClr val="bg1"/>
          </a:solidFill>
          <a:ln w="12303" cap="flat">
            <a:noFill/>
            <a:prstDash val="solid"/>
            <a:miter/>
          </a:ln>
        </p:spPr>
        <p:txBody>
          <a:bodyPr rtlCol="0" anchor="ctr"/>
          <a:lstStyle/>
          <a:p>
            <a:endParaRPr lang="en-US"/>
          </a:p>
        </p:txBody>
      </p:sp>
      <p:sp>
        <p:nvSpPr>
          <p:cNvPr id="507" name="Freeform 506">
            <a:extLst>
              <a:ext uri="{FF2B5EF4-FFF2-40B4-BE49-F238E27FC236}">
                <a16:creationId xmlns:a16="http://schemas.microsoft.com/office/drawing/2014/main" id="{43DCB300-2747-C282-9B26-43E71AC5E428}"/>
              </a:ext>
            </a:extLst>
          </p:cNvPr>
          <p:cNvSpPr/>
          <p:nvPr/>
        </p:nvSpPr>
        <p:spPr>
          <a:xfrm>
            <a:off x="10708450" y="6040716"/>
            <a:ext cx="218973" cy="110309"/>
          </a:xfrm>
          <a:custGeom>
            <a:avLst/>
            <a:gdLst>
              <a:gd name="connsiteX0" fmla="*/ 209472 w 218973"/>
              <a:gd name="connsiteY0" fmla="*/ 110309 h 110309"/>
              <a:gd name="connsiteX1" fmla="*/ 9514 w 218973"/>
              <a:gd name="connsiteY1" fmla="*/ 110309 h 110309"/>
              <a:gd name="connsiteX2" fmla="*/ 0 w 218973"/>
              <a:gd name="connsiteY2" fmla="*/ 100754 h 110309"/>
              <a:gd name="connsiteX3" fmla="*/ 2284 w 218973"/>
              <a:gd name="connsiteY3" fmla="*/ 94583 h 110309"/>
              <a:gd name="connsiteX4" fmla="*/ 14438 w 218973"/>
              <a:gd name="connsiteY4" fmla="*/ 80429 h 110309"/>
              <a:gd name="connsiteX5" fmla="*/ 27783 w 218973"/>
              <a:gd name="connsiteY5" fmla="*/ 12449 h 110309"/>
              <a:gd name="connsiteX6" fmla="*/ 33946 w 218973"/>
              <a:gd name="connsiteY6" fmla="*/ 456 h 110309"/>
              <a:gd name="connsiteX7" fmla="*/ 36850 w 218973"/>
              <a:gd name="connsiteY7" fmla="*/ 0 h 110309"/>
              <a:gd name="connsiteX8" fmla="*/ 181126 w 218973"/>
              <a:gd name="connsiteY8" fmla="*/ 0 h 110309"/>
              <a:gd name="connsiteX9" fmla="*/ 190650 w 218973"/>
              <a:gd name="connsiteY9" fmla="*/ 9545 h 110309"/>
              <a:gd name="connsiteX10" fmla="*/ 190193 w 218973"/>
              <a:gd name="connsiteY10" fmla="*/ 12449 h 110309"/>
              <a:gd name="connsiteX11" fmla="*/ 204347 w 218973"/>
              <a:gd name="connsiteY11" fmla="*/ 80191 h 110309"/>
              <a:gd name="connsiteX12" fmla="*/ 216701 w 218973"/>
              <a:gd name="connsiteY12" fmla="*/ 94583 h 110309"/>
              <a:gd name="connsiteX13" fmla="*/ 215612 w 218973"/>
              <a:gd name="connsiteY13" fmla="*/ 108036 h 110309"/>
              <a:gd name="connsiteX14" fmla="*/ 209472 w 218973"/>
              <a:gd name="connsiteY14" fmla="*/ 110309 h 110309"/>
              <a:gd name="connsiteX15" fmla="*/ 30192 w 218973"/>
              <a:gd name="connsiteY15" fmla="*/ 91259 h 110309"/>
              <a:gd name="connsiteX16" fmla="*/ 188688 w 218973"/>
              <a:gd name="connsiteY16" fmla="*/ 91259 h 110309"/>
              <a:gd name="connsiteX17" fmla="*/ 169000 w 218973"/>
              <a:gd name="connsiteY17" fmla="*/ 19050 h 110309"/>
              <a:gd name="connsiteX18" fmla="*/ 48957 w 218973"/>
              <a:gd name="connsiteY18" fmla="*/ 19050 h 110309"/>
              <a:gd name="connsiteX19" fmla="*/ 30192 w 218973"/>
              <a:gd name="connsiteY19" fmla="*/ 91259 h 110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8973" h="110309">
                <a:moveTo>
                  <a:pt x="209472" y="110309"/>
                </a:moveTo>
                <a:lnTo>
                  <a:pt x="9514" y="110309"/>
                </a:lnTo>
                <a:cubicBezTo>
                  <a:pt x="4248" y="110298"/>
                  <a:pt x="-11" y="106019"/>
                  <a:pt x="0" y="100754"/>
                </a:cubicBezTo>
                <a:cubicBezTo>
                  <a:pt x="6" y="98490"/>
                  <a:pt x="815" y="96303"/>
                  <a:pt x="2284" y="94583"/>
                </a:cubicBezTo>
                <a:lnTo>
                  <a:pt x="14438" y="80429"/>
                </a:lnTo>
                <a:cubicBezTo>
                  <a:pt x="30145" y="61827"/>
                  <a:pt x="35279" y="35757"/>
                  <a:pt x="27783" y="12449"/>
                </a:cubicBezTo>
                <a:cubicBezTo>
                  <a:pt x="26173" y="7435"/>
                  <a:pt x="28932" y="2066"/>
                  <a:pt x="33946" y="456"/>
                </a:cubicBezTo>
                <a:cubicBezTo>
                  <a:pt x="34884" y="155"/>
                  <a:pt x="35865" y="1"/>
                  <a:pt x="36850" y="0"/>
                </a:cubicBezTo>
                <a:lnTo>
                  <a:pt x="181126" y="0"/>
                </a:lnTo>
                <a:cubicBezTo>
                  <a:pt x="186391" y="6"/>
                  <a:pt x="190655" y="4279"/>
                  <a:pt x="190650" y="9545"/>
                </a:cubicBezTo>
                <a:cubicBezTo>
                  <a:pt x="190649" y="10531"/>
                  <a:pt x="190494" y="11510"/>
                  <a:pt x="190193" y="12449"/>
                </a:cubicBezTo>
                <a:cubicBezTo>
                  <a:pt x="182507" y="36328"/>
                  <a:pt x="187936" y="62284"/>
                  <a:pt x="204347" y="80191"/>
                </a:cubicBezTo>
                <a:lnTo>
                  <a:pt x="216701" y="94583"/>
                </a:lnTo>
                <a:cubicBezTo>
                  <a:pt x="220115" y="98599"/>
                  <a:pt x="219627" y="104623"/>
                  <a:pt x="215612" y="108036"/>
                </a:cubicBezTo>
                <a:cubicBezTo>
                  <a:pt x="213897" y="109495"/>
                  <a:pt x="211723" y="110300"/>
                  <a:pt x="209472" y="110309"/>
                </a:cubicBezTo>
                <a:close/>
                <a:moveTo>
                  <a:pt x="30192" y="91259"/>
                </a:moveTo>
                <a:lnTo>
                  <a:pt x="188688" y="91259"/>
                </a:lnTo>
                <a:cubicBezTo>
                  <a:pt x="171686" y="71742"/>
                  <a:pt x="164543" y="45053"/>
                  <a:pt x="169000" y="19050"/>
                </a:cubicBezTo>
                <a:lnTo>
                  <a:pt x="48957" y="19050"/>
                </a:lnTo>
                <a:cubicBezTo>
                  <a:pt x="53262" y="44693"/>
                  <a:pt x="46437" y="70957"/>
                  <a:pt x="30192" y="91259"/>
                </a:cubicBezTo>
                <a:close/>
              </a:path>
            </a:pathLst>
          </a:custGeom>
          <a:solidFill>
            <a:schemeClr val="bg1"/>
          </a:solidFill>
          <a:ln w="9525" cap="flat">
            <a:noFill/>
            <a:prstDash val="solid"/>
            <a:miter/>
          </a:ln>
        </p:spPr>
        <p:txBody>
          <a:bodyPr rtlCol="0" anchor="ctr"/>
          <a:lstStyle/>
          <a:p>
            <a:endParaRPr lang="en-US"/>
          </a:p>
        </p:txBody>
      </p:sp>
      <p:sp>
        <p:nvSpPr>
          <p:cNvPr id="508" name="Freeform 507">
            <a:extLst>
              <a:ext uri="{FF2B5EF4-FFF2-40B4-BE49-F238E27FC236}">
                <a16:creationId xmlns:a16="http://schemas.microsoft.com/office/drawing/2014/main" id="{075332C3-368D-B034-74F3-B4B32E5327CC}"/>
              </a:ext>
            </a:extLst>
          </p:cNvPr>
          <p:cNvSpPr/>
          <p:nvPr/>
        </p:nvSpPr>
        <p:spPr>
          <a:xfrm>
            <a:off x="10522168" y="5945266"/>
            <a:ext cx="590045" cy="113976"/>
          </a:xfrm>
          <a:custGeom>
            <a:avLst/>
            <a:gdLst>
              <a:gd name="connsiteX0" fmla="*/ 559251 w 590045"/>
              <a:gd name="connsiteY0" fmla="*/ 113976 h 113976"/>
              <a:gd name="connsiteX1" fmla="*/ 30785 w 590045"/>
              <a:gd name="connsiteY1" fmla="*/ 113976 h 113976"/>
              <a:gd name="connsiteX2" fmla="*/ 0 w 590045"/>
              <a:gd name="connsiteY2" fmla="*/ 82420 h 113976"/>
              <a:gd name="connsiteX3" fmla="*/ 0 w 590045"/>
              <a:gd name="connsiteY3" fmla="*/ 9525 h 113976"/>
              <a:gd name="connsiteX4" fmla="*/ 9525 w 590045"/>
              <a:gd name="connsiteY4" fmla="*/ 0 h 113976"/>
              <a:gd name="connsiteX5" fmla="*/ 580520 w 590045"/>
              <a:gd name="connsiteY5" fmla="*/ 0 h 113976"/>
              <a:gd name="connsiteX6" fmla="*/ 590045 w 590045"/>
              <a:gd name="connsiteY6" fmla="*/ 9525 h 113976"/>
              <a:gd name="connsiteX7" fmla="*/ 590045 w 590045"/>
              <a:gd name="connsiteY7" fmla="*/ 82420 h 113976"/>
              <a:gd name="connsiteX8" fmla="*/ 559251 w 590045"/>
              <a:gd name="connsiteY8" fmla="*/ 113976 h 113976"/>
              <a:gd name="connsiteX9" fmla="*/ 19040 w 590045"/>
              <a:gd name="connsiteY9" fmla="*/ 19040 h 113976"/>
              <a:gd name="connsiteX10" fmla="*/ 19040 w 590045"/>
              <a:gd name="connsiteY10" fmla="*/ 82410 h 113976"/>
              <a:gd name="connsiteX11" fmla="*/ 30775 w 590045"/>
              <a:gd name="connsiteY11" fmla="*/ 94917 h 113976"/>
              <a:gd name="connsiteX12" fmla="*/ 559241 w 590045"/>
              <a:gd name="connsiteY12" fmla="*/ 94917 h 113976"/>
              <a:gd name="connsiteX13" fmla="*/ 570976 w 590045"/>
              <a:gd name="connsiteY13" fmla="*/ 82410 h 113976"/>
              <a:gd name="connsiteX14" fmla="*/ 570976 w 590045"/>
              <a:gd name="connsiteY14" fmla="*/ 19040 h 113976"/>
              <a:gd name="connsiteX15" fmla="*/ 19040 w 590045"/>
              <a:gd name="connsiteY15" fmla="*/ 19040 h 113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0045" h="113976">
                <a:moveTo>
                  <a:pt x="559251" y="113976"/>
                </a:moveTo>
                <a:lnTo>
                  <a:pt x="30785" y="113976"/>
                </a:lnTo>
                <a:cubicBezTo>
                  <a:pt x="13811" y="113976"/>
                  <a:pt x="0" y="99822"/>
                  <a:pt x="0" y="82420"/>
                </a:cubicBezTo>
                <a:lnTo>
                  <a:pt x="0" y="9525"/>
                </a:lnTo>
                <a:cubicBezTo>
                  <a:pt x="0" y="4264"/>
                  <a:pt x="4265" y="0"/>
                  <a:pt x="9525" y="0"/>
                </a:cubicBezTo>
                <a:lnTo>
                  <a:pt x="580520" y="0"/>
                </a:lnTo>
                <a:cubicBezTo>
                  <a:pt x="585781" y="0"/>
                  <a:pt x="590045" y="4264"/>
                  <a:pt x="590045" y="9525"/>
                </a:cubicBezTo>
                <a:lnTo>
                  <a:pt x="590045" y="82420"/>
                </a:lnTo>
                <a:cubicBezTo>
                  <a:pt x="590045" y="99822"/>
                  <a:pt x="576224" y="113976"/>
                  <a:pt x="559251" y="113976"/>
                </a:cubicBezTo>
                <a:close/>
                <a:moveTo>
                  <a:pt x="19040" y="19040"/>
                </a:moveTo>
                <a:lnTo>
                  <a:pt x="19040" y="82410"/>
                </a:lnTo>
                <a:cubicBezTo>
                  <a:pt x="19040" y="89192"/>
                  <a:pt x="24413" y="94917"/>
                  <a:pt x="30775" y="94917"/>
                </a:cubicBezTo>
                <a:lnTo>
                  <a:pt x="559241" y="94917"/>
                </a:lnTo>
                <a:cubicBezTo>
                  <a:pt x="565604" y="94917"/>
                  <a:pt x="570976" y="89183"/>
                  <a:pt x="570976" y="82410"/>
                </a:cubicBezTo>
                <a:lnTo>
                  <a:pt x="570976" y="19040"/>
                </a:lnTo>
                <a:lnTo>
                  <a:pt x="19040" y="19040"/>
                </a:lnTo>
                <a:close/>
              </a:path>
            </a:pathLst>
          </a:custGeom>
          <a:solidFill>
            <a:schemeClr val="bg1"/>
          </a:solidFill>
          <a:ln w="9525" cap="flat">
            <a:noFill/>
            <a:prstDash val="solid"/>
            <a:miter/>
          </a:ln>
        </p:spPr>
        <p:txBody>
          <a:bodyPr rtlCol="0" anchor="ctr"/>
          <a:lstStyle/>
          <a:p>
            <a:endParaRPr lang="en-US"/>
          </a:p>
        </p:txBody>
      </p:sp>
      <p:sp>
        <p:nvSpPr>
          <p:cNvPr id="509" name="Freeform 508">
            <a:extLst>
              <a:ext uri="{FF2B5EF4-FFF2-40B4-BE49-F238E27FC236}">
                <a16:creationId xmlns:a16="http://schemas.microsoft.com/office/drawing/2014/main" id="{F38E501A-13B9-5D0B-81C3-517A406D0699}"/>
              </a:ext>
            </a:extLst>
          </p:cNvPr>
          <p:cNvSpPr/>
          <p:nvPr/>
        </p:nvSpPr>
        <p:spPr>
          <a:xfrm>
            <a:off x="10521911" y="5598576"/>
            <a:ext cx="590550" cy="365731"/>
          </a:xfrm>
          <a:custGeom>
            <a:avLst/>
            <a:gdLst>
              <a:gd name="connsiteX0" fmla="*/ 581025 w 590550"/>
              <a:gd name="connsiteY0" fmla="*/ 365731 h 365731"/>
              <a:gd name="connsiteX1" fmla="*/ 9525 w 590550"/>
              <a:gd name="connsiteY1" fmla="*/ 365731 h 365731"/>
              <a:gd name="connsiteX2" fmla="*/ 0 w 590550"/>
              <a:gd name="connsiteY2" fmla="*/ 356206 h 365731"/>
              <a:gd name="connsiteX3" fmla="*/ 0 w 590550"/>
              <a:gd name="connsiteY3" fmla="*/ 31556 h 365731"/>
              <a:gd name="connsiteX4" fmla="*/ 30785 w 590550"/>
              <a:gd name="connsiteY4" fmla="*/ 0 h 365731"/>
              <a:gd name="connsiteX5" fmla="*/ 559260 w 590550"/>
              <a:gd name="connsiteY5" fmla="*/ 0 h 365731"/>
              <a:gd name="connsiteX6" fmla="*/ 590541 w 590550"/>
              <a:gd name="connsiteY6" fmla="*/ 31699 h 365731"/>
              <a:gd name="connsiteX7" fmla="*/ 590550 w 590550"/>
              <a:gd name="connsiteY7" fmla="*/ 356206 h 365731"/>
              <a:gd name="connsiteX8" fmla="*/ 581025 w 590550"/>
              <a:gd name="connsiteY8" fmla="*/ 365731 h 365731"/>
              <a:gd name="connsiteX9" fmla="*/ 19050 w 590550"/>
              <a:gd name="connsiteY9" fmla="*/ 346681 h 365731"/>
              <a:gd name="connsiteX10" fmla="*/ 571500 w 590550"/>
              <a:gd name="connsiteY10" fmla="*/ 346681 h 365731"/>
              <a:gd name="connsiteX11" fmla="*/ 571500 w 590550"/>
              <a:gd name="connsiteY11" fmla="*/ 32080 h 365731"/>
              <a:gd name="connsiteX12" fmla="*/ 559260 w 590550"/>
              <a:gd name="connsiteY12" fmla="*/ 19050 h 365731"/>
              <a:gd name="connsiteX13" fmla="*/ 30785 w 590550"/>
              <a:gd name="connsiteY13" fmla="*/ 19050 h 365731"/>
              <a:gd name="connsiteX14" fmla="*/ 19050 w 590550"/>
              <a:gd name="connsiteY14" fmla="*/ 31556 h 365731"/>
              <a:gd name="connsiteX15" fmla="*/ 19050 w 590550"/>
              <a:gd name="connsiteY15" fmla="*/ 346681 h 365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0550" h="365731">
                <a:moveTo>
                  <a:pt x="581025" y="365731"/>
                </a:moveTo>
                <a:lnTo>
                  <a:pt x="9525" y="365731"/>
                </a:lnTo>
                <a:cubicBezTo>
                  <a:pt x="4265" y="365731"/>
                  <a:pt x="0" y="361467"/>
                  <a:pt x="0" y="356206"/>
                </a:cubicBezTo>
                <a:lnTo>
                  <a:pt x="0" y="31556"/>
                </a:lnTo>
                <a:cubicBezTo>
                  <a:pt x="0" y="14154"/>
                  <a:pt x="13811" y="0"/>
                  <a:pt x="30785" y="0"/>
                </a:cubicBezTo>
                <a:lnTo>
                  <a:pt x="559260" y="0"/>
                </a:lnTo>
                <a:cubicBezTo>
                  <a:pt x="576367" y="0"/>
                  <a:pt x="589817" y="13630"/>
                  <a:pt x="590541" y="31699"/>
                </a:cubicBezTo>
                <a:lnTo>
                  <a:pt x="590550" y="356206"/>
                </a:lnTo>
                <a:cubicBezTo>
                  <a:pt x="590550" y="361467"/>
                  <a:pt x="586286" y="365731"/>
                  <a:pt x="581025" y="365731"/>
                </a:cubicBezTo>
                <a:close/>
                <a:moveTo>
                  <a:pt x="19050" y="346681"/>
                </a:moveTo>
                <a:lnTo>
                  <a:pt x="571500" y="346681"/>
                </a:lnTo>
                <a:lnTo>
                  <a:pt x="571500" y="32080"/>
                </a:lnTo>
                <a:cubicBezTo>
                  <a:pt x="571195" y="24689"/>
                  <a:pt x="566042" y="19050"/>
                  <a:pt x="559260" y="19050"/>
                </a:cubicBezTo>
                <a:lnTo>
                  <a:pt x="30785" y="19050"/>
                </a:lnTo>
                <a:cubicBezTo>
                  <a:pt x="24422" y="19050"/>
                  <a:pt x="19050" y="24775"/>
                  <a:pt x="19050" y="31556"/>
                </a:cubicBezTo>
                <a:lnTo>
                  <a:pt x="19050" y="346681"/>
                </a:lnTo>
                <a:close/>
              </a:path>
            </a:pathLst>
          </a:custGeom>
          <a:solidFill>
            <a:schemeClr val="bg1"/>
          </a:solidFill>
          <a:ln w="9525" cap="flat">
            <a:noFill/>
            <a:prstDash val="solid"/>
            <a:miter/>
          </a:ln>
        </p:spPr>
        <p:txBody>
          <a:bodyPr rtlCol="0" anchor="ctr"/>
          <a:lstStyle/>
          <a:p>
            <a:endParaRPr lang="en-US"/>
          </a:p>
        </p:txBody>
      </p:sp>
      <p:sp>
        <p:nvSpPr>
          <p:cNvPr id="510" name="Freeform 509">
            <a:extLst>
              <a:ext uri="{FF2B5EF4-FFF2-40B4-BE49-F238E27FC236}">
                <a16:creationId xmlns:a16="http://schemas.microsoft.com/office/drawing/2014/main" id="{3F934BE1-C09C-2442-0A72-66D230C9B1F1}"/>
              </a:ext>
            </a:extLst>
          </p:cNvPr>
          <p:cNvSpPr/>
          <p:nvPr/>
        </p:nvSpPr>
        <p:spPr>
          <a:xfrm>
            <a:off x="10676168" y="5743336"/>
            <a:ext cx="271519" cy="114300"/>
          </a:xfrm>
          <a:custGeom>
            <a:avLst/>
            <a:gdLst>
              <a:gd name="connsiteX0" fmla="*/ 25241 w 271519"/>
              <a:gd name="connsiteY0" fmla="*/ 74000 h 114300"/>
              <a:gd name="connsiteX1" fmla="*/ 29670 w 271519"/>
              <a:gd name="connsiteY1" fmla="*/ 68961 h 114300"/>
              <a:gd name="connsiteX2" fmla="*/ 33995 w 271519"/>
              <a:gd name="connsiteY2" fmla="*/ 64570 h 114300"/>
              <a:gd name="connsiteX3" fmla="*/ 40643 w 271519"/>
              <a:gd name="connsiteY3" fmla="*/ 57712 h 114300"/>
              <a:gd name="connsiteX4" fmla="*/ 46863 w 271519"/>
              <a:gd name="connsiteY4" fmla="*/ 50292 h 114300"/>
              <a:gd name="connsiteX5" fmla="*/ 51521 w 271519"/>
              <a:gd name="connsiteY5" fmla="*/ 42272 h 114300"/>
              <a:gd name="connsiteX6" fmla="*/ 53407 w 271519"/>
              <a:gd name="connsiteY6" fmla="*/ 33166 h 114300"/>
              <a:gd name="connsiteX7" fmla="*/ 46263 w 271519"/>
              <a:gd name="connsiteY7" fmla="*/ 14754 h 114300"/>
              <a:gd name="connsiteX8" fmla="*/ 25822 w 271519"/>
              <a:gd name="connsiteY8" fmla="*/ 8201 h 114300"/>
              <a:gd name="connsiteX9" fmla="*/ 17440 w 271519"/>
              <a:gd name="connsiteY9" fmla="*/ 9344 h 114300"/>
              <a:gd name="connsiteX10" fmla="*/ 10620 w 271519"/>
              <a:gd name="connsiteY10" fmla="*/ 12049 h 114300"/>
              <a:gd name="connsiteX11" fmla="*/ 5296 w 271519"/>
              <a:gd name="connsiteY11" fmla="*/ 15478 h 114300"/>
              <a:gd name="connsiteX12" fmla="*/ 1924 w 271519"/>
              <a:gd name="connsiteY12" fmla="*/ 18574 h 114300"/>
              <a:gd name="connsiteX13" fmla="*/ 0 w 271519"/>
              <a:gd name="connsiteY13" fmla="*/ 20698 h 114300"/>
              <a:gd name="connsiteX14" fmla="*/ 8982 w 271519"/>
              <a:gd name="connsiteY14" fmla="*/ 33661 h 114300"/>
              <a:gd name="connsiteX15" fmla="*/ 14249 w 271519"/>
              <a:gd name="connsiteY15" fmla="*/ 29070 h 114300"/>
              <a:gd name="connsiteX16" fmla="*/ 17135 w 271519"/>
              <a:gd name="connsiteY16" fmla="*/ 27089 h 114300"/>
              <a:gd name="connsiteX17" fmla="*/ 21250 w 271519"/>
              <a:gd name="connsiteY17" fmla="*/ 25308 h 114300"/>
              <a:gd name="connsiteX18" fmla="*/ 29870 w 271519"/>
              <a:gd name="connsiteY18" fmla="*/ 25165 h 114300"/>
              <a:gd name="connsiteX19" fmla="*/ 32661 w 271519"/>
              <a:gd name="connsiteY19" fmla="*/ 26689 h 114300"/>
              <a:gd name="connsiteX20" fmla="*/ 34566 w 271519"/>
              <a:gd name="connsiteY20" fmla="*/ 29337 h 114300"/>
              <a:gd name="connsiteX21" fmla="*/ 35290 w 271519"/>
              <a:gd name="connsiteY21" fmla="*/ 33499 h 114300"/>
              <a:gd name="connsiteX22" fmla="*/ 34423 w 271519"/>
              <a:gd name="connsiteY22" fmla="*/ 37967 h 114300"/>
              <a:gd name="connsiteX23" fmla="*/ 31775 w 271519"/>
              <a:gd name="connsiteY23" fmla="*/ 42567 h 114300"/>
              <a:gd name="connsiteX24" fmla="*/ 27661 w 271519"/>
              <a:gd name="connsiteY24" fmla="*/ 47425 h 114300"/>
              <a:gd name="connsiteX25" fmla="*/ 22489 w 271519"/>
              <a:gd name="connsiteY25" fmla="*/ 52626 h 114300"/>
              <a:gd name="connsiteX26" fmla="*/ 15745 w 271519"/>
              <a:gd name="connsiteY26" fmla="*/ 59531 h 114300"/>
              <a:gd name="connsiteX27" fmla="*/ 9220 w 271519"/>
              <a:gd name="connsiteY27" fmla="*/ 67494 h 114300"/>
              <a:gd name="connsiteX28" fmla="*/ 4372 w 271519"/>
              <a:gd name="connsiteY28" fmla="*/ 76724 h 114300"/>
              <a:gd name="connsiteX29" fmla="*/ 2419 w 271519"/>
              <a:gd name="connsiteY29" fmla="*/ 87697 h 114300"/>
              <a:gd name="connsiteX30" fmla="*/ 2419 w 271519"/>
              <a:gd name="connsiteY30" fmla="*/ 88906 h 114300"/>
              <a:gd name="connsiteX31" fmla="*/ 2572 w 271519"/>
              <a:gd name="connsiteY31" fmla="*/ 90802 h 114300"/>
              <a:gd name="connsiteX32" fmla="*/ 3058 w 271519"/>
              <a:gd name="connsiteY32" fmla="*/ 93850 h 114300"/>
              <a:gd name="connsiteX33" fmla="*/ 55931 w 271519"/>
              <a:gd name="connsiteY33" fmla="*/ 93850 h 114300"/>
              <a:gd name="connsiteX34" fmla="*/ 55931 w 271519"/>
              <a:gd name="connsiteY34" fmla="*/ 77886 h 114300"/>
              <a:gd name="connsiteX35" fmla="*/ 22469 w 271519"/>
              <a:gd name="connsiteY35" fmla="*/ 77886 h 114300"/>
              <a:gd name="connsiteX36" fmla="*/ 25241 w 271519"/>
              <a:gd name="connsiteY36" fmla="*/ 74000 h 114300"/>
              <a:gd name="connsiteX37" fmla="*/ 122063 w 271519"/>
              <a:gd name="connsiteY37" fmla="*/ 9963 h 114300"/>
              <a:gd name="connsiteX38" fmla="*/ 107156 w 271519"/>
              <a:gd name="connsiteY38" fmla="*/ 9963 h 114300"/>
              <a:gd name="connsiteX39" fmla="*/ 106099 w 271519"/>
              <a:gd name="connsiteY39" fmla="*/ 11030 h 114300"/>
              <a:gd name="connsiteX40" fmla="*/ 95326 w 271519"/>
              <a:gd name="connsiteY40" fmla="*/ 23279 h 114300"/>
              <a:gd name="connsiteX41" fmla="*/ 77048 w 271519"/>
              <a:gd name="connsiteY41" fmla="*/ 50568 h 114300"/>
              <a:gd name="connsiteX42" fmla="*/ 71161 w 271519"/>
              <a:gd name="connsiteY42" fmla="*/ 62255 h 114300"/>
              <a:gd name="connsiteX43" fmla="*/ 70866 w 271519"/>
              <a:gd name="connsiteY43" fmla="*/ 74257 h 114300"/>
              <a:gd name="connsiteX44" fmla="*/ 104946 w 271519"/>
              <a:gd name="connsiteY44" fmla="*/ 74257 h 114300"/>
              <a:gd name="connsiteX45" fmla="*/ 104946 w 271519"/>
              <a:gd name="connsiteY45" fmla="*/ 93840 h 114300"/>
              <a:gd name="connsiteX46" fmla="*/ 122063 w 271519"/>
              <a:gd name="connsiteY46" fmla="*/ 93840 h 114300"/>
              <a:gd name="connsiteX47" fmla="*/ 122063 w 271519"/>
              <a:gd name="connsiteY47" fmla="*/ 74257 h 114300"/>
              <a:gd name="connsiteX48" fmla="*/ 131083 w 271519"/>
              <a:gd name="connsiteY48" fmla="*/ 74257 h 114300"/>
              <a:gd name="connsiteX49" fmla="*/ 131083 w 271519"/>
              <a:gd name="connsiteY49" fmla="*/ 58626 h 114300"/>
              <a:gd name="connsiteX50" fmla="*/ 122063 w 271519"/>
              <a:gd name="connsiteY50" fmla="*/ 58626 h 114300"/>
              <a:gd name="connsiteX51" fmla="*/ 122063 w 271519"/>
              <a:gd name="connsiteY51" fmla="*/ 9963 h 114300"/>
              <a:gd name="connsiteX52" fmla="*/ 90173 w 271519"/>
              <a:gd name="connsiteY52" fmla="*/ 58626 h 114300"/>
              <a:gd name="connsiteX53" fmla="*/ 98374 w 271519"/>
              <a:gd name="connsiteY53" fmla="*/ 44796 h 114300"/>
              <a:gd name="connsiteX54" fmla="*/ 104785 w 271519"/>
              <a:gd name="connsiteY54" fmla="*/ 35852 h 114300"/>
              <a:gd name="connsiteX55" fmla="*/ 104946 w 271519"/>
              <a:gd name="connsiteY55" fmla="*/ 35633 h 114300"/>
              <a:gd name="connsiteX56" fmla="*/ 104946 w 271519"/>
              <a:gd name="connsiteY56" fmla="*/ 58636 h 114300"/>
              <a:gd name="connsiteX57" fmla="*/ 90173 w 271519"/>
              <a:gd name="connsiteY57" fmla="*/ 58626 h 114300"/>
              <a:gd name="connsiteX58" fmla="*/ 143627 w 271519"/>
              <a:gd name="connsiteY58" fmla="*/ 114300 h 114300"/>
              <a:gd name="connsiteX59" fmla="*/ 161735 w 271519"/>
              <a:gd name="connsiteY59" fmla="*/ 114300 h 114300"/>
              <a:gd name="connsiteX60" fmla="*/ 201282 w 271519"/>
              <a:gd name="connsiteY60" fmla="*/ 0 h 114300"/>
              <a:gd name="connsiteX61" fmla="*/ 183423 w 271519"/>
              <a:gd name="connsiteY61" fmla="*/ 0 h 114300"/>
              <a:gd name="connsiteX62" fmla="*/ 215827 w 271519"/>
              <a:gd name="connsiteY62" fmla="*/ 9963 h 114300"/>
              <a:gd name="connsiteX63" fmla="*/ 215827 w 271519"/>
              <a:gd name="connsiteY63" fmla="*/ 26146 h 114300"/>
              <a:gd name="connsiteX64" fmla="*/ 249326 w 271519"/>
              <a:gd name="connsiteY64" fmla="*/ 26146 h 114300"/>
              <a:gd name="connsiteX65" fmla="*/ 244802 w 271519"/>
              <a:gd name="connsiteY65" fmla="*/ 33680 h 114300"/>
              <a:gd name="connsiteX66" fmla="*/ 236630 w 271519"/>
              <a:gd name="connsiteY66" fmla="*/ 51244 h 114300"/>
              <a:gd name="connsiteX67" fmla="*/ 230381 w 271519"/>
              <a:gd name="connsiteY67" fmla="*/ 70704 h 114300"/>
              <a:gd name="connsiteX68" fmla="*/ 227152 w 271519"/>
              <a:gd name="connsiteY68" fmla="*/ 89954 h 114300"/>
              <a:gd name="connsiteX69" fmla="*/ 226857 w 271519"/>
              <a:gd name="connsiteY69" fmla="*/ 93840 h 114300"/>
              <a:gd name="connsiteX70" fmla="*/ 244812 w 271519"/>
              <a:gd name="connsiteY70" fmla="*/ 93840 h 114300"/>
              <a:gd name="connsiteX71" fmla="*/ 245021 w 271519"/>
              <a:gd name="connsiteY71" fmla="*/ 90459 h 114300"/>
              <a:gd name="connsiteX72" fmla="*/ 248364 w 271519"/>
              <a:gd name="connsiteY72" fmla="*/ 70552 h 114300"/>
              <a:gd name="connsiteX73" fmla="*/ 254908 w 271519"/>
              <a:gd name="connsiteY73" fmla="*/ 51559 h 114300"/>
              <a:gd name="connsiteX74" fmla="*/ 262985 w 271519"/>
              <a:gd name="connsiteY74" fmla="*/ 35509 h 114300"/>
              <a:gd name="connsiteX75" fmla="*/ 270643 w 271519"/>
              <a:gd name="connsiteY75" fmla="*/ 24460 h 114300"/>
              <a:gd name="connsiteX76" fmla="*/ 271520 w 271519"/>
              <a:gd name="connsiteY76" fmla="*/ 23441 h 114300"/>
              <a:gd name="connsiteX77" fmla="*/ 271520 w 271519"/>
              <a:gd name="connsiteY77" fmla="*/ 9963 h 114300"/>
              <a:gd name="connsiteX78" fmla="*/ 215827 w 271519"/>
              <a:gd name="connsiteY78" fmla="*/ 9963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71519" h="114300">
                <a:moveTo>
                  <a:pt x="25241" y="74000"/>
                </a:moveTo>
                <a:cubicBezTo>
                  <a:pt x="26632" y="72247"/>
                  <a:pt x="28108" y="70571"/>
                  <a:pt x="29670" y="68961"/>
                </a:cubicBezTo>
                <a:lnTo>
                  <a:pt x="33995" y="64570"/>
                </a:lnTo>
                <a:cubicBezTo>
                  <a:pt x="36214" y="62332"/>
                  <a:pt x="38433" y="60046"/>
                  <a:pt x="40643" y="57712"/>
                </a:cubicBezTo>
                <a:cubicBezTo>
                  <a:pt x="42929" y="55312"/>
                  <a:pt x="45015" y="52807"/>
                  <a:pt x="46863" y="50292"/>
                </a:cubicBezTo>
                <a:cubicBezTo>
                  <a:pt x="48768" y="47701"/>
                  <a:pt x="50340" y="45006"/>
                  <a:pt x="51521" y="42272"/>
                </a:cubicBezTo>
                <a:cubicBezTo>
                  <a:pt x="52769" y="39357"/>
                  <a:pt x="53407" y="36290"/>
                  <a:pt x="53407" y="33166"/>
                </a:cubicBezTo>
                <a:cubicBezTo>
                  <a:pt x="53407" y="25365"/>
                  <a:pt x="51006" y="19174"/>
                  <a:pt x="46263" y="14754"/>
                </a:cubicBezTo>
                <a:cubicBezTo>
                  <a:pt x="41586" y="10411"/>
                  <a:pt x="34709" y="8201"/>
                  <a:pt x="25822" y="8201"/>
                </a:cubicBezTo>
                <a:cubicBezTo>
                  <a:pt x="22841" y="8201"/>
                  <a:pt x="20022" y="8582"/>
                  <a:pt x="17440" y="9344"/>
                </a:cubicBezTo>
                <a:cubicBezTo>
                  <a:pt x="14964" y="10068"/>
                  <a:pt x="12668" y="10973"/>
                  <a:pt x="10620" y="12049"/>
                </a:cubicBezTo>
                <a:cubicBezTo>
                  <a:pt x="8741" y="13022"/>
                  <a:pt x="6959" y="14170"/>
                  <a:pt x="5296" y="15478"/>
                </a:cubicBezTo>
                <a:cubicBezTo>
                  <a:pt x="4095" y="16423"/>
                  <a:pt x="2968" y="17457"/>
                  <a:pt x="1924" y="18574"/>
                </a:cubicBezTo>
                <a:lnTo>
                  <a:pt x="0" y="20698"/>
                </a:lnTo>
                <a:lnTo>
                  <a:pt x="8982" y="33661"/>
                </a:lnTo>
                <a:lnTo>
                  <a:pt x="14249" y="29070"/>
                </a:lnTo>
                <a:cubicBezTo>
                  <a:pt x="15021" y="28384"/>
                  <a:pt x="15992" y="27727"/>
                  <a:pt x="17135" y="27089"/>
                </a:cubicBezTo>
                <a:cubicBezTo>
                  <a:pt x="18449" y="26369"/>
                  <a:pt x="19826" y="25773"/>
                  <a:pt x="21250" y="25308"/>
                </a:cubicBezTo>
                <a:cubicBezTo>
                  <a:pt x="24048" y="24421"/>
                  <a:pt x="27044" y="24371"/>
                  <a:pt x="29870" y="25165"/>
                </a:cubicBezTo>
                <a:cubicBezTo>
                  <a:pt x="30900" y="25464"/>
                  <a:pt x="31853" y="25984"/>
                  <a:pt x="32661" y="26689"/>
                </a:cubicBezTo>
                <a:cubicBezTo>
                  <a:pt x="33479" y="27424"/>
                  <a:pt x="34129" y="28327"/>
                  <a:pt x="34566" y="29337"/>
                </a:cubicBezTo>
                <a:cubicBezTo>
                  <a:pt x="35042" y="30413"/>
                  <a:pt x="35290" y="31814"/>
                  <a:pt x="35290" y="33499"/>
                </a:cubicBezTo>
                <a:cubicBezTo>
                  <a:pt x="35290" y="35071"/>
                  <a:pt x="34995" y="36576"/>
                  <a:pt x="34423" y="37967"/>
                </a:cubicBezTo>
                <a:cubicBezTo>
                  <a:pt x="33729" y="39601"/>
                  <a:pt x="32840" y="41146"/>
                  <a:pt x="31775" y="42567"/>
                </a:cubicBezTo>
                <a:cubicBezTo>
                  <a:pt x="30575" y="44186"/>
                  <a:pt x="29204" y="45815"/>
                  <a:pt x="27661" y="47425"/>
                </a:cubicBezTo>
                <a:cubicBezTo>
                  <a:pt x="26041" y="49120"/>
                  <a:pt x="24346" y="50835"/>
                  <a:pt x="22489" y="52626"/>
                </a:cubicBezTo>
                <a:cubicBezTo>
                  <a:pt x="20279" y="54854"/>
                  <a:pt x="18031" y="57150"/>
                  <a:pt x="15745" y="59531"/>
                </a:cubicBezTo>
                <a:cubicBezTo>
                  <a:pt x="13359" y="62006"/>
                  <a:pt x="11177" y="64668"/>
                  <a:pt x="9220" y="67494"/>
                </a:cubicBezTo>
                <a:cubicBezTo>
                  <a:pt x="7229" y="70380"/>
                  <a:pt x="5591" y="73495"/>
                  <a:pt x="4372" y="76724"/>
                </a:cubicBezTo>
                <a:cubicBezTo>
                  <a:pt x="3053" y="80230"/>
                  <a:pt x="2391" y="83950"/>
                  <a:pt x="2419" y="87697"/>
                </a:cubicBezTo>
                <a:lnTo>
                  <a:pt x="2419" y="88906"/>
                </a:lnTo>
                <a:cubicBezTo>
                  <a:pt x="2419" y="89535"/>
                  <a:pt x="2467" y="90173"/>
                  <a:pt x="2572" y="90802"/>
                </a:cubicBezTo>
                <a:lnTo>
                  <a:pt x="3058" y="93850"/>
                </a:lnTo>
                <a:lnTo>
                  <a:pt x="55931" y="93850"/>
                </a:lnTo>
                <a:lnTo>
                  <a:pt x="55931" y="77886"/>
                </a:lnTo>
                <a:lnTo>
                  <a:pt x="22469" y="77886"/>
                </a:lnTo>
                <a:cubicBezTo>
                  <a:pt x="23251" y="76629"/>
                  <a:pt x="24174" y="75343"/>
                  <a:pt x="25241" y="74000"/>
                </a:cubicBezTo>
                <a:close/>
                <a:moveTo>
                  <a:pt x="122063" y="9963"/>
                </a:moveTo>
                <a:lnTo>
                  <a:pt x="107156" y="9963"/>
                </a:lnTo>
                <a:lnTo>
                  <a:pt x="106099" y="11030"/>
                </a:lnTo>
                <a:cubicBezTo>
                  <a:pt x="102499" y="14659"/>
                  <a:pt x="98870" y="18783"/>
                  <a:pt x="95326" y="23279"/>
                </a:cubicBezTo>
                <a:cubicBezTo>
                  <a:pt x="88545" y="31895"/>
                  <a:pt x="82434" y="41018"/>
                  <a:pt x="77048" y="50568"/>
                </a:cubicBezTo>
                <a:cubicBezTo>
                  <a:pt x="74581" y="54978"/>
                  <a:pt x="72600" y="58912"/>
                  <a:pt x="71161" y="62255"/>
                </a:cubicBezTo>
                <a:lnTo>
                  <a:pt x="70866" y="74257"/>
                </a:lnTo>
                <a:lnTo>
                  <a:pt x="104946" y="74257"/>
                </a:lnTo>
                <a:lnTo>
                  <a:pt x="104946" y="93840"/>
                </a:lnTo>
                <a:lnTo>
                  <a:pt x="122063" y="93840"/>
                </a:lnTo>
                <a:lnTo>
                  <a:pt x="122063" y="74257"/>
                </a:lnTo>
                <a:lnTo>
                  <a:pt x="131083" y="74257"/>
                </a:lnTo>
                <a:lnTo>
                  <a:pt x="131083" y="58626"/>
                </a:lnTo>
                <a:lnTo>
                  <a:pt x="122063" y="58626"/>
                </a:lnTo>
                <a:lnTo>
                  <a:pt x="122063" y="9963"/>
                </a:lnTo>
                <a:close/>
                <a:moveTo>
                  <a:pt x="90173" y="58626"/>
                </a:moveTo>
                <a:cubicBezTo>
                  <a:pt x="92644" y="53866"/>
                  <a:pt x="95382" y="49248"/>
                  <a:pt x="98374" y="44796"/>
                </a:cubicBezTo>
                <a:cubicBezTo>
                  <a:pt x="100460" y="41691"/>
                  <a:pt x="102594" y="38710"/>
                  <a:pt x="104785" y="35852"/>
                </a:cubicBezTo>
                <a:lnTo>
                  <a:pt x="104946" y="35633"/>
                </a:lnTo>
                <a:lnTo>
                  <a:pt x="104946" y="58636"/>
                </a:lnTo>
                <a:lnTo>
                  <a:pt x="90173" y="58626"/>
                </a:lnTo>
                <a:close/>
                <a:moveTo>
                  <a:pt x="143627" y="114300"/>
                </a:moveTo>
                <a:lnTo>
                  <a:pt x="161735" y="114300"/>
                </a:lnTo>
                <a:lnTo>
                  <a:pt x="201282" y="0"/>
                </a:lnTo>
                <a:lnTo>
                  <a:pt x="183423" y="0"/>
                </a:lnTo>
                <a:close/>
                <a:moveTo>
                  <a:pt x="215827" y="9963"/>
                </a:moveTo>
                <a:lnTo>
                  <a:pt x="215827" y="26146"/>
                </a:lnTo>
                <a:lnTo>
                  <a:pt x="249326" y="26146"/>
                </a:lnTo>
                <a:cubicBezTo>
                  <a:pt x="247821" y="28413"/>
                  <a:pt x="246307" y="30937"/>
                  <a:pt x="244802" y="33680"/>
                </a:cubicBezTo>
                <a:cubicBezTo>
                  <a:pt x="241711" y="39357"/>
                  <a:pt x="238982" y="45224"/>
                  <a:pt x="236630" y="51244"/>
                </a:cubicBezTo>
                <a:cubicBezTo>
                  <a:pt x="234144" y="57595"/>
                  <a:pt x="232057" y="64094"/>
                  <a:pt x="230381" y="70704"/>
                </a:cubicBezTo>
                <a:cubicBezTo>
                  <a:pt x="228759" y="77017"/>
                  <a:pt x="227679" y="83457"/>
                  <a:pt x="227152" y="89954"/>
                </a:cubicBezTo>
                <a:lnTo>
                  <a:pt x="226857" y="93840"/>
                </a:lnTo>
                <a:lnTo>
                  <a:pt x="244812" y="93840"/>
                </a:lnTo>
                <a:lnTo>
                  <a:pt x="245021" y="90459"/>
                </a:lnTo>
                <a:cubicBezTo>
                  <a:pt x="245440" y="83868"/>
                  <a:pt x="246574" y="77172"/>
                  <a:pt x="248364" y="70552"/>
                </a:cubicBezTo>
                <a:cubicBezTo>
                  <a:pt x="250102" y="64077"/>
                  <a:pt x="252288" y="57730"/>
                  <a:pt x="254908" y="51559"/>
                </a:cubicBezTo>
                <a:cubicBezTo>
                  <a:pt x="257413" y="45682"/>
                  <a:pt x="260128" y="40291"/>
                  <a:pt x="262985" y="35509"/>
                </a:cubicBezTo>
                <a:cubicBezTo>
                  <a:pt x="265795" y="30804"/>
                  <a:pt x="268376" y="27089"/>
                  <a:pt x="270643" y="24460"/>
                </a:cubicBezTo>
                <a:lnTo>
                  <a:pt x="271520" y="23441"/>
                </a:lnTo>
                <a:lnTo>
                  <a:pt x="271520" y="9963"/>
                </a:lnTo>
                <a:lnTo>
                  <a:pt x="215827" y="9963"/>
                </a:lnTo>
                <a:close/>
              </a:path>
            </a:pathLst>
          </a:custGeom>
          <a:solidFill>
            <a:schemeClr val="bg1"/>
          </a:solidFill>
          <a:ln w="9525" cap="flat">
            <a:noFill/>
            <a:prstDash val="solid"/>
            <a:miter/>
          </a:ln>
        </p:spPr>
        <p:txBody>
          <a:bodyPr rtlCol="0" anchor="ctr"/>
          <a:lstStyle/>
          <a:p>
            <a:endParaRPr lang="en-US"/>
          </a:p>
        </p:txBody>
      </p:sp>
      <p:sp>
        <p:nvSpPr>
          <p:cNvPr id="511" name="Graphic 56">
            <a:extLst>
              <a:ext uri="{FF2B5EF4-FFF2-40B4-BE49-F238E27FC236}">
                <a16:creationId xmlns:a16="http://schemas.microsoft.com/office/drawing/2014/main" id="{D14B0FDE-A5A3-509A-7C8D-07F3F2270FFE}"/>
              </a:ext>
            </a:extLst>
          </p:cNvPr>
          <p:cNvSpPr/>
          <p:nvPr/>
        </p:nvSpPr>
        <p:spPr>
          <a:xfrm>
            <a:off x="4855669" y="542714"/>
            <a:ext cx="494849" cy="495111"/>
          </a:xfrm>
          <a:custGeom>
            <a:avLst/>
            <a:gdLst>
              <a:gd name="connsiteX0" fmla="*/ 309273 w 494849"/>
              <a:gd name="connsiteY0" fmla="*/ 99217 h 495111"/>
              <a:gd name="connsiteX1" fmla="*/ 452612 w 494849"/>
              <a:gd name="connsiteY1" fmla="*/ 99217 h 495111"/>
              <a:gd name="connsiteX2" fmla="*/ 399500 w 494849"/>
              <a:gd name="connsiteY2" fmla="*/ 152328 h 495111"/>
              <a:gd name="connsiteX3" fmla="*/ 395878 w 494849"/>
              <a:gd name="connsiteY3" fmla="*/ 161074 h 495111"/>
              <a:gd name="connsiteX4" fmla="*/ 408247 w 494849"/>
              <a:gd name="connsiteY4" fmla="*/ 173447 h 495111"/>
              <a:gd name="connsiteX5" fmla="*/ 416994 w 494849"/>
              <a:gd name="connsiteY5" fmla="*/ 169822 h 495111"/>
              <a:gd name="connsiteX6" fmla="*/ 491224 w 494849"/>
              <a:gd name="connsiteY6" fmla="*/ 95592 h 495111"/>
              <a:gd name="connsiteX7" fmla="*/ 491226 w 494849"/>
              <a:gd name="connsiteY7" fmla="*/ 95589 h 495111"/>
              <a:gd name="connsiteX8" fmla="*/ 491224 w 494849"/>
              <a:gd name="connsiteY8" fmla="*/ 78099 h 495111"/>
              <a:gd name="connsiteX9" fmla="*/ 416994 w 494849"/>
              <a:gd name="connsiteY9" fmla="*/ 3869 h 495111"/>
              <a:gd name="connsiteX10" fmla="*/ 399804 w 494849"/>
              <a:gd name="connsiteY10" fmla="*/ 3869 h 495111"/>
              <a:gd name="connsiteX11" fmla="*/ 399500 w 494849"/>
              <a:gd name="connsiteY11" fmla="*/ 21362 h 495111"/>
              <a:gd name="connsiteX12" fmla="*/ 452612 w 494849"/>
              <a:gd name="connsiteY12" fmla="*/ 74473 h 495111"/>
              <a:gd name="connsiteX13" fmla="*/ 309273 w 494849"/>
              <a:gd name="connsiteY13" fmla="*/ 74473 h 495111"/>
              <a:gd name="connsiteX14" fmla="*/ 296901 w 494849"/>
              <a:gd name="connsiteY14" fmla="*/ 86845 h 495111"/>
              <a:gd name="connsiteX15" fmla="*/ 309273 w 494849"/>
              <a:gd name="connsiteY15" fmla="*/ 99217 h 495111"/>
              <a:gd name="connsiteX16" fmla="*/ 434658 w 494849"/>
              <a:gd name="connsiteY16" fmla="*/ 270632 h 495111"/>
              <a:gd name="connsiteX17" fmla="*/ 420087 w 494849"/>
              <a:gd name="connsiteY17" fmla="*/ 267492 h 495111"/>
              <a:gd name="connsiteX18" fmla="*/ 390147 w 494849"/>
              <a:gd name="connsiteY18" fmla="*/ 258238 h 495111"/>
              <a:gd name="connsiteX19" fmla="*/ 328434 w 494849"/>
              <a:gd name="connsiteY19" fmla="*/ 281674 h 495111"/>
              <a:gd name="connsiteX20" fmla="*/ 309877 w 494849"/>
              <a:gd name="connsiteY20" fmla="*/ 317340 h 495111"/>
              <a:gd name="connsiteX21" fmla="*/ 234897 w 494849"/>
              <a:gd name="connsiteY21" fmla="*/ 260121 h 495111"/>
              <a:gd name="connsiteX22" fmla="*/ 177871 w 494849"/>
              <a:gd name="connsiteY22" fmla="*/ 184973 h 495111"/>
              <a:gd name="connsiteX23" fmla="*/ 213343 w 494849"/>
              <a:gd name="connsiteY23" fmla="*/ 166512 h 495111"/>
              <a:gd name="connsiteX24" fmla="*/ 236782 w 494849"/>
              <a:gd name="connsiteY24" fmla="*/ 104822 h 495111"/>
              <a:gd name="connsiteX25" fmla="*/ 227504 w 494849"/>
              <a:gd name="connsiteY25" fmla="*/ 74811 h 495111"/>
              <a:gd name="connsiteX26" fmla="*/ 224364 w 494849"/>
              <a:gd name="connsiteY26" fmla="*/ 60217 h 495111"/>
              <a:gd name="connsiteX27" fmla="*/ 151171 w 494849"/>
              <a:gd name="connsiteY27" fmla="*/ 1 h 495111"/>
              <a:gd name="connsiteX28" fmla="*/ 75056 w 494849"/>
              <a:gd name="connsiteY28" fmla="*/ 1 h 495111"/>
              <a:gd name="connsiteX29" fmla="*/ 18055 w 494849"/>
              <a:gd name="connsiteY29" fmla="*/ 26194 h 495111"/>
              <a:gd name="connsiteX30" fmla="*/ 826 w 494849"/>
              <a:gd name="connsiteY30" fmla="*/ 85733 h 495111"/>
              <a:gd name="connsiteX31" fmla="*/ 409068 w 494849"/>
              <a:gd name="connsiteY31" fmla="*/ 494265 h 495111"/>
              <a:gd name="connsiteX32" fmla="*/ 420136 w 494849"/>
              <a:gd name="connsiteY32" fmla="*/ 495111 h 495111"/>
              <a:gd name="connsiteX33" fmla="*/ 468631 w 494849"/>
              <a:gd name="connsiteY33" fmla="*/ 477061 h 495111"/>
              <a:gd name="connsiteX34" fmla="*/ 494849 w 494849"/>
              <a:gd name="connsiteY34" fmla="*/ 420010 h 495111"/>
              <a:gd name="connsiteX35" fmla="*/ 494849 w 494849"/>
              <a:gd name="connsiteY35" fmla="*/ 343847 h 495111"/>
              <a:gd name="connsiteX36" fmla="*/ 434658 w 494849"/>
              <a:gd name="connsiteY36" fmla="*/ 270632 h 495111"/>
              <a:gd name="connsiteX37" fmla="*/ 470105 w 494849"/>
              <a:gd name="connsiteY37" fmla="*/ 420010 h 495111"/>
              <a:gd name="connsiteX38" fmla="*/ 452491 w 494849"/>
              <a:gd name="connsiteY38" fmla="*/ 458286 h 495111"/>
              <a:gd name="connsiteX39" fmla="*/ 412790 w 494849"/>
              <a:gd name="connsiteY39" fmla="*/ 469811 h 495111"/>
              <a:gd name="connsiteX40" fmla="*/ 25280 w 494849"/>
              <a:gd name="connsiteY40" fmla="*/ 82060 h 495111"/>
              <a:gd name="connsiteX41" fmla="*/ 36830 w 494849"/>
              <a:gd name="connsiteY41" fmla="*/ 42313 h 495111"/>
              <a:gd name="connsiteX42" fmla="*/ 75056 w 494849"/>
              <a:gd name="connsiteY42" fmla="*/ 24745 h 495111"/>
              <a:gd name="connsiteX43" fmla="*/ 151171 w 494849"/>
              <a:gd name="connsiteY43" fmla="*/ 24745 h 495111"/>
              <a:gd name="connsiteX44" fmla="*/ 200031 w 494849"/>
              <a:gd name="connsiteY44" fmla="*/ 64711 h 495111"/>
              <a:gd name="connsiteX45" fmla="*/ 203485 w 494849"/>
              <a:gd name="connsiteY45" fmla="*/ 80683 h 495111"/>
              <a:gd name="connsiteX46" fmla="*/ 213610 w 494849"/>
              <a:gd name="connsiteY46" fmla="*/ 113497 h 495111"/>
              <a:gd name="connsiteX47" fmla="*/ 201914 w 494849"/>
              <a:gd name="connsiteY47" fmla="*/ 144571 h 495111"/>
              <a:gd name="connsiteX48" fmla="*/ 155303 w 494849"/>
              <a:gd name="connsiteY48" fmla="*/ 168832 h 495111"/>
              <a:gd name="connsiteX49" fmla="*/ 155263 w 494849"/>
              <a:gd name="connsiteY49" fmla="*/ 168853 h 495111"/>
              <a:gd name="connsiteX50" fmla="*/ 150036 w 494849"/>
              <a:gd name="connsiteY50" fmla="*/ 185504 h 495111"/>
              <a:gd name="connsiteX51" fmla="*/ 309295 w 494849"/>
              <a:gd name="connsiteY51" fmla="*/ 345201 h 495111"/>
              <a:gd name="connsiteX52" fmla="*/ 318745 w 494849"/>
              <a:gd name="connsiteY52" fmla="*/ 346022 h 495111"/>
              <a:gd name="connsiteX53" fmla="*/ 325995 w 494849"/>
              <a:gd name="connsiteY53" fmla="*/ 339933 h 495111"/>
              <a:gd name="connsiteX54" fmla="*/ 350374 w 494849"/>
              <a:gd name="connsiteY54" fmla="*/ 293081 h 495111"/>
              <a:gd name="connsiteX55" fmla="*/ 381425 w 494849"/>
              <a:gd name="connsiteY55" fmla="*/ 281385 h 495111"/>
              <a:gd name="connsiteX56" fmla="*/ 414215 w 494849"/>
              <a:gd name="connsiteY56" fmla="*/ 291510 h 495111"/>
              <a:gd name="connsiteX57" fmla="*/ 430115 w 494849"/>
              <a:gd name="connsiteY57" fmla="*/ 294942 h 495111"/>
              <a:gd name="connsiteX58" fmla="*/ 470105 w 494849"/>
              <a:gd name="connsiteY58" fmla="*/ 343847 h 495111"/>
              <a:gd name="connsiteX59" fmla="*/ 470105 w 494849"/>
              <a:gd name="connsiteY59" fmla="*/ 420010 h 495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94849" h="495111">
                <a:moveTo>
                  <a:pt x="309273" y="99217"/>
                </a:moveTo>
                <a:lnTo>
                  <a:pt x="452612" y="99217"/>
                </a:lnTo>
                <a:lnTo>
                  <a:pt x="399500" y="152328"/>
                </a:lnTo>
                <a:cubicBezTo>
                  <a:pt x="397179" y="154647"/>
                  <a:pt x="395878" y="157793"/>
                  <a:pt x="395878" y="161074"/>
                </a:cubicBezTo>
                <a:cubicBezTo>
                  <a:pt x="395878" y="167906"/>
                  <a:pt x="401415" y="173445"/>
                  <a:pt x="408247" y="173447"/>
                </a:cubicBezTo>
                <a:cubicBezTo>
                  <a:pt x="411528" y="173450"/>
                  <a:pt x="414675" y="172147"/>
                  <a:pt x="416994" y="169822"/>
                </a:cubicBezTo>
                <a:lnTo>
                  <a:pt x="491224" y="95592"/>
                </a:lnTo>
                <a:cubicBezTo>
                  <a:pt x="491224" y="95590"/>
                  <a:pt x="491226" y="95590"/>
                  <a:pt x="491226" y="95589"/>
                </a:cubicBezTo>
                <a:cubicBezTo>
                  <a:pt x="496056" y="90758"/>
                  <a:pt x="496054" y="82927"/>
                  <a:pt x="491224" y="78099"/>
                </a:cubicBezTo>
                <a:lnTo>
                  <a:pt x="416994" y="3869"/>
                </a:lnTo>
                <a:cubicBezTo>
                  <a:pt x="412198" y="-763"/>
                  <a:pt x="404597" y="-763"/>
                  <a:pt x="399804" y="3869"/>
                </a:cubicBezTo>
                <a:cubicBezTo>
                  <a:pt x="394888" y="8616"/>
                  <a:pt x="394754" y="16448"/>
                  <a:pt x="399500" y="21362"/>
                </a:cubicBezTo>
                <a:lnTo>
                  <a:pt x="452612" y="74473"/>
                </a:lnTo>
                <a:lnTo>
                  <a:pt x="309273" y="74473"/>
                </a:lnTo>
                <a:cubicBezTo>
                  <a:pt x="302442" y="74473"/>
                  <a:pt x="296901" y="80013"/>
                  <a:pt x="296901" y="86845"/>
                </a:cubicBezTo>
                <a:cubicBezTo>
                  <a:pt x="296901" y="93677"/>
                  <a:pt x="302442" y="99217"/>
                  <a:pt x="309273" y="99217"/>
                </a:cubicBezTo>
                <a:close/>
                <a:moveTo>
                  <a:pt x="434658" y="270632"/>
                </a:moveTo>
                <a:cubicBezTo>
                  <a:pt x="429776" y="269714"/>
                  <a:pt x="424919" y="268652"/>
                  <a:pt x="420087" y="267492"/>
                </a:cubicBezTo>
                <a:cubicBezTo>
                  <a:pt x="409932" y="265000"/>
                  <a:pt x="399936" y="261909"/>
                  <a:pt x="390147" y="258238"/>
                </a:cubicBezTo>
                <a:cubicBezTo>
                  <a:pt x="366609" y="249303"/>
                  <a:pt x="340108" y="259368"/>
                  <a:pt x="328434" y="281674"/>
                </a:cubicBezTo>
                <a:lnTo>
                  <a:pt x="309877" y="317340"/>
                </a:lnTo>
                <a:cubicBezTo>
                  <a:pt x="282399" y="301764"/>
                  <a:pt x="257173" y="282513"/>
                  <a:pt x="234897" y="260121"/>
                </a:cubicBezTo>
                <a:cubicBezTo>
                  <a:pt x="212571" y="237772"/>
                  <a:pt x="193387" y="212489"/>
                  <a:pt x="177871" y="184973"/>
                </a:cubicBezTo>
                <a:lnTo>
                  <a:pt x="213343" y="166512"/>
                </a:lnTo>
                <a:cubicBezTo>
                  <a:pt x="235592" y="154799"/>
                  <a:pt x="245638" y="128355"/>
                  <a:pt x="236782" y="104822"/>
                </a:cubicBezTo>
                <a:cubicBezTo>
                  <a:pt x="233103" y="95009"/>
                  <a:pt x="230005" y="84989"/>
                  <a:pt x="227504" y="74811"/>
                </a:cubicBezTo>
                <a:cubicBezTo>
                  <a:pt x="226343" y="69979"/>
                  <a:pt x="225282" y="65122"/>
                  <a:pt x="224364" y="60217"/>
                </a:cubicBezTo>
                <a:cubicBezTo>
                  <a:pt x="217671" y="25127"/>
                  <a:pt x="186894" y="-194"/>
                  <a:pt x="151171" y="1"/>
                </a:cubicBezTo>
                <a:lnTo>
                  <a:pt x="75056" y="1"/>
                </a:lnTo>
                <a:cubicBezTo>
                  <a:pt x="53146" y="7"/>
                  <a:pt x="32329" y="9573"/>
                  <a:pt x="18055" y="26194"/>
                </a:cubicBezTo>
                <a:cubicBezTo>
                  <a:pt x="3898" y="42576"/>
                  <a:pt x="-2395" y="64324"/>
                  <a:pt x="826" y="85733"/>
                </a:cubicBezTo>
                <a:cubicBezTo>
                  <a:pt x="33775" y="296105"/>
                  <a:pt x="198722" y="461168"/>
                  <a:pt x="409068" y="494265"/>
                </a:cubicBezTo>
                <a:cubicBezTo>
                  <a:pt x="412730" y="494822"/>
                  <a:pt x="416429" y="495106"/>
                  <a:pt x="420136" y="495111"/>
                </a:cubicBezTo>
                <a:cubicBezTo>
                  <a:pt x="437939" y="495089"/>
                  <a:pt x="455145" y="488688"/>
                  <a:pt x="468631" y="477061"/>
                </a:cubicBezTo>
                <a:cubicBezTo>
                  <a:pt x="485273" y="462779"/>
                  <a:pt x="494851" y="441940"/>
                  <a:pt x="494849" y="420010"/>
                </a:cubicBezTo>
                <a:lnTo>
                  <a:pt x="494849" y="343847"/>
                </a:lnTo>
                <a:cubicBezTo>
                  <a:pt x="495052" y="308125"/>
                  <a:pt x="469744" y="277342"/>
                  <a:pt x="434658" y="270632"/>
                </a:cubicBezTo>
                <a:close/>
                <a:moveTo>
                  <a:pt x="470105" y="420010"/>
                </a:moveTo>
                <a:cubicBezTo>
                  <a:pt x="470100" y="434727"/>
                  <a:pt x="463665" y="448710"/>
                  <a:pt x="452491" y="458286"/>
                </a:cubicBezTo>
                <a:cubicBezTo>
                  <a:pt x="441559" y="467715"/>
                  <a:pt x="427069" y="471919"/>
                  <a:pt x="412790" y="469811"/>
                </a:cubicBezTo>
                <a:cubicBezTo>
                  <a:pt x="213140" y="438389"/>
                  <a:pt x="56577" y="281729"/>
                  <a:pt x="25280" y="82060"/>
                </a:cubicBezTo>
                <a:cubicBezTo>
                  <a:pt x="23141" y="67760"/>
                  <a:pt x="27361" y="53240"/>
                  <a:pt x="36830" y="42313"/>
                </a:cubicBezTo>
                <a:cubicBezTo>
                  <a:pt x="46400" y="31161"/>
                  <a:pt x="60362" y="24745"/>
                  <a:pt x="75056" y="24745"/>
                </a:cubicBezTo>
                <a:lnTo>
                  <a:pt x="151171" y="24745"/>
                </a:lnTo>
                <a:cubicBezTo>
                  <a:pt x="174960" y="24554"/>
                  <a:pt x="195501" y="41357"/>
                  <a:pt x="200031" y="64711"/>
                </a:cubicBezTo>
                <a:cubicBezTo>
                  <a:pt x="201021" y="70051"/>
                  <a:pt x="202181" y="75391"/>
                  <a:pt x="203485" y="80683"/>
                </a:cubicBezTo>
                <a:cubicBezTo>
                  <a:pt x="206204" y="91814"/>
                  <a:pt x="209587" y="102770"/>
                  <a:pt x="213610" y="113497"/>
                </a:cubicBezTo>
                <a:cubicBezTo>
                  <a:pt x="218104" y="125322"/>
                  <a:pt x="213088" y="138642"/>
                  <a:pt x="201914" y="144571"/>
                </a:cubicBezTo>
                <a:lnTo>
                  <a:pt x="155303" y="168832"/>
                </a:lnTo>
                <a:cubicBezTo>
                  <a:pt x="155290" y="168839"/>
                  <a:pt x="155276" y="168845"/>
                  <a:pt x="155263" y="168853"/>
                </a:cubicBezTo>
                <a:cubicBezTo>
                  <a:pt x="149220" y="172007"/>
                  <a:pt x="146881" y="179463"/>
                  <a:pt x="150036" y="185504"/>
                </a:cubicBezTo>
                <a:cubicBezTo>
                  <a:pt x="185476" y="253818"/>
                  <a:pt x="241078" y="309575"/>
                  <a:pt x="309295" y="345201"/>
                </a:cubicBezTo>
                <a:cubicBezTo>
                  <a:pt x="312220" y="346685"/>
                  <a:pt x="315607" y="346980"/>
                  <a:pt x="318745" y="346022"/>
                </a:cubicBezTo>
                <a:cubicBezTo>
                  <a:pt x="321875" y="345040"/>
                  <a:pt x="324485" y="342848"/>
                  <a:pt x="325995" y="339933"/>
                </a:cubicBezTo>
                <a:lnTo>
                  <a:pt x="350374" y="293081"/>
                </a:lnTo>
                <a:cubicBezTo>
                  <a:pt x="356318" y="281934"/>
                  <a:pt x="369608" y="276931"/>
                  <a:pt x="381425" y="281385"/>
                </a:cubicBezTo>
                <a:cubicBezTo>
                  <a:pt x="392141" y="285418"/>
                  <a:pt x="403090" y="288798"/>
                  <a:pt x="414215" y="291510"/>
                </a:cubicBezTo>
                <a:cubicBezTo>
                  <a:pt x="419458" y="292814"/>
                  <a:pt x="424751" y="293925"/>
                  <a:pt x="430115" y="294942"/>
                </a:cubicBezTo>
                <a:cubicBezTo>
                  <a:pt x="453485" y="299480"/>
                  <a:pt x="470298" y="320042"/>
                  <a:pt x="470105" y="343847"/>
                </a:cubicBezTo>
                <a:lnTo>
                  <a:pt x="470105" y="420010"/>
                </a:lnTo>
                <a:close/>
              </a:path>
            </a:pathLst>
          </a:custGeom>
          <a:solidFill>
            <a:schemeClr val="bg1"/>
          </a:solidFill>
          <a:ln w="24606" cap="flat">
            <a:noFill/>
            <a:prstDash val="solid"/>
            <a:miter/>
          </a:ln>
        </p:spPr>
        <p:txBody>
          <a:bodyPr rtlCol="0" anchor="ctr"/>
          <a:lstStyle/>
          <a:p>
            <a:endParaRPr lang="en-US"/>
          </a:p>
        </p:txBody>
      </p:sp>
      <p:sp>
        <p:nvSpPr>
          <p:cNvPr id="513" name="Freeform 512">
            <a:extLst>
              <a:ext uri="{FF2B5EF4-FFF2-40B4-BE49-F238E27FC236}">
                <a16:creationId xmlns:a16="http://schemas.microsoft.com/office/drawing/2014/main" id="{E77BB503-D60E-F34C-E3C6-FBF3E6FDFCA2}"/>
              </a:ext>
            </a:extLst>
          </p:cNvPr>
          <p:cNvSpPr/>
          <p:nvPr/>
        </p:nvSpPr>
        <p:spPr>
          <a:xfrm>
            <a:off x="10874406" y="3245445"/>
            <a:ext cx="278347" cy="417591"/>
          </a:xfrm>
          <a:custGeom>
            <a:avLst/>
            <a:gdLst>
              <a:gd name="connsiteX0" fmla="*/ 278347 w 278347"/>
              <a:gd name="connsiteY0" fmla="*/ 131024 h 417591"/>
              <a:gd name="connsiteX1" fmla="*/ 237688 w 278347"/>
              <a:gd name="connsiteY1" fmla="*/ 38537 h 417591"/>
              <a:gd name="connsiteX2" fmla="*/ 130285 w 278347"/>
              <a:gd name="connsiteY2" fmla="*/ 291 h 417591"/>
              <a:gd name="connsiteX3" fmla="*/ 256 w 278347"/>
              <a:gd name="connsiteY3" fmla="*/ 122635 h 417591"/>
              <a:gd name="connsiteX4" fmla="*/ 30616 w 278347"/>
              <a:gd name="connsiteY4" fmla="*/ 212884 h 417591"/>
              <a:gd name="connsiteX5" fmla="*/ 69216 w 278347"/>
              <a:gd name="connsiteY5" fmla="*/ 289434 h 417591"/>
              <a:gd name="connsiteX6" fmla="*/ 52726 w 278347"/>
              <a:gd name="connsiteY6" fmla="*/ 325113 h 417591"/>
              <a:gd name="connsiteX7" fmla="*/ 71566 w 278347"/>
              <a:gd name="connsiteY7" fmla="*/ 342351 h 417591"/>
              <a:gd name="connsiteX8" fmla="*/ 87007 w 278347"/>
              <a:gd name="connsiteY8" fmla="*/ 378437 h 417591"/>
              <a:gd name="connsiteX9" fmla="*/ 93664 w 278347"/>
              <a:gd name="connsiteY9" fmla="*/ 380184 h 417591"/>
              <a:gd name="connsiteX10" fmla="*/ 148148 w 278347"/>
              <a:gd name="connsiteY10" fmla="*/ 416704 h 417591"/>
              <a:gd name="connsiteX11" fmla="*/ 184669 w 278347"/>
              <a:gd name="connsiteY11" fmla="*/ 380184 h 417591"/>
              <a:gd name="connsiteX12" fmla="*/ 208515 w 278347"/>
              <a:gd name="connsiteY12" fmla="*/ 349008 h 417591"/>
              <a:gd name="connsiteX13" fmla="*/ 206766 w 278347"/>
              <a:gd name="connsiteY13" fmla="*/ 342351 h 417591"/>
              <a:gd name="connsiteX14" fmla="*/ 226354 w 278347"/>
              <a:gd name="connsiteY14" fmla="*/ 308267 h 417591"/>
              <a:gd name="connsiteX15" fmla="*/ 209596 w 278347"/>
              <a:gd name="connsiteY15" fmla="*/ 289611 h 417591"/>
              <a:gd name="connsiteX16" fmla="*/ 249611 w 278347"/>
              <a:gd name="connsiteY16" fmla="*/ 210725 h 417591"/>
              <a:gd name="connsiteX17" fmla="*/ 278347 w 278347"/>
              <a:gd name="connsiteY17" fmla="*/ 131024 h 417591"/>
              <a:gd name="connsiteX18" fmla="*/ 139166 w 278347"/>
              <a:gd name="connsiteY18" fmla="*/ 399024 h 417591"/>
              <a:gd name="connsiteX19" fmla="*/ 112920 w 278347"/>
              <a:gd name="connsiteY19" fmla="*/ 380467 h 417591"/>
              <a:gd name="connsiteX20" fmla="*/ 165411 w 278347"/>
              <a:gd name="connsiteY20" fmla="*/ 380467 h 417591"/>
              <a:gd name="connsiteX21" fmla="*/ 139166 w 278347"/>
              <a:gd name="connsiteY21" fmla="*/ 399024 h 417591"/>
              <a:gd name="connsiteX22" fmla="*/ 180920 w 278347"/>
              <a:gd name="connsiteY22" fmla="*/ 361909 h 417591"/>
              <a:gd name="connsiteX23" fmla="*/ 97411 w 278347"/>
              <a:gd name="connsiteY23" fmla="*/ 361909 h 417591"/>
              <a:gd name="connsiteX24" fmla="*/ 88132 w 278347"/>
              <a:gd name="connsiteY24" fmla="*/ 352631 h 417591"/>
              <a:gd name="connsiteX25" fmla="*/ 97411 w 278347"/>
              <a:gd name="connsiteY25" fmla="*/ 343352 h 417591"/>
              <a:gd name="connsiteX26" fmla="*/ 180920 w 278347"/>
              <a:gd name="connsiteY26" fmla="*/ 343352 h 417591"/>
              <a:gd name="connsiteX27" fmla="*/ 190199 w 278347"/>
              <a:gd name="connsiteY27" fmla="*/ 352631 h 417591"/>
              <a:gd name="connsiteX28" fmla="*/ 180920 w 278347"/>
              <a:gd name="connsiteY28" fmla="*/ 361909 h 417591"/>
              <a:gd name="connsiteX29" fmla="*/ 199478 w 278347"/>
              <a:gd name="connsiteY29" fmla="*/ 324794 h 417591"/>
              <a:gd name="connsiteX30" fmla="*/ 78853 w 278347"/>
              <a:gd name="connsiteY30" fmla="*/ 324794 h 417591"/>
              <a:gd name="connsiteX31" fmla="*/ 69575 w 278347"/>
              <a:gd name="connsiteY31" fmla="*/ 315515 h 417591"/>
              <a:gd name="connsiteX32" fmla="*/ 78853 w 278347"/>
              <a:gd name="connsiteY32" fmla="*/ 306237 h 417591"/>
              <a:gd name="connsiteX33" fmla="*/ 199478 w 278347"/>
              <a:gd name="connsiteY33" fmla="*/ 306237 h 417591"/>
              <a:gd name="connsiteX34" fmla="*/ 208756 w 278347"/>
              <a:gd name="connsiteY34" fmla="*/ 315515 h 417591"/>
              <a:gd name="connsiteX35" fmla="*/ 199478 w 278347"/>
              <a:gd name="connsiteY35" fmla="*/ 324794 h 417591"/>
              <a:gd name="connsiteX36" fmla="*/ 191131 w 278347"/>
              <a:gd name="connsiteY36" fmla="*/ 287679 h 417591"/>
              <a:gd name="connsiteX37" fmla="*/ 171641 w 278347"/>
              <a:gd name="connsiteY37" fmla="*/ 287679 h 417591"/>
              <a:gd name="connsiteX38" fmla="*/ 171641 w 278347"/>
              <a:gd name="connsiteY38" fmla="*/ 269121 h 417591"/>
              <a:gd name="connsiteX39" fmla="*/ 162362 w 278347"/>
              <a:gd name="connsiteY39" fmla="*/ 259842 h 417591"/>
              <a:gd name="connsiteX40" fmla="*/ 153084 w 278347"/>
              <a:gd name="connsiteY40" fmla="*/ 269121 h 417591"/>
              <a:gd name="connsiteX41" fmla="*/ 153084 w 278347"/>
              <a:gd name="connsiteY41" fmla="*/ 287679 h 417591"/>
              <a:gd name="connsiteX42" fmla="*/ 125247 w 278347"/>
              <a:gd name="connsiteY42" fmla="*/ 287679 h 417591"/>
              <a:gd name="connsiteX43" fmla="*/ 125247 w 278347"/>
              <a:gd name="connsiteY43" fmla="*/ 269121 h 417591"/>
              <a:gd name="connsiteX44" fmla="*/ 115969 w 278347"/>
              <a:gd name="connsiteY44" fmla="*/ 259842 h 417591"/>
              <a:gd name="connsiteX45" fmla="*/ 106690 w 278347"/>
              <a:gd name="connsiteY45" fmla="*/ 269121 h 417591"/>
              <a:gd name="connsiteX46" fmla="*/ 106690 w 278347"/>
              <a:gd name="connsiteY46" fmla="*/ 287679 h 417591"/>
              <a:gd name="connsiteX47" fmla="*/ 87853 w 278347"/>
              <a:gd name="connsiteY47" fmla="*/ 287679 h 417591"/>
              <a:gd name="connsiteX48" fmla="*/ 44728 w 278347"/>
              <a:gd name="connsiteY48" fmla="*/ 200832 h 417591"/>
              <a:gd name="connsiteX49" fmla="*/ 18777 w 278347"/>
              <a:gd name="connsiteY49" fmla="*/ 123849 h 417591"/>
              <a:gd name="connsiteX50" fmla="*/ 131364 w 278347"/>
              <a:gd name="connsiteY50" fmla="*/ 18817 h 417591"/>
              <a:gd name="connsiteX51" fmla="*/ 224952 w 278347"/>
              <a:gd name="connsiteY51" fmla="*/ 52036 h 417591"/>
              <a:gd name="connsiteX52" fmla="*/ 259790 w 278347"/>
              <a:gd name="connsiteY52" fmla="*/ 131028 h 417591"/>
              <a:gd name="connsiteX53" fmla="*/ 235238 w 278347"/>
              <a:gd name="connsiteY53" fmla="*/ 198984 h 417591"/>
              <a:gd name="connsiteX54" fmla="*/ 191131 w 278347"/>
              <a:gd name="connsiteY54" fmla="*/ 287679 h 41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78347" h="417591">
                <a:moveTo>
                  <a:pt x="278347" y="131024"/>
                </a:moveTo>
                <a:cubicBezTo>
                  <a:pt x="278241" y="95883"/>
                  <a:pt x="263511" y="62373"/>
                  <a:pt x="237688" y="38537"/>
                </a:cubicBezTo>
                <a:cubicBezTo>
                  <a:pt x="208645" y="11606"/>
                  <a:pt x="169813" y="-2220"/>
                  <a:pt x="130285" y="291"/>
                </a:cubicBezTo>
                <a:cubicBezTo>
                  <a:pt x="60463" y="4341"/>
                  <a:pt x="4564" y="56938"/>
                  <a:pt x="256" y="122635"/>
                </a:cubicBezTo>
                <a:cubicBezTo>
                  <a:pt x="-1845" y="155534"/>
                  <a:pt x="9058" y="187943"/>
                  <a:pt x="30616" y="212884"/>
                </a:cubicBezTo>
                <a:cubicBezTo>
                  <a:pt x="49772" y="234710"/>
                  <a:pt x="63056" y="261054"/>
                  <a:pt x="69216" y="289434"/>
                </a:cubicBezTo>
                <a:cubicBezTo>
                  <a:pt x="54810" y="294733"/>
                  <a:pt x="47427" y="310707"/>
                  <a:pt x="52726" y="325113"/>
                </a:cubicBezTo>
                <a:cubicBezTo>
                  <a:pt x="55838" y="333574"/>
                  <a:pt x="62861" y="340001"/>
                  <a:pt x="71566" y="342351"/>
                </a:cubicBezTo>
                <a:cubicBezTo>
                  <a:pt x="65865" y="356580"/>
                  <a:pt x="72778" y="372736"/>
                  <a:pt x="87007" y="378437"/>
                </a:cubicBezTo>
                <a:cubicBezTo>
                  <a:pt x="89145" y="379293"/>
                  <a:pt x="91381" y="379880"/>
                  <a:pt x="93664" y="380184"/>
                </a:cubicBezTo>
                <a:cubicBezTo>
                  <a:pt x="98624" y="405315"/>
                  <a:pt x="123018" y="421665"/>
                  <a:pt x="148148" y="416704"/>
                </a:cubicBezTo>
                <a:cubicBezTo>
                  <a:pt x="166598" y="413062"/>
                  <a:pt x="181027" y="398637"/>
                  <a:pt x="184669" y="380184"/>
                </a:cubicBezTo>
                <a:cubicBezTo>
                  <a:pt x="199863" y="378160"/>
                  <a:pt x="210538" y="364202"/>
                  <a:pt x="208515" y="349008"/>
                </a:cubicBezTo>
                <a:cubicBezTo>
                  <a:pt x="208209" y="346725"/>
                  <a:pt x="207624" y="344488"/>
                  <a:pt x="206766" y="342351"/>
                </a:cubicBezTo>
                <a:cubicBezTo>
                  <a:pt x="221584" y="338348"/>
                  <a:pt x="230357" y="323088"/>
                  <a:pt x="226354" y="308267"/>
                </a:cubicBezTo>
                <a:cubicBezTo>
                  <a:pt x="224048" y="299739"/>
                  <a:pt x="217831" y="292814"/>
                  <a:pt x="209596" y="289611"/>
                </a:cubicBezTo>
                <a:cubicBezTo>
                  <a:pt x="216546" y="260535"/>
                  <a:pt x="230255" y="233508"/>
                  <a:pt x="249611" y="210725"/>
                </a:cubicBezTo>
                <a:cubicBezTo>
                  <a:pt x="268196" y="188326"/>
                  <a:pt x="278361" y="160130"/>
                  <a:pt x="278347" y="131024"/>
                </a:cubicBezTo>
                <a:close/>
                <a:moveTo>
                  <a:pt x="139166" y="399024"/>
                </a:moveTo>
                <a:cubicBezTo>
                  <a:pt x="127373" y="399011"/>
                  <a:pt x="116864" y="391581"/>
                  <a:pt x="112920" y="380467"/>
                </a:cubicBezTo>
                <a:lnTo>
                  <a:pt x="165411" y="380467"/>
                </a:lnTo>
                <a:cubicBezTo>
                  <a:pt x="161467" y="391581"/>
                  <a:pt x="150959" y="399011"/>
                  <a:pt x="139166" y="399024"/>
                </a:cubicBezTo>
                <a:close/>
                <a:moveTo>
                  <a:pt x="180920" y="361909"/>
                </a:moveTo>
                <a:lnTo>
                  <a:pt x="97411" y="361909"/>
                </a:lnTo>
                <a:cubicBezTo>
                  <a:pt x="92286" y="361909"/>
                  <a:pt x="88132" y="357755"/>
                  <a:pt x="88132" y="352631"/>
                </a:cubicBezTo>
                <a:cubicBezTo>
                  <a:pt x="88132" y="347506"/>
                  <a:pt x="92286" y="343352"/>
                  <a:pt x="97411" y="343352"/>
                </a:cubicBezTo>
                <a:lnTo>
                  <a:pt x="180920" y="343352"/>
                </a:lnTo>
                <a:cubicBezTo>
                  <a:pt x="186047" y="343352"/>
                  <a:pt x="190199" y="347506"/>
                  <a:pt x="190199" y="352631"/>
                </a:cubicBezTo>
                <a:cubicBezTo>
                  <a:pt x="190199" y="357755"/>
                  <a:pt x="186047" y="361909"/>
                  <a:pt x="180920" y="361909"/>
                </a:cubicBezTo>
                <a:close/>
                <a:moveTo>
                  <a:pt x="199478" y="324794"/>
                </a:moveTo>
                <a:lnTo>
                  <a:pt x="78853" y="324794"/>
                </a:lnTo>
                <a:cubicBezTo>
                  <a:pt x="73729" y="324794"/>
                  <a:pt x="69575" y="320640"/>
                  <a:pt x="69575" y="315515"/>
                </a:cubicBezTo>
                <a:cubicBezTo>
                  <a:pt x="69575" y="310391"/>
                  <a:pt x="73729" y="306237"/>
                  <a:pt x="78853" y="306237"/>
                </a:cubicBezTo>
                <a:lnTo>
                  <a:pt x="199478" y="306237"/>
                </a:lnTo>
                <a:cubicBezTo>
                  <a:pt x="204604" y="306237"/>
                  <a:pt x="208756" y="310391"/>
                  <a:pt x="208756" y="315515"/>
                </a:cubicBezTo>
                <a:cubicBezTo>
                  <a:pt x="208756" y="320640"/>
                  <a:pt x="204604" y="324794"/>
                  <a:pt x="199478" y="324794"/>
                </a:cubicBezTo>
                <a:close/>
                <a:moveTo>
                  <a:pt x="191131" y="287679"/>
                </a:moveTo>
                <a:lnTo>
                  <a:pt x="171641" y="287679"/>
                </a:lnTo>
                <a:lnTo>
                  <a:pt x="171641" y="269121"/>
                </a:lnTo>
                <a:cubicBezTo>
                  <a:pt x="171641" y="263996"/>
                  <a:pt x="167489" y="259842"/>
                  <a:pt x="162362" y="259842"/>
                </a:cubicBezTo>
                <a:cubicBezTo>
                  <a:pt x="157236" y="259842"/>
                  <a:pt x="153084" y="263996"/>
                  <a:pt x="153084" y="269121"/>
                </a:cubicBezTo>
                <a:lnTo>
                  <a:pt x="153084" y="287679"/>
                </a:lnTo>
                <a:lnTo>
                  <a:pt x="125247" y="287679"/>
                </a:lnTo>
                <a:lnTo>
                  <a:pt x="125247" y="269121"/>
                </a:lnTo>
                <a:cubicBezTo>
                  <a:pt x="125247" y="263996"/>
                  <a:pt x="121093" y="259842"/>
                  <a:pt x="115969" y="259842"/>
                </a:cubicBezTo>
                <a:cubicBezTo>
                  <a:pt x="110844" y="259842"/>
                  <a:pt x="106690" y="263996"/>
                  <a:pt x="106690" y="269121"/>
                </a:cubicBezTo>
                <a:lnTo>
                  <a:pt x="106690" y="287679"/>
                </a:lnTo>
                <a:lnTo>
                  <a:pt x="87853" y="287679"/>
                </a:lnTo>
                <a:cubicBezTo>
                  <a:pt x="81303" y="255463"/>
                  <a:pt x="66436" y="225522"/>
                  <a:pt x="44728" y="200832"/>
                </a:cubicBezTo>
                <a:cubicBezTo>
                  <a:pt x="26322" y="179565"/>
                  <a:pt x="17003" y="151920"/>
                  <a:pt x="18777" y="123849"/>
                </a:cubicBezTo>
                <a:cubicBezTo>
                  <a:pt x="22470" y="67481"/>
                  <a:pt x="70870" y="22326"/>
                  <a:pt x="131364" y="18817"/>
                </a:cubicBezTo>
                <a:cubicBezTo>
                  <a:pt x="165796" y="16589"/>
                  <a:pt x="199631" y="28599"/>
                  <a:pt x="224952" y="52036"/>
                </a:cubicBezTo>
                <a:cubicBezTo>
                  <a:pt x="247041" y="72380"/>
                  <a:pt x="259660" y="101000"/>
                  <a:pt x="259790" y="131028"/>
                </a:cubicBezTo>
                <a:cubicBezTo>
                  <a:pt x="259785" y="155851"/>
                  <a:pt x="251100" y="179891"/>
                  <a:pt x="235238" y="198984"/>
                </a:cubicBezTo>
                <a:cubicBezTo>
                  <a:pt x="213646" y="224592"/>
                  <a:pt x="198522" y="255009"/>
                  <a:pt x="191131" y="287679"/>
                </a:cubicBezTo>
                <a:close/>
              </a:path>
            </a:pathLst>
          </a:custGeom>
          <a:solidFill>
            <a:schemeClr val="bg1"/>
          </a:solidFill>
          <a:ln w="4614" cap="flat">
            <a:noFill/>
            <a:prstDash val="solid"/>
            <a:miter/>
          </a:ln>
        </p:spPr>
        <p:txBody>
          <a:bodyPr rtlCol="0" anchor="ctr"/>
          <a:lstStyle/>
          <a:p>
            <a:endParaRPr lang="en-US"/>
          </a:p>
        </p:txBody>
      </p:sp>
      <p:sp>
        <p:nvSpPr>
          <p:cNvPr id="514" name="Freeform 513">
            <a:extLst>
              <a:ext uri="{FF2B5EF4-FFF2-40B4-BE49-F238E27FC236}">
                <a16:creationId xmlns:a16="http://schemas.microsoft.com/office/drawing/2014/main" id="{BD19B732-F98A-B980-517A-B922107E8C6E}"/>
              </a:ext>
            </a:extLst>
          </p:cNvPr>
          <p:cNvSpPr/>
          <p:nvPr/>
        </p:nvSpPr>
        <p:spPr>
          <a:xfrm>
            <a:off x="10558912" y="3287235"/>
            <a:ext cx="547447" cy="552088"/>
          </a:xfrm>
          <a:custGeom>
            <a:avLst/>
            <a:gdLst>
              <a:gd name="connsiteX0" fmla="*/ 445381 w 547447"/>
              <a:gd name="connsiteY0" fmla="*/ 393609 h 552088"/>
              <a:gd name="connsiteX1" fmla="*/ 445381 w 547447"/>
              <a:gd name="connsiteY1" fmla="*/ 405548 h 552088"/>
              <a:gd name="connsiteX2" fmla="*/ 405588 w 547447"/>
              <a:gd name="connsiteY2" fmla="*/ 445425 h 552088"/>
              <a:gd name="connsiteX3" fmla="*/ 365710 w 547447"/>
              <a:gd name="connsiteY3" fmla="*/ 405634 h 552088"/>
              <a:gd name="connsiteX4" fmla="*/ 365710 w 547447"/>
              <a:gd name="connsiteY4" fmla="*/ 405548 h 552088"/>
              <a:gd name="connsiteX5" fmla="*/ 365709 w 547447"/>
              <a:gd name="connsiteY5" fmla="*/ 352596 h 552088"/>
              <a:gd name="connsiteX6" fmla="*/ 282200 w 547447"/>
              <a:gd name="connsiteY6" fmla="*/ 269086 h 552088"/>
              <a:gd name="connsiteX7" fmla="*/ 278333 w 547447"/>
              <a:gd name="connsiteY7" fmla="*/ 269086 h 552088"/>
              <a:gd name="connsiteX8" fmla="*/ 277727 w 547447"/>
              <a:gd name="connsiteY8" fmla="*/ 287644 h 552088"/>
              <a:gd name="connsiteX9" fmla="*/ 282200 w 547447"/>
              <a:gd name="connsiteY9" fmla="*/ 287644 h 552088"/>
              <a:gd name="connsiteX10" fmla="*/ 347152 w 547447"/>
              <a:gd name="connsiteY10" fmla="*/ 352596 h 552088"/>
              <a:gd name="connsiteX11" fmla="*/ 347152 w 547447"/>
              <a:gd name="connsiteY11" fmla="*/ 405548 h 552088"/>
              <a:gd name="connsiteX12" fmla="*/ 405493 w 547447"/>
              <a:gd name="connsiteY12" fmla="*/ 463991 h 552088"/>
              <a:gd name="connsiteX13" fmla="*/ 463939 w 547447"/>
              <a:gd name="connsiteY13" fmla="*/ 405652 h 552088"/>
              <a:gd name="connsiteX14" fmla="*/ 463939 w 547447"/>
              <a:gd name="connsiteY14" fmla="*/ 405548 h 552088"/>
              <a:gd name="connsiteX15" fmla="*/ 463939 w 547447"/>
              <a:gd name="connsiteY15" fmla="*/ 393609 h 552088"/>
              <a:gd name="connsiteX16" fmla="*/ 445381 w 547447"/>
              <a:gd name="connsiteY16" fmla="*/ 393609 h 552088"/>
              <a:gd name="connsiteX17" fmla="*/ 319084 w 547447"/>
              <a:gd name="connsiteY17" fmla="*/ 439876 h 552088"/>
              <a:gd name="connsiteX18" fmla="*/ 292788 w 547447"/>
              <a:gd name="connsiteY18" fmla="*/ 412640 h 552088"/>
              <a:gd name="connsiteX19" fmla="*/ 223528 w 547447"/>
              <a:gd name="connsiteY19" fmla="*/ 399789 h 552088"/>
              <a:gd name="connsiteX20" fmla="*/ 214426 w 547447"/>
              <a:gd name="connsiteY20" fmla="*/ 392615 h 552088"/>
              <a:gd name="connsiteX21" fmla="*/ 197050 w 547447"/>
              <a:gd name="connsiteY21" fmla="*/ 399333 h 552088"/>
              <a:gd name="connsiteX22" fmla="*/ 204384 w 547447"/>
              <a:gd name="connsiteY22" fmla="*/ 409842 h 552088"/>
              <a:gd name="connsiteX23" fmla="*/ 167018 w 547447"/>
              <a:gd name="connsiteY23" fmla="*/ 469633 h 552088"/>
              <a:gd name="connsiteX24" fmla="*/ 129652 w 547447"/>
              <a:gd name="connsiteY24" fmla="*/ 409842 h 552088"/>
              <a:gd name="connsiteX25" fmla="*/ 136986 w 547447"/>
              <a:gd name="connsiteY25" fmla="*/ 399333 h 552088"/>
              <a:gd name="connsiteX26" fmla="*/ 119611 w 547447"/>
              <a:gd name="connsiteY26" fmla="*/ 392615 h 552088"/>
              <a:gd name="connsiteX27" fmla="*/ 110507 w 547447"/>
              <a:gd name="connsiteY27" fmla="*/ 399789 h 552088"/>
              <a:gd name="connsiteX28" fmla="*/ 41482 w 547447"/>
              <a:gd name="connsiteY28" fmla="*/ 412600 h 552088"/>
              <a:gd name="connsiteX29" fmla="*/ 14987 w 547447"/>
              <a:gd name="connsiteY29" fmla="*/ 439630 h 552088"/>
              <a:gd name="connsiteX30" fmla="*/ 99 w 547447"/>
              <a:gd name="connsiteY30" fmla="*/ 541469 h 552088"/>
              <a:gd name="connsiteX31" fmla="*/ 7934 w 547447"/>
              <a:gd name="connsiteY31" fmla="*/ 551991 h 552088"/>
              <a:gd name="connsiteX32" fmla="*/ 9278 w 547447"/>
              <a:gd name="connsiteY32" fmla="*/ 552089 h 552088"/>
              <a:gd name="connsiteX33" fmla="*/ 324757 w 547447"/>
              <a:gd name="connsiteY33" fmla="*/ 552089 h 552088"/>
              <a:gd name="connsiteX34" fmla="*/ 334034 w 547447"/>
              <a:gd name="connsiteY34" fmla="*/ 542815 h 552088"/>
              <a:gd name="connsiteX35" fmla="*/ 333936 w 547447"/>
              <a:gd name="connsiteY35" fmla="*/ 541469 h 552088"/>
              <a:gd name="connsiteX36" fmla="*/ 157739 w 547447"/>
              <a:gd name="connsiteY36" fmla="*/ 533531 h 552088"/>
              <a:gd name="connsiteX37" fmla="*/ 20012 w 547447"/>
              <a:gd name="connsiteY37" fmla="*/ 533531 h 552088"/>
              <a:gd name="connsiteX38" fmla="*/ 33381 w 547447"/>
              <a:gd name="connsiteY38" fmla="*/ 442070 h 552088"/>
              <a:gd name="connsiteX39" fmla="*/ 44636 w 547447"/>
              <a:gd name="connsiteY39" fmla="*/ 430885 h 552088"/>
              <a:gd name="connsiteX40" fmla="*/ 112989 w 547447"/>
              <a:gd name="connsiteY40" fmla="*/ 418203 h 552088"/>
              <a:gd name="connsiteX41" fmla="*/ 157739 w 547447"/>
              <a:gd name="connsiteY41" fmla="*/ 489800 h 552088"/>
              <a:gd name="connsiteX42" fmla="*/ 176296 w 547447"/>
              <a:gd name="connsiteY42" fmla="*/ 533531 h 552088"/>
              <a:gd name="connsiteX43" fmla="*/ 176296 w 547447"/>
              <a:gd name="connsiteY43" fmla="*/ 489800 h 552088"/>
              <a:gd name="connsiteX44" fmla="*/ 221046 w 547447"/>
              <a:gd name="connsiteY44" fmla="*/ 418203 h 552088"/>
              <a:gd name="connsiteX45" fmla="*/ 289635 w 547447"/>
              <a:gd name="connsiteY45" fmla="*/ 430927 h 552088"/>
              <a:gd name="connsiteX46" fmla="*/ 300690 w 547447"/>
              <a:gd name="connsiteY46" fmla="*/ 442316 h 552088"/>
              <a:gd name="connsiteX47" fmla="*/ 314024 w 547447"/>
              <a:gd name="connsiteY47" fmla="*/ 533531 h 552088"/>
              <a:gd name="connsiteX48" fmla="*/ 235956 w 547447"/>
              <a:gd name="connsiteY48" fmla="*/ 210509 h 552088"/>
              <a:gd name="connsiteX49" fmla="*/ 229455 w 547447"/>
              <a:gd name="connsiteY49" fmla="*/ 206226 h 552088"/>
              <a:gd name="connsiteX50" fmla="*/ 222740 w 547447"/>
              <a:gd name="connsiteY50" fmla="*/ 202979 h 552088"/>
              <a:gd name="connsiteX51" fmla="*/ 163411 w 547447"/>
              <a:gd name="connsiteY51" fmla="*/ 180949 h 552088"/>
              <a:gd name="connsiteX52" fmla="*/ 89018 w 547447"/>
              <a:gd name="connsiteY52" fmla="*/ 220751 h 552088"/>
              <a:gd name="connsiteX53" fmla="*/ 74284 w 547447"/>
              <a:gd name="connsiteY53" fmla="*/ 275155 h 552088"/>
              <a:gd name="connsiteX54" fmla="*/ 77089 w 547447"/>
              <a:gd name="connsiteY54" fmla="*/ 301118 h 552088"/>
              <a:gd name="connsiteX55" fmla="*/ 77320 w 547447"/>
              <a:gd name="connsiteY55" fmla="*/ 301803 h 552088"/>
              <a:gd name="connsiteX56" fmla="*/ 173681 w 547447"/>
              <a:gd name="connsiteY56" fmla="*/ 384824 h 552088"/>
              <a:gd name="connsiteX57" fmla="*/ 256748 w 547447"/>
              <a:gd name="connsiteY57" fmla="*/ 301141 h 552088"/>
              <a:gd name="connsiteX58" fmla="*/ 246354 w 547447"/>
              <a:gd name="connsiteY58" fmla="*/ 222438 h 552088"/>
              <a:gd name="connsiteX59" fmla="*/ 235956 w 547447"/>
              <a:gd name="connsiteY59" fmla="*/ 210509 h 552088"/>
              <a:gd name="connsiteX60" fmla="*/ 167018 w 547447"/>
              <a:gd name="connsiteY60" fmla="*/ 366514 h 552088"/>
              <a:gd name="connsiteX61" fmla="*/ 96025 w 547447"/>
              <a:gd name="connsiteY61" fmla="*/ 302471 h 552088"/>
              <a:gd name="connsiteX62" fmla="*/ 107757 w 547447"/>
              <a:gd name="connsiteY62" fmla="*/ 287558 h 552088"/>
              <a:gd name="connsiteX63" fmla="*/ 130229 w 547447"/>
              <a:gd name="connsiteY63" fmla="*/ 269376 h 552088"/>
              <a:gd name="connsiteX64" fmla="*/ 165364 w 547447"/>
              <a:gd name="connsiteY64" fmla="*/ 271301 h 552088"/>
              <a:gd name="connsiteX65" fmla="*/ 198914 w 547447"/>
              <a:gd name="connsiteY65" fmla="*/ 262383 h 552088"/>
              <a:gd name="connsiteX66" fmla="*/ 238017 w 547447"/>
              <a:gd name="connsiteY66" fmla="*/ 302431 h 552088"/>
              <a:gd name="connsiteX67" fmla="*/ 167018 w 547447"/>
              <a:gd name="connsiteY67" fmla="*/ 366514 h 552088"/>
              <a:gd name="connsiteX68" fmla="*/ 241143 w 547447"/>
              <a:gd name="connsiteY68" fmla="*/ 277759 h 552088"/>
              <a:gd name="connsiteX69" fmla="*/ 207499 w 547447"/>
              <a:gd name="connsiteY69" fmla="*/ 245588 h 552088"/>
              <a:gd name="connsiteX70" fmla="*/ 193259 w 547447"/>
              <a:gd name="connsiteY70" fmla="*/ 244473 h 552088"/>
              <a:gd name="connsiteX71" fmla="*/ 163787 w 547447"/>
              <a:gd name="connsiteY71" fmla="*/ 252811 h 552088"/>
              <a:gd name="connsiteX72" fmla="*/ 129033 w 547447"/>
              <a:gd name="connsiteY72" fmla="*/ 250859 h 552088"/>
              <a:gd name="connsiteX73" fmla="*/ 92910 w 547447"/>
              <a:gd name="connsiteY73" fmla="*/ 276319 h 552088"/>
              <a:gd name="connsiteX74" fmla="*/ 92915 w 547447"/>
              <a:gd name="connsiteY74" fmla="*/ 271290 h 552088"/>
              <a:gd name="connsiteX75" fmla="*/ 104476 w 547447"/>
              <a:gd name="connsiteY75" fmla="*/ 231021 h 552088"/>
              <a:gd name="connsiteX76" fmla="*/ 163674 w 547447"/>
              <a:gd name="connsiteY76" fmla="*/ 199506 h 552088"/>
              <a:gd name="connsiteX77" fmla="*/ 209765 w 547447"/>
              <a:gd name="connsiteY77" fmla="*/ 216250 h 552088"/>
              <a:gd name="connsiteX78" fmla="*/ 230596 w 547447"/>
              <a:gd name="connsiteY78" fmla="*/ 232238 h 552088"/>
              <a:gd name="connsiteX79" fmla="*/ 241143 w 547447"/>
              <a:gd name="connsiteY79" fmla="*/ 277759 h 552088"/>
              <a:gd name="connsiteX80" fmla="*/ 530245 w 547447"/>
              <a:gd name="connsiteY80" fmla="*/ 61479 h 552088"/>
              <a:gd name="connsiteX81" fmla="*/ 526102 w 547447"/>
              <a:gd name="connsiteY81" fmla="*/ 33009 h 552088"/>
              <a:gd name="connsiteX82" fmla="*/ 514438 w 547447"/>
              <a:gd name="connsiteY82" fmla="*/ 21345 h 552088"/>
              <a:gd name="connsiteX83" fmla="*/ 485966 w 547447"/>
              <a:gd name="connsiteY83" fmla="*/ 17192 h 552088"/>
              <a:gd name="connsiteX84" fmla="*/ 462908 w 547447"/>
              <a:gd name="connsiteY84" fmla="*/ 0 h 552088"/>
              <a:gd name="connsiteX85" fmla="*/ 446412 w 547447"/>
              <a:gd name="connsiteY85" fmla="*/ 0 h 552088"/>
              <a:gd name="connsiteX86" fmla="*/ 423353 w 547447"/>
              <a:gd name="connsiteY86" fmla="*/ 17192 h 552088"/>
              <a:gd name="connsiteX87" fmla="*/ 394882 w 547447"/>
              <a:gd name="connsiteY87" fmla="*/ 21344 h 552088"/>
              <a:gd name="connsiteX88" fmla="*/ 383217 w 547447"/>
              <a:gd name="connsiteY88" fmla="*/ 33009 h 552088"/>
              <a:gd name="connsiteX89" fmla="*/ 379073 w 547447"/>
              <a:gd name="connsiteY89" fmla="*/ 61479 h 552088"/>
              <a:gd name="connsiteX90" fmla="*/ 361872 w 547447"/>
              <a:gd name="connsiteY90" fmla="*/ 84540 h 552088"/>
              <a:gd name="connsiteX91" fmla="*/ 361872 w 547447"/>
              <a:gd name="connsiteY91" fmla="*/ 101036 h 552088"/>
              <a:gd name="connsiteX92" fmla="*/ 379073 w 547447"/>
              <a:gd name="connsiteY92" fmla="*/ 124098 h 552088"/>
              <a:gd name="connsiteX93" fmla="*/ 383217 w 547447"/>
              <a:gd name="connsiteY93" fmla="*/ 152567 h 552088"/>
              <a:gd name="connsiteX94" fmla="*/ 394881 w 547447"/>
              <a:gd name="connsiteY94" fmla="*/ 164232 h 552088"/>
              <a:gd name="connsiteX95" fmla="*/ 423353 w 547447"/>
              <a:gd name="connsiteY95" fmla="*/ 168384 h 552088"/>
              <a:gd name="connsiteX96" fmla="*/ 446412 w 547447"/>
              <a:gd name="connsiteY96" fmla="*/ 185577 h 552088"/>
              <a:gd name="connsiteX97" fmla="*/ 462908 w 547447"/>
              <a:gd name="connsiteY97" fmla="*/ 185577 h 552088"/>
              <a:gd name="connsiteX98" fmla="*/ 485966 w 547447"/>
              <a:gd name="connsiteY98" fmla="*/ 168384 h 552088"/>
              <a:gd name="connsiteX99" fmla="*/ 514438 w 547447"/>
              <a:gd name="connsiteY99" fmla="*/ 164233 h 552088"/>
              <a:gd name="connsiteX100" fmla="*/ 526102 w 547447"/>
              <a:gd name="connsiteY100" fmla="*/ 152568 h 552088"/>
              <a:gd name="connsiteX101" fmla="*/ 530245 w 547447"/>
              <a:gd name="connsiteY101" fmla="*/ 124098 h 552088"/>
              <a:gd name="connsiteX102" fmla="*/ 547448 w 547447"/>
              <a:gd name="connsiteY102" fmla="*/ 101036 h 552088"/>
              <a:gd name="connsiteX103" fmla="*/ 547448 w 547447"/>
              <a:gd name="connsiteY103" fmla="*/ 84540 h 552088"/>
              <a:gd name="connsiteX104" fmla="*/ 530245 w 547447"/>
              <a:gd name="connsiteY104" fmla="*/ 61479 h 552088"/>
              <a:gd name="connsiteX105" fmla="*/ 528890 w 547447"/>
              <a:gd name="connsiteY105" fmla="*/ 101036 h 552088"/>
              <a:gd name="connsiteX106" fmla="*/ 523392 w 547447"/>
              <a:gd name="connsiteY106" fmla="*/ 106535 h 552088"/>
              <a:gd name="connsiteX107" fmla="*/ 513557 w 547447"/>
              <a:gd name="connsiteY107" fmla="*/ 106535 h 552088"/>
              <a:gd name="connsiteX108" fmla="*/ 506027 w 547447"/>
              <a:gd name="connsiteY108" fmla="*/ 124715 h 552088"/>
              <a:gd name="connsiteX109" fmla="*/ 512982 w 547447"/>
              <a:gd name="connsiteY109" fmla="*/ 131669 h 552088"/>
              <a:gd name="connsiteX110" fmla="*/ 512982 w 547447"/>
              <a:gd name="connsiteY110" fmla="*/ 139445 h 552088"/>
              <a:gd name="connsiteX111" fmla="*/ 501318 w 547447"/>
              <a:gd name="connsiteY111" fmla="*/ 151110 h 552088"/>
              <a:gd name="connsiteX112" fmla="*/ 493543 w 547447"/>
              <a:gd name="connsiteY112" fmla="*/ 151110 h 552088"/>
              <a:gd name="connsiteX113" fmla="*/ 493543 w 547447"/>
              <a:gd name="connsiteY113" fmla="*/ 151110 h 552088"/>
              <a:gd name="connsiteX114" fmla="*/ 486588 w 547447"/>
              <a:gd name="connsiteY114" fmla="*/ 144155 h 552088"/>
              <a:gd name="connsiteX115" fmla="*/ 468406 w 547447"/>
              <a:gd name="connsiteY115" fmla="*/ 151684 h 552088"/>
              <a:gd name="connsiteX116" fmla="*/ 468406 w 547447"/>
              <a:gd name="connsiteY116" fmla="*/ 161520 h 552088"/>
              <a:gd name="connsiteX117" fmla="*/ 462908 w 547447"/>
              <a:gd name="connsiteY117" fmla="*/ 167019 h 552088"/>
              <a:gd name="connsiteX118" fmla="*/ 446412 w 547447"/>
              <a:gd name="connsiteY118" fmla="*/ 167019 h 552088"/>
              <a:gd name="connsiteX119" fmla="*/ 440913 w 547447"/>
              <a:gd name="connsiteY119" fmla="*/ 161520 h 552088"/>
              <a:gd name="connsiteX120" fmla="*/ 440913 w 547447"/>
              <a:gd name="connsiteY120" fmla="*/ 161520 h 552088"/>
              <a:gd name="connsiteX121" fmla="*/ 440913 w 547447"/>
              <a:gd name="connsiteY121" fmla="*/ 151684 h 552088"/>
              <a:gd name="connsiteX122" fmla="*/ 422733 w 547447"/>
              <a:gd name="connsiteY122" fmla="*/ 144155 h 552088"/>
              <a:gd name="connsiteX123" fmla="*/ 415779 w 547447"/>
              <a:gd name="connsiteY123" fmla="*/ 151110 h 552088"/>
              <a:gd name="connsiteX124" fmla="*/ 408003 w 547447"/>
              <a:gd name="connsiteY124" fmla="*/ 151110 h 552088"/>
              <a:gd name="connsiteX125" fmla="*/ 408003 w 547447"/>
              <a:gd name="connsiteY125" fmla="*/ 151110 h 552088"/>
              <a:gd name="connsiteX126" fmla="*/ 396339 w 547447"/>
              <a:gd name="connsiteY126" fmla="*/ 139445 h 552088"/>
              <a:gd name="connsiteX127" fmla="*/ 396339 w 547447"/>
              <a:gd name="connsiteY127" fmla="*/ 131669 h 552088"/>
              <a:gd name="connsiteX128" fmla="*/ 403293 w 547447"/>
              <a:gd name="connsiteY128" fmla="*/ 124715 h 552088"/>
              <a:gd name="connsiteX129" fmla="*/ 395764 w 547447"/>
              <a:gd name="connsiteY129" fmla="*/ 106535 h 552088"/>
              <a:gd name="connsiteX130" fmla="*/ 385928 w 547447"/>
              <a:gd name="connsiteY130" fmla="*/ 106534 h 552088"/>
              <a:gd name="connsiteX131" fmla="*/ 380430 w 547447"/>
              <a:gd name="connsiteY131" fmla="*/ 101036 h 552088"/>
              <a:gd name="connsiteX132" fmla="*/ 380430 w 547447"/>
              <a:gd name="connsiteY132" fmla="*/ 84540 h 552088"/>
              <a:gd name="connsiteX133" fmla="*/ 385928 w 547447"/>
              <a:gd name="connsiteY133" fmla="*/ 79042 h 552088"/>
              <a:gd name="connsiteX134" fmla="*/ 385928 w 547447"/>
              <a:gd name="connsiteY134" fmla="*/ 79042 h 552088"/>
              <a:gd name="connsiteX135" fmla="*/ 395764 w 547447"/>
              <a:gd name="connsiteY135" fmla="*/ 79042 h 552088"/>
              <a:gd name="connsiteX136" fmla="*/ 403293 w 547447"/>
              <a:gd name="connsiteY136" fmla="*/ 60862 h 552088"/>
              <a:gd name="connsiteX137" fmla="*/ 396339 w 547447"/>
              <a:gd name="connsiteY137" fmla="*/ 53907 h 552088"/>
              <a:gd name="connsiteX138" fmla="*/ 396339 w 547447"/>
              <a:gd name="connsiteY138" fmla="*/ 46131 h 552088"/>
              <a:gd name="connsiteX139" fmla="*/ 408003 w 547447"/>
              <a:gd name="connsiteY139" fmla="*/ 34467 h 552088"/>
              <a:gd name="connsiteX140" fmla="*/ 415779 w 547447"/>
              <a:gd name="connsiteY140" fmla="*/ 34467 h 552088"/>
              <a:gd name="connsiteX141" fmla="*/ 415779 w 547447"/>
              <a:gd name="connsiteY141" fmla="*/ 34467 h 552088"/>
              <a:gd name="connsiteX142" fmla="*/ 422734 w 547447"/>
              <a:gd name="connsiteY142" fmla="*/ 41422 h 552088"/>
              <a:gd name="connsiteX143" fmla="*/ 440913 w 547447"/>
              <a:gd name="connsiteY143" fmla="*/ 33892 h 552088"/>
              <a:gd name="connsiteX144" fmla="*/ 440913 w 547447"/>
              <a:gd name="connsiteY144" fmla="*/ 24056 h 552088"/>
              <a:gd name="connsiteX145" fmla="*/ 446412 w 547447"/>
              <a:gd name="connsiteY145" fmla="*/ 18558 h 552088"/>
              <a:gd name="connsiteX146" fmla="*/ 462907 w 547447"/>
              <a:gd name="connsiteY146" fmla="*/ 18558 h 552088"/>
              <a:gd name="connsiteX147" fmla="*/ 468406 w 547447"/>
              <a:gd name="connsiteY147" fmla="*/ 24056 h 552088"/>
              <a:gd name="connsiteX148" fmla="*/ 468406 w 547447"/>
              <a:gd name="connsiteY148" fmla="*/ 33892 h 552088"/>
              <a:gd name="connsiteX149" fmla="*/ 486584 w 547447"/>
              <a:gd name="connsiteY149" fmla="*/ 41421 h 552088"/>
              <a:gd name="connsiteX150" fmla="*/ 493538 w 547447"/>
              <a:gd name="connsiteY150" fmla="*/ 34467 h 552088"/>
              <a:gd name="connsiteX151" fmla="*/ 501318 w 547447"/>
              <a:gd name="connsiteY151" fmla="*/ 34466 h 552088"/>
              <a:gd name="connsiteX152" fmla="*/ 501318 w 547447"/>
              <a:gd name="connsiteY152" fmla="*/ 34467 h 552088"/>
              <a:gd name="connsiteX153" fmla="*/ 512982 w 547447"/>
              <a:gd name="connsiteY153" fmla="*/ 46131 h 552088"/>
              <a:gd name="connsiteX154" fmla="*/ 512982 w 547447"/>
              <a:gd name="connsiteY154" fmla="*/ 53907 h 552088"/>
              <a:gd name="connsiteX155" fmla="*/ 506027 w 547447"/>
              <a:gd name="connsiteY155" fmla="*/ 60862 h 552088"/>
              <a:gd name="connsiteX156" fmla="*/ 513557 w 547447"/>
              <a:gd name="connsiteY156" fmla="*/ 79042 h 552088"/>
              <a:gd name="connsiteX157" fmla="*/ 523392 w 547447"/>
              <a:gd name="connsiteY157" fmla="*/ 79042 h 552088"/>
              <a:gd name="connsiteX158" fmla="*/ 528890 w 547447"/>
              <a:gd name="connsiteY158" fmla="*/ 84540 h 552088"/>
              <a:gd name="connsiteX159" fmla="*/ 528890 w 547447"/>
              <a:gd name="connsiteY159" fmla="*/ 84540 h 55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547447" h="552088">
                <a:moveTo>
                  <a:pt x="445381" y="393609"/>
                </a:moveTo>
                <a:lnTo>
                  <a:pt x="445381" y="405548"/>
                </a:lnTo>
                <a:cubicBezTo>
                  <a:pt x="445405" y="427549"/>
                  <a:pt x="427589" y="445401"/>
                  <a:pt x="405588" y="445425"/>
                </a:cubicBezTo>
                <a:cubicBezTo>
                  <a:pt x="383588" y="445452"/>
                  <a:pt x="365733" y="427633"/>
                  <a:pt x="365710" y="405634"/>
                </a:cubicBezTo>
                <a:cubicBezTo>
                  <a:pt x="365709" y="405605"/>
                  <a:pt x="365709" y="405576"/>
                  <a:pt x="365710" y="405548"/>
                </a:cubicBezTo>
                <a:lnTo>
                  <a:pt x="365709" y="352596"/>
                </a:lnTo>
                <a:cubicBezTo>
                  <a:pt x="365657" y="306497"/>
                  <a:pt x="328300" y="269139"/>
                  <a:pt x="282200" y="269086"/>
                </a:cubicBezTo>
                <a:lnTo>
                  <a:pt x="278333" y="269086"/>
                </a:lnTo>
                <a:cubicBezTo>
                  <a:pt x="278535" y="275279"/>
                  <a:pt x="278333" y="281477"/>
                  <a:pt x="277727" y="287644"/>
                </a:cubicBezTo>
                <a:lnTo>
                  <a:pt x="282200" y="287644"/>
                </a:lnTo>
                <a:cubicBezTo>
                  <a:pt x="318056" y="287684"/>
                  <a:pt x="347112" y="316740"/>
                  <a:pt x="347152" y="352596"/>
                </a:cubicBezTo>
                <a:lnTo>
                  <a:pt x="347152" y="405548"/>
                </a:lnTo>
                <a:cubicBezTo>
                  <a:pt x="347123" y="437797"/>
                  <a:pt x="373244" y="463964"/>
                  <a:pt x="405493" y="463991"/>
                </a:cubicBezTo>
                <a:cubicBezTo>
                  <a:pt x="437743" y="464024"/>
                  <a:pt x="463910" y="437900"/>
                  <a:pt x="463939" y="405652"/>
                </a:cubicBezTo>
                <a:cubicBezTo>
                  <a:pt x="463939" y="405617"/>
                  <a:pt x="463939" y="405582"/>
                  <a:pt x="463939" y="405548"/>
                </a:cubicBezTo>
                <a:lnTo>
                  <a:pt x="463939" y="393609"/>
                </a:lnTo>
                <a:cubicBezTo>
                  <a:pt x="457792" y="394597"/>
                  <a:pt x="451527" y="394597"/>
                  <a:pt x="445381" y="393609"/>
                </a:cubicBezTo>
                <a:close/>
                <a:moveTo>
                  <a:pt x="319084" y="439876"/>
                </a:moveTo>
                <a:cubicBezTo>
                  <a:pt x="317330" y="425972"/>
                  <a:pt x="306624" y="414883"/>
                  <a:pt x="292788" y="412640"/>
                </a:cubicBezTo>
                <a:lnTo>
                  <a:pt x="223528" y="399789"/>
                </a:lnTo>
                <a:cubicBezTo>
                  <a:pt x="219532" y="398969"/>
                  <a:pt x="216157" y="396310"/>
                  <a:pt x="214426" y="392615"/>
                </a:cubicBezTo>
                <a:cubicBezTo>
                  <a:pt x="208840" y="395354"/>
                  <a:pt x="203026" y="397602"/>
                  <a:pt x="197050" y="399333"/>
                </a:cubicBezTo>
                <a:cubicBezTo>
                  <a:pt x="198766" y="403292"/>
                  <a:pt x="201260" y="406866"/>
                  <a:pt x="204384" y="409842"/>
                </a:cubicBezTo>
                <a:lnTo>
                  <a:pt x="167018" y="469633"/>
                </a:lnTo>
                <a:lnTo>
                  <a:pt x="129652" y="409842"/>
                </a:lnTo>
                <a:cubicBezTo>
                  <a:pt x="132776" y="406866"/>
                  <a:pt x="135270" y="403292"/>
                  <a:pt x="136986" y="399333"/>
                </a:cubicBezTo>
                <a:cubicBezTo>
                  <a:pt x="131010" y="397602"/>
                  <a:pt x="125196" y="395354"/>
                  <a:pt x="119611" y="392615"/>
                </a:cubicBezTo>
                <a:cubicBezTo>
                  <a:pt x="117878" y="396310"/>
                  <a:pt x="114503" y="398969"/>
                  <a:pt x="110507" y="399789"/>
                </a:cubicBezTo>
                <a:lnTo>
                  <a:pt x="41482" y="412600"/>
                </a:lnTo>
                <a:cubicBezTo>
                  <a:pt x="27633" y="414738"/>
                  <a:pt x="16847" y="425744"/>
                  <a:pt x="14987" y="439630"/>
                </a:cubicBezTo>
                <a:lnTo>
                  <a:pt x="99" y="541469"/>
                </a:lnTo>
                <a:cubicBezTo>
                  <a:pt x="-643" y="546540"/>
                  <a:pt x="2864" y="551249"/>
                  <a:pt x="7934" y="551991"/>
                </a:cubicBezTo>
                <a:cubicBezTo>
                  <a:pt x="8379" y="552056"/>
                  <a:pt x="8828" y="552089"/>
                  <a:pt x="9278" y="552089"/>
                </a:cubicBezTo>
                <a:lnTo>
                  <a:pt x="324757" y="552089"/>
                </a:lnTo>
                <a:cubicBezTo>
                  <a:pt x="329881" y="552089"/>
                  <a:pt x="334034" y="547937"/>
                  <a:pt x="334034" y="542815"/>
                </a:cubicBezTo>
                <a:cubicBezTo>
                  <a:pt x="334034" y="542365"/>
                  <a:pt x="334001" y="541915"/>
                  <a:pt x="333936" y="541469"/>
                </a:cubicBezTo>
                <a:close/>
                <a:moveTo>
                  <a:pt x="157739" y="533531"/>
                </a:moveTo>
                <a:lnTo>
                  <a:pt x="20012" y="533531"/>
                </a:lnTo>
                <a:lnTo>
                  <a:pt x="33381" y="442070"/>
                </a:lnTo>
                <a:cubicBezTo>
                  <a:pt x="34203" y="436239"/>
                  <a:pt x="38802" y="431669"/>
                  <a:pt x="44636" y="430885"/>
                </a:cubicBezTo>
                <a:lnTo>
                  <a:pt x="112989" y="418203"/>
                </a:lnTo>
                <a:lnTo>
                  <a:pt x="157739" y="489800"/>
                </a:lnTo>
                <a:close/>
                <a:moveTo>
                  <a:pt x="176296" y="533531"/>
                </a:moveTo>
                <a:lnTo>
                  <a:pt x="176296" y="489800"/>
                </a:lnTo>
                <a:lnTo>
                  <a:pt x="221046" y="418203"/>
                </a:lnTo>
                <a:lnTo>
                  <a:pt x="289635" y="430927"/>
                </a:lnTo>
                <a:cubicBezTo>
                  <a:pt x="295458" y="431813"/>
                  <a:pt x="299977" y="436471"/>
                  <a:pt x="300690" y="442316"/>
                </a:cubicBezTo>
                <a:lnTo>
                  <a:pt x="314024" y="533531"/>
                </a:lnTo>
                <a:close/>
                <a:moveTo>
                  <a:pt x="235956" y="210509"/>
                </a:moveTo>
                <a:cubicBezTo>
                  <a:pt x="233951" y="208850"/>
                  <a:pt x="231771" y="207413"/>
                  <a:pt x="229455" y="206226"/>
                </a:cubicBezTo>
                <a:cubicBezTo>
                  <a:pt x="227065" y="205490"/>
                  <a:pt x="224801" y="204395"/>
                  <a:pt x="222740" y="202979"/>
                </a:cubicBezTo>
                <a:cubicBezTo>
                  <a:pt x="206797" y="187389"/>
                  <a:pt x="188615" y="180690"/>
                  <a:pt x="163411" y="180949"/>
                </a:cubicBezTo>
                <a:cubicBezTo>
                  <a:pt x="130845" y="181411"/>
                  <a:pt x="106511" y="194429"/>
                  <a:pt x="89018" y="220751"/>
                </a:cubicBezTo>
                <a:cubicBezTo>
                  <a:pt x="78821" y="237024"/>
                  <a:pt x="73693" y="255960"/>
                  <a:pt x="74284" y="275155"/>
                </a:cubicBezTo>
                <a:cubicBezTo>
                  <a:pt x="74627" y="283863"/>
                  <a:pt x="75565" y="292538"/>
                  <a:pt x="77089" y="301118"/>
                </a:cubicBezTo>
                <a:cubicBezTo>
                  <a:pt x="77135" y="301359"/>
                  <a:pt x="77256" y="301569"/>
                  <a:pt x="77320" y="301803"/>
                </a:cubicBezTo>
                <a:cubicBezTo>
                  <a:pt x="81004" y="351338"/>
                  <a:pt x="124146" y="388508"/>
                  <a:pt x="173681" y="384824"/>
                </a:cubicBezTo>
                <a:cubicBezTo>
                  <a:pt x="218343" y="381503"/>
                  <a:pt x="253757" y="345827"/>
                  <a:pt x="256748" y="301141"/>
                </a:cubicBezTo>
                <a:cubicBezTo>
                  <a:pt x="258113" y="295661"/>
                  <a:pt x="267041" y="255706"/>
                  <a:pt x="246354" y="222438"/>
                </a:cubicBezTo>
                <a:cubicBezTo>
                  <a:pt x="243553" y="217928"/>
                  <a:pt x="240041" y="213900"/>
                  <a:pt x="235956" y="210509"/>
                </a:cubicBezTo>
                <a:close/>
                <a:moveTo>
                  <a:pt x="167018" y="366514"/>
                </a:moveTo>
                <a:cubicBezTo>
                  <a:pt x="130547" y="366231"/>
                  <a:pt x="100050" y="338720"/>
                  <a:pt x="96025" y="302471"/>
                </a:cubicBezTo>
                <a:cubicBezTo>
                  <a:pt x="100341" y="297833"/>
                  <a:pt x="104265" y="292844"/>
                  <a:pt x="107757" y="287558"/>
                </a:cubicBezTo>
                <a:cubicBezTo>
                  <a:pt x="115726" y="274849"/>
                  <a:pt x="121820" y="269920"/>
                  <a:pt x="130229" y="269376"/>
                </a:cubicBezTo>
                <a:cubicBezTo>
                  <a:pt x="142005" y="268615"/>
                  <a:pt x="153544" y="272312"/>
                  <a:pt x="165364" y="271301"/>
                </a:cubicBezTo>
                <a:cubicBezTo>
                  <a:pt x="176993" y="270370"/>
                  <a:pt x="188358" y="267349"/>
                  <a:pt x="198914" y="262383"/>
                </a:cubicBezTo>
                <a:cubicBezTo>
                  <a:pt x="213207" y="274443"/>
                  <a:pt x="226302" y="287854"/>
                  <a:pt x="238017" y="302431"/>
                </a:cubicBezTo>
                <a:cubicBezTo>
                  <a:pt x="234009" y="338698"/>
                  <a:pt x="203504" y="366231"/>
                  <a:pt x="167018" y="366514"/>
                </a:cubicBezTo>
                <a:close/>
                <a:moveTo>
                  <a:pt x="241143" y="277759"/>
                </a:moveTo>
                <a:cubicBezTo>
                  <a:pt x="231110" y="265864"/>
                  <a:pt x="219831" y="255078"/>
                  <a:pt x="207499" y="245588"/>
                </a:cubicBezTo>
                <a:cubicBezTo>
                  <a:pt x="203348" y="242546"/>
                  <a:pt x="197833" y="242114"/>
                  <a:pt x="193259" y="244473"/>
                </a:cubicBezTo>
                <a:cubicBezTo>
                  <a:pt x="184073" y="249147"/>
                  <a:pt x="174061" y="251980"/>
                  <a:pt x="163787" y="252811"/>
                </a:cubicBezTo>
                <a:cubicBezTo>
                  <a:pt x="152163" y="253806"/>
                  <a:pt x="140697" y="250107"/>
                  <a:pt x="129033" y="250859"/>
                </a:cubicBezTo>
                <a:cubicBezTo>
                  <a:pt x="111191" y="252009"/>
                  <a:pt x="100721" y="264161"/>
                  <a:pt x="92910" y="276319"/>
                </a:cubicBezTo>
                <a:cubicBezTo>
                  <a:pt x="93665" y="275143"/>
                  <a:pt x="92897" y="272628"/>
                  <a:pt x="92915" y="271290"/>
                </a:cubicBezTo>
                <a:cubicBezTo>
                  <a:pt x="92893" y="257045"/>
                  <a:pt x="96901" y="243085"/>
                  <a:pt x="104476" y="231021"/>
                </a:cubicBezTo>
                <a:cubicBezTo>
                  <a:pt x="118517" y="209892"/>
                  <a:pt x="137328" y="199880"/>
                  <a:pt x="163674" y="199506"/>
                </a:cubicBezTo>
                <a:cubicBezTo>
                  <a:pt x="183713" y="199141"/>
                  <a:pt x="197472" y="204227"/>
                  <a:pt x="209765" y="216250"/>
                </a:cubicBezTo>
                <a:cubicBezTo>
                  <a:pt x="216361" y="222694"/>
                  <a:pt x="225400" y="223881"/>
                  <a:pt x="230596" y="232238"/>
                </a:cubicBezTo>
                <a:cubicBezTo>
                  <a:pt x="238507" y="246046"/>
                  <a:pt x="242176" y="261879"/>
                  <a:pt x="241143" y="277759"/>
                </a:cubicBezTo>
                <a:close/>
                <a:moveTo>
                  <a:pt x="530245" y="61479"/>
                </a:moveTo>
                <a:cubicBezTo>
                  <a:pt x="535302" y="52115"/>
                  <a:pt x="533618" y="40544"/>
                  <a:pt x="526102" y="33009"/>
                </a:cubicBezTo>
                <a:lnTo>
                  <a:pt x="514438" y="21345"/>
                </a:lnTo>
                <a:cubicBezTo>
                  <a:pt x="506909" y="13823"/>
                  <a:pt x="495333" y="12134"/>
                  <a:pt x="485966" y="17192"/>
                </a:cubicBezTo>
                <a:cubicBezTo>
                  <a:pt x="482918" y="7000"/>
                  <a:pt x="473547" y="14"/>
                  <a:pt x="462908" y="0"/>
                </a:cubicBezTo>
                <a:lnTo>
                  <a:pt x="446412" y="0"/>
                </a:lnTo>
                <a:cubicBezTo>
                  <a:pt x="435774" y="14"/>
                  <a:pt x="426403" y="7000"/>
                  <a:pt x="423353" y="17192"/>
                </a:cubicBezTo>
                <a:cubicBezTo>
                  <a:pt x="413988" y="12135"/>
                  <a:pt x="402413" y="13823"/>
                  <a:pt x="394882" y="21344"/>
                </a:cubicBezTo>
                <a:lnTo>
                  <a:pt x="383217" y="33009"/>
                </a:lnTo>
                <a:cubicBezTo>
                  <a:pt x="375702" y="40544"/>
                  <a:pt x="374018" y="52115"/>
                  <a:pt x="379073" y="61479"/>
                </a:cubicBezTo>
                <a:cubicBezTo>
                  <a:pt x="368877" y="64526"/>
                  <a:pt x="361886" y="73899"/>
                  <a:pt x="361872" y="84540"/>
                </a:cubicBezTo>
                <a:lnTo>
                  <a:pt x="361872" y="101036"/>
                </a:lnTo>
                <a:cubicBezTo>
                  <a:pt x="361886" y="111678"/>
                  <a:pt x="368877" y="121051"/>
                  <a:pt x="379073" y="124098"/>
                </a:cubicBezTo>
                <a:cubicBezTo>
                  <a:pt x="374018" y="133462"/>
                  <a:pt x="375702" y="145033"/>
                  <a:pt x="383217" y="152567"/>
                </a:cubicBezTo>
                <a:lnTo>
                  <a:pt x="394881" y="164232"/>
                </a:lnTo>
                <a:cubicBezTo>
                  <a:pt x="402412" y="171754"/>
                  <a:pt x="413987" y="173442"/>
                  <a:pt x="423353" y="168384"/>
                </a:cubicBezTo>
                <a:cubicBezTo>
                  <a:pt x="426402" y="178577"/>
                  <a:pt x="435773" y="185564"/>
                  <a:pt x="446412" y="185577"/>
                </a:cubicBezTo>
                <a:lnTo>
                  <a:pt x="462908" y="185577"/>
                </a:lnTo>
                <a:cubicBezTo>
                  <a:pt x="473547" y="185564"/>
                  <a:pt x="482918" y="178577"/>
                  <a:pt x="485966" y="168384"/>
                </a:cubicBezTo>
                <a:cubicBezTo>
                  <a:pt x="495333" y="173442"/>
                  <a:pt x="506909" y="171754"/>
                  <a:pt x="514438" y="164233"/>
                </a:cubicBezTo>
                <a:lnTo>
                  <a:pt x="526102" y="152568"/>
                </a:lnTo>
                <a:cubicBezTo>
                  <a:pt x="533618" y="145033"/>
                  <a:pt x="535302" y="133462"/>
                  <a:pt x="530245" y="124098"/>
                </a:cubicBezTo>
                <a:cubicBezTo>
                  <a:pt x="540442" y="121051"/>
                  <a:pt x="547434" y="111678"/>
                  <a:pt x="547448" y="101036"/>
                </a:cubicBezTo>
                <a:lnTo>
                  <a:pt x="547448" y="84540"/>
                </a:lnTo>
                <a:cubicBezTo>
                  <a:pt x="547434" y="73899"/>
                  <a:pt x="540442" y="64526"/>
                  <a:pt x="530245" y="61479"/>
                </a:cubicBezTo>
                <a:close/>
                <a:moveTo>
                  <a:pt x="528890" y="101036"/>
                </a:moveTo>
                <a:cubicBezTo>
                  <a:pt x="528890" y="104073"/>
                  <a:pt x="526427" y="106535"/>
                  <a:pt x="523392" y="106535"/>
                </a:cubicBezTo>
                <a:lnTo>
                  <a:pt x="513557" y="106535"/>
                </a:lnTo>
                <a:cubicBezTo>
                  <a:pt x="512063" y="112967"/>
                  <a:pt x="509516" y="119109"/>
                  <a:pt x="506027" y="124715"/>
                </a:cubicBezTo>
                <a:lnTo>
                  <a:pt x="512982" y="131669"/>
                </a:lnTo>
                <a:cubicBezTo>
                  <a:pt x="515130" y="133817"/>
                  <a:pt x="515130" y="137298"/>
                  <a:pt x="512982" y="139445"/>
                </a:cubicBezTo>
                <a:lnTo>
                  <a:pt x="501318" y="151110"/>
                </a:lnTo>
                <a:cubicBezTo>
                  <a:pt x="499170" y="153257"/>
                  <a:pt x="495686" y="153257"/>
                  <a:pt x="493543" y="151110"/>
                </a:cubicBezTo>
                <a:cubicBezTo>
                  <a:pt x="493543" y="151110"/>
                  <a:pt x="493543" y="151110"/>
                  <a:pt x="493543" y="151110"/>
                </a:cubicBezTo>
                <a:lnTo>
                  <a:pt x="486588" y="144155"/>
                </a:lnTo>
                <a:cubicBezTo>
                  <a:pt x="480979" y="147646"/>
                  <a:pt x="474837" y="150190"/>
                  <a:pt x="468406" y="151684"/>
                </a:cubicBezTo>
                <a:lnTo>
                  <a:pt x="468406" y="161520"/>
                </a:lnTo>
                <a:cubicBezTo>
                  <a:pt x="468406" y="164557"/>
                  <a:pt x="465943" y="167019"/>
                  <a:pt x="462908" y="167019"/>
                </a:cubicBezTo>
                <a:lnTo>
                  <a:pt x="446412" y="167019"/>
                </a:lnTo>
                <a:cubicBezTo>
                  <a:pt x="443376" y="167019"/>
                  <a:pt x="440913" y="164557"/>
                  <a:pt x="440913" y="161520"/>
                </a:cubicBezTo>
                <a:cubicBezTo>
                  <a:pt x="440913" y="161520"/>
                  <a:pt x="440913" y="161520"/>
                  <a:pt x="440913" y="161520"/>
                </a:cubicBezTo>
                <a:lnTo>
                  <a:pt x="440913" y="151684"/>
                </a:lnTo>
                <a:cubicBezTo>
                  <a:pt x="434481" y="150190"/>
                  <a:pt x="428339" y="147646"/>
                  <a:pt x="422733" y="144155"/>
                </a:cubicBezTo>
                <a:lnTo>
                  <a:pt x="415779" y="151110"/>
                </a:lnTo>
                <a:cubicBezTo>
                  <a:pt x="413632" y="153257"/>
                  <a:pt x="410150" y="153257"/>
                  <a:pt x="408003" y="151110"/>
                </a:cubicBezTo>
                <a:cubicBezTo>
                  <a:pt x="408003" y="151110"/>
                  <a:pt x="408003" y="151110"/>
                  <a:pt x="408003" y="151110"/>
                </a:cubicBezTo>
                <a:lnTo>
                  <a:pt x="396339" y="139445"/>
                </a:lnTo>
                <a:cubicBezTo>
                  <a:pt x="394192" y="137298"/>
                  <a:pt x="394192" y="133816"/>
                  <a:pt x="396339" y="131669"/>
                </a:cubicBezTo>
                <a:lnTo>
                  <a:pt x="403293" y="124715"/>
                </a:lnTo>
                <a:cubicBezTo>
                  <a:pt x="399802" y="119109"/>
                  <a:pt x="397258" y="112967"/>
                  <a:pt x="395764" y="106535"/>
                </a:cubicBezTo>
                <a:lnTo>
                  <a:pt x="385928" y="106534"/>
                </a:lnTo>
                <a:cubicBezTo>
                  <a:pt x="382891" y="106534"/>
                  <a:pt x="380430" y="104073"/>
                  <a:pt x="380430" y="101036"/>
                </a:cubicBezTo>
                <a:lnTo>
                  <a:pt x="380430" y="84540"/>
                </a:lnTo>
                <a:cubicBezTo>
                  <a:pt x="380430" y="81503"/>
                  <a:pt x="382891" y="79042"/>
                  <a:pt x="385928" y="79042"/>
                </a:cubicBezTo>
                <a:cubicBezTo>
                  <a:pt x="385928" y="79042"/>
                  <a:pt x="385928" y="79042"/>
                  <a:pt x="385928" y="79042"/>
                </a:cubicBezTo>
                <a:lnTo>
                  <a:pt x="395764" y="79042"/>
                </a:lnTo>
                <a:cubicBezTo>
                  <a:pt x="397258" y="72609"/>
                  <a:pt x="399802" y="66467"/>
                  <a:pt x="403293" y="60862"/>
                </a:cubicBezTo>
                <a:lnTo>
                  <a:pt x="396339" y="53907"/>
                </a:lnTo>
                <a:cubicBezTo>
                  <a:pt x="394191" y="51760"/>
                  <a:pt x="394191" y="48279"/>
                  <a:pt x="396339" y="46131"/>
                </a:cubicBezTo>
                <a:lnTo>
                  <a:pt x="408003" y="34467"/>
                </a:lnTo>
                <a:cubicBezTo>
                  <a:pt x="410150" y="32320"/>
                  <a:pt x="413632" y="32320"/>
                  <a:pt x="415779" y="34467"/>
                </a:cubicBezTo>
                <a:cubicBezTo>
                  <a:pt x="415779" y="34467"/>
                  <a:pt x="415779" y="34467"/>
                  <a:pt x="415779" y="34467"/>
                </a:cubicBezTo>
                <a:lnTo>
                  <a:pt x="422734" y="41422"/>
                </a:lnTo>
                <a:cubicBezTo>
                  <a:pt x="428339" y="37930"/>
                  <a:pt x="434481" y="35386"/>
                  <a:pt x="440913" y="33892"/>
                </a:cubicBezTo>
                <a:lnTo>
                  <a:pt x="440913" y="24056"/>
                </a:lnTo>
                <a:cubicBezTo>
                  <a:pt x="440913" y="21020"/>
                  <a:pt x="443375" y="18558"/>
                  <a:pt x="446412" y="18558"/>
                </a:cubicBezTo>
                <a:lnTo>
                  <a:pt x="462907" y="18558"/>
                </a:lnTo>
                <a:cubicBezTo>
                  <a:pt x="465943" y="18558"/>
                  <a:pt x="468406" y="21020"/>
                  <a:pt x="468406" y="24056"/>
                </a:cubicBezTo>
                <a:lnTo>
                  <a:pt x="468406" y="33892"/>
                </a:lnTo>
                <a:cubicBezTo>
                  <a:pt x="474837" y="35386"/>
                  <a:pt x="480979" y="37930"/>
                  <a:pt x="486584" y="41421"/>
                </a:cubicBezTo>
                <a:lnTo>
                  <a:pt x="493538" y="34467"/>
                </a:lnTo>
                <a:cubicBezTo>
                  <a:pt x="495686" y="32320"/>
                  <a:pt x="499170" y="32319"/>
                  <a:pt x="501318" y="34466"/>
                </a:cubicBezTo>
                <a:cubicBezTo>
                  <a:pt x="501318" y="34467"/>
                  <a:pt x="501318" y="34467"/>
                  <a:pt x="501318" y="34467"/>
                </a:cubicBezTo>
                <a:lnTo>
                  <a:pt x="512982" y="46131"/>
                </a:lnTo>
                <a:cubicBezTo>
                  <a:pt x="515130" y="48278"/>
                  <a:pt x="515130" y="51760"/>
                  <a:pt x="512982" y="53907"/>
                </a:cubicBezTo>
                <a:lnTo>
                  <a:pt x="506027" y="60862"/>
                </a:lnTo>
                <a:cubicBezTo>
                  <a:pt x="509516" y="66467"/>
                  <a:pt x="512063" y="72609"/>
                  <a:pt x="513557" y="79042"/>
                </a:cubicBezTo>
                <a:lnTo>
                  <a:pt x="523392" y="79042"/>
                </a:lnTo>
                <a:cubicBezTo>
                  <a:pt x="526427" y="79042"/>
                  <a:pt x="528890" y="81503"/>
                  <a:pt x="528890" y="84540"/>
                </a:cubicBezTo>
                <a:cubicBezTo>
                  <a:pt x="528890" y="84540"/>
                  <a:pt x="528890" y="84540"/>
                  <a:pt x="528890" y="84540"/>
                </a:cubicBezTo>
                <a:close/>
              </a:path>
            </a:pathLst>
          </a:custGeom>
          <a:solidFill>
            <a:schemeClr val="bg1"/>
          </a:solidFill>
          <a:ln w="4614" cap="flat">
            <a:noFill/>
            <a:prstDash val="solid"/>
            <a:miter/>
          </a:ln>
        </p:spPr>
        <p:txBody>
          <a:bodyPr rtlCol="0" anchor="ctr"/>
          <a:lstStyle/>
          <a:p>
            <a:endParaRPr lang="en-US"/>
          </a:p>
        </p:txBody>
      </p:sp>
      <p:sp>
        <p:nvSpPr>
          <p:cNvPr id="515" name="Freeform 514">
            <a:extLst>
              <a:ext uri="{FF2B5EF4-FFF2-40B4-BE49-F238E27FC236}">
                <a16:creationId xmlns:a16="http://schemas.microsoft.com/office/drawing/2014/main" id="{74670128-71DC-91ED-8FC4-4C60DCA4D5A9}"/>
              </a:ext>
            </a:extLst>
          </p:cNvPr>
          <p:cNvSpPr/>
          <p:nvPr/>
        </p:nvSpPr>
        <p:spPr>
          <a:xfrm>
            <a:off x="10623860" y="3342908"/>
            <a:ext cx="426826" cy="115944"/>
          </a:xfrm>
          <a:custGeom>
            <a:avLst/>
            <a:gdLst>
              <a:gd name="connsiteX0" fmla="*/ 389712 w 426826"/>
              <a:gd name="connsiteY0" fmla="*/ 0 h 115944"/>
              <a:gd name="connsiteX1" fmla="*/ 352596 w 426826"/>
              <a:gd name="connsiteY1" fmla="*/ 37115 h 115944"/>
              <a:gd name="connsiteX2" fmla="*/ 389712 w 426826"/>
              <a:gd name="connsiteY2" fmla="*/ 74230 h 115944"/>
              <a:gd name="connsiteX3" fmla="*/ 426827 w 426826"/>
              <a:gd name="connsiteY3" fmla="*/ 37115 h 115944"/>
              <a:gd name="connsiteX4" fmla="*/ 389712 w 426826"/>
              <a:gd name="connsiteY4" fmla="*/ 0 h 115944"/>
              <a:gd name="connsiteX5" fmla="*/ 389712 w 426826"/>
              <a:gd name="connsiteY5" fmla="*/ 55673 h 115944"/>
              <a:gd name="connsiteX6" fmla="*/ 371154 w 426826"/>
              <a:gd name="connsiteY6" fmla="*/ 37115 h 115944"/>
              <a:gd name="connsiteX7" fmla="*/ 389712 w 426826"/>
              <a:gd name="connsiteY7" fmla="*/ 18558 h 115944"/>
              <a:gd name="connsiteX8" fmla="*/ 408269 w 426826"/>
              <a:gd name="connsiteY8" fmla="*/ 37115 h 115944"/>
              <a:gd name="connsiteX9" fmla="*/ 389712 w 426826"/>
              <a:gd name="connsiteY9" fmla="*/ 55673 h 115944"/>
              <a:gd name="connsiteX10" fmla="*/ 156759 w 426826"/>
              <a:gd name="connsiteY10" fmla="*/ 114660 h 115944"/>
              <a:gd name="connsiteX11" fmla="*/ 169495 w 426826"/>
              <a:gd name="connsiteY11" fmla="*/ 111484 h 115944"/>
              <a:gd name="connsiteX12" fmla="*/ 193534 w 426826"/>
              <a:gd name="connsiteY12" fmla="*/ 71460 h 115944"/>
              <a:gd name="connsiteX13" fmla="*/ 190356 w 426826"/>
              <a:gd name="connsiteY13" fmla="*/ 58727 h 115944"/>
              <a:gd name="connsiteX14" fmla="*/ 177623 w 426826"/>
              <a:gd name="connsiteY14" fmla="*/ 61905 h 115944"/>
              <a:gd name="connsiteX15" fmla="*/ 153583 w 426826"/>
              <a:gd name="connsiteY15" fmla="*/ 101929 h 115944"/>
              <a:gd name="connsiteX16" fmla="*/ 156759 w 426826"/>
              <a:gd name="connsiteY16" fmla="*/ 114660 h 115944"/>
              <a:gd name="connsiteX17" fmla="*/ 25365 w 426826"/>
              <a:gd name="connsiteY17" fmla="*/ 111484 h 115944"/>
              <a:gd name="connsiteX18" fmla="*/ 38101 w 426826"/>
              <a:gd name="connsiteY18" fmla="*/ 114660 h 115944"/>
              <a:gd name="connsiteX19" fmla="*/ 41277 w 426826"/>
              <a:gd name="connsiteY19" fmla="*/ 101929 h 115944"/>
              <a:gd name="connsiteX20" fmla="*/ 17237 w 426826"/>
              <a:gd name="connsiteY20" fmla="*/ 61905 h 115944"/>
              <a:gd name="connsiteX21" fmla="*/ 4504 w 426826"/>
              <a:gd name="connsiteY21" fmla="*/ 58727 h 115944"/>
              <a:gd name="connsiteX22" fmla="*/ 1326 w 426826"/>
              <a:gd name="connsiteY22" fmla="*/ 71460 h 115944"/>
              <a:gd name="connsiteX23" fmla="*/ 97430 w 426826"/>
              <a:gd name="connsiteY23" fmla="*/ 106442 h 115944"/>
              <a:gd name="connsiteX24" fmla="*/ 106709 w 426826"/>
              <a:gd name="connsiteY24" fmla="*/ 97163 h 115944"/>
              <a:gd name="connsiteX25" fmla="*/ 106709 w 426826"/>
              <a:gd name="connsiteY25" fmla="*/ 51033 h 115944"/>
              <a:gd name="connsiteX26" fmla="*/ 97430 w 426826"/>
              <a:gd name="connsiteY26" fmla="*/ 41755 h 115944"/>
              <a:gd name="connsiteX27" fmla="*/ 88151 w 426826"/>
              <a:gd name="connsiteY27" fmla="*/ 51033 h 115944"/>
              <a:gd name="connsiteX28" fmla="*/ 88151 w 426826"/>
              <a:gd name="connsiteY28" fmla="*/ 97163 h 115944"/>
              <a:gd name="connsiteX29" fmla="*/ 97430 w 426826"/>
              <a:gd name="connsiteY29" fmla="*/ 106442 h 115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26826" h="115944">
                <a:moveTo>
                  <a:pt x="389712" y="0"/>
                </a:moveTo>
                <a:cubicBezTo>
                  <a:pt x="369213" y="0"/>
                  <a:pt x="352596" y="16617"/>
                  <a:pt x="352596" y="37115"/>
                </a:cubicBezTo>
                <a:cubicBezTo>
                  <a:pt x="352596" y="57613"/>
                  <a:pt x="369213" y="74230"/>
                  <a:pt x="389712" y="74230"/>
                </a:cubicBezTo>
                <a:cubicBezTo>
                  <a:pt x="410208" y="74230"/>
                  <a:pt x="426827" y="57613"/>
                  <a:pt x="426827" y="37115"/>
                </a:cubicBezTo>
                <a:cubicBezTo>
                  <a:pt x="426804" y="16627"/>
                  <a:pt x="410199" y="23"/>
                  <a:pt x="389712" y="0"/>
                </a:cubicBezTo>
                <a:close/>
                <a:moveTo>
                  <a:pt x="389712" y="55673"/>
                </a:moveTo>
                <a:cubicBezTo>
                  <a:pt x="379463" y="55673"/>
                  <a:pt x="371154" y="47364"/>
                  <a:pt x="371154" y="37115"/>
                </a:cubicBezTo>
                <a:cubicBezTo>
                  <a:pt x="371154" y="26866"/>
                  <a:pt x="379463" y="18558"/>
                  <a:pt x="389712" y="18558"/>
                </a:cubicBezTo>
                <a:cubicBezTo>
                  <a:pt x="399960" y="18558"/>
                  <a:pt x="408269" y="26866"/>
                  <a:pt x="408269" y="37115"/>
                </a:cubicBezTo>
                <a:cubicBezTo>
                  <a:pt x="408269" y="47364"/>
                  <a:pt x="399960" y="55673"/>
                  <a:pt x="389712" y="55673"/>
                </a:cubicBezTo>
                <a:close/>
                <a:moveTo>
                  <a:pt x="156759" y="114660"/>
                </a:moveTo>
                <a:cubicBezTo>
                  <a:pt x="161164" y="117225"/>
                  <a:pt x="166810" y="115817"/>
                  <a:pt x="169495" y="111484"/>
                </a:cubicBezTo>
                <a:lnTo>
                  <a:pt x="193534" y="71460"/>
                </a:lnTo>
                <a:cubicBezTo>
                  <a:pt x="196173" y="67066"/>
                  <a:pt x="194750" y="61365"/>
                  <a:pt x="190356" y="58727"/>
                </a:cubicBezTo>
                <a:cubicBezTo>
                  <a:pt x="185962" y="56088"/>
                  <a:pt x="180261" y="57511"/>
                  <a:pt x="177623" y="61905"/>
                </a:cubicBezTo>
                <a:lnTo>
                  <a:pt x="153583" y="101929"/>
                </a:lnTo>
                <a:cubicBezTo>
                  <a:pt x="150946" y="106322"/>
                  <a:pt x="152368" y="112020"/>
                  <a:pt x="156759" y="114660"/>
                </a:cubicBezTo>
                <a:close/>
                <a:moveTo>
                  <a:pt x="25365" y="111484"/>
                </a:moveTo>
                <a:cubicBezTo>
                  <a:pt x="28046" y="115822"/>
                  <a:pt x="33697" y="117232"/>
                  <a:pt x="38101" y="114660"/>
                </a:cubicBezTo>
                <a:cubicBezTo>
                  <a:pt x="42492" y="112020"/>
                  <a:pt x="43914" y="106322"/>
                  <a:pt x="41277" y="101929"/>
                </a:cubicBezTo>
                <a:lnTo>
                  <a:pt x="17237" y="61905"/>
                </a:lnTo>
                <a:cubicBezTo>
                  <a:pt x="14599" y="57511"/>
                  <a:pt x="8898" y="56088"/>
                  <a:pt x="4504" y="58727"/>
                </a:cubicBezTo>
                <a:cubicBezTo>
                  <a:pt x="110" y="61365"/>
                  <a:pt x="-1313" y="67066"/>
                  <a:pt x="1326" y="71460"/>
                </a:cubicBezTo>
                <a:close/>
                <a:moveTo>
                  <a:pt x="97430" y="106442"/>
                </a:moveTo>
                <a:cubicBezTo>
                  <a:pt x="102554" y="106441"/>
                  <a:pt x="106708" y="102287"/>
                  <a:pt x="106709" y="97163"/>
                </a:cubicBezTo>
                <a:lnTo>
                  <a:pt x="106709" y="51033"/>
                </a:lnTo>
                <a:cubicBezTo>
                  <a:pt x="106709" y="45909"/>
                  <a:pt x="102555" y="41755"/>
                  <a:pt x="97430" y="41755"/>
                </a:cubicBezTo>
                <a:cubicBezTo>
                  <a:pt x="92305" y="41755"/>
                  <a:pt x="88151" y="45909"/>
                  <a:pt x="88151" y="51033"/>
                </a:cubicBezTo>
                <a:lnTo>
                  <a:pt x="88151" y="97163"/>
                </a:lnTo>
                <a:cubicBezTo>
                  <a:pt x="88151" y="102287"/>
                  <a:pt x="92306" y="106441"/>
                  <a:pt x="97430" y="106442"/>
                </a:cubicBezTo>
                <a:close/>
              </a:path>
            </a:pathLst>
          </a:custGeom>
          <a:solidFill>
            <a:schemeClr val="bg1"/>
          </a:solidFill>
          <a:ln w="4614" cap="flat">
            <a:noFill/>
            <a:prstDash val="solid"/>
            <a:miter/>
          </a:ln>
        </p:spPr>
        <p:txBody>
          <a:bodyPr rtlCol="0" anchor="ctr"/>
          <a:lstStyle/>
          <a:p>
            <a:endParaRPr lang="en-US"/>
          </a:p>
        </p:txBody>
      </p:sp>
      <p:sp>
        <p:nvSpPr>
          <p:cNvPr id="517" name="Freeform 516">
            <a:extLst>
              <a:ext uri="{FF2B5EF4-FFF2-40B4-BE49-F238E27FC236}">
                <a16:creationId xmlns:a16="http://schemas.microsoft.com/office/drawing/2014/main" id="{8C6C07A6-A60F-B4F0-DFBB-4748720B487E}"/>
              </a:ext>
            </a:extLst>
          </p:cNvPr>
          <p:cNvSpPr/>
          <p:nvPr/>
        </p:nvSpPr>
        <p:spPr>
          <a:xfrm>
            <a:off x="7937975" y="4531672"/>
            <a:ext cx="266700" cy="152400"/>
          </a:xfrm>
          <a:custGeom>
            <a:avLst/>
            <a:gdLst>
              <a:gd name="connsiteX0" fmla="*/ 266700 w 266700"/>
              <a:gd name="connsiteY0" fmla="*/ 152400 h 152400"/>
              <a:gd name="connsiteX1" fmla="*/ 228600 w 266700"/>
              <a:gd name="connsiteY1" fmla="*/ 152400 h 152400"/>
              <a:gd name="connsiteX2" fmla="*/ 175831 w 266700"/>
              <a:gd name="connsiteY2" fmla="*/ 126397 h 152400"/>
              <a:gd name="connsiteX3" fmla="*/ 133350 w 266700"/>
              <a:gd name="connsiteY3" fmla="*/ 152400 h 152400"/>
              <a:gd name="connsiteX4" fmla="*/ 0 w 266700"/>
              <a:gd name="connsiteY4" fmla="*/ 152400 h 152400"/>
              <a:gd name="connsiteX5" fmla="*/ 0 w 266700"/>
              <a:gd name="connsiteY5" fmla="*/ 133350 h 152400"/>
              <a:gd name="connsiteX6" fmla="*/ 133350 w 266700"/>
              <a:gd name="connsiteY6" fmla="*/ 0 h 152400"/>
              <a:gd name="connsiteX7" fmla="*/ 266700 w 266700"/>
              <a:gd name="connsiteY7" fmla="*/ 133350 h 152400"/>
              <a:gd name="connsiteX8" fmla="*/ 180975 w 266700"/>
              <a:gd name="connsiteY8" fmla="*/ 85725 h 152400"/>
              <a:gd name="connsiteX9" fmla="*/ 228600 w 266700"/>
              <a:gd name="connsiteY9" fmla="*/ 133350 h 152400"/>
              <a:gd name="connsiteX10" fmla="*/ 247650 w 266700"/>
              <a:gd name="connsiteY10" fmla="*/ 133350 h 152400"/>
              <a:gd name="connsiteX11" fmla="*/ 133350 w 266700"/>
              <a:gd name="connsiteY11" fmla="*/ 19050 h 152400"/>
              <a:gd name="connsiteX12" fmla="*/ 19050 w 266700"/>
              <a:gd name="connsiteY12" fmla="*/ 133350 h 152400"/>
              <a:gd name="connsiteX13" fmla="*/ 133350 w 266700"/>
              <a:gd name="connsiteY13" fmla="*/ 133350 h 152400"/>
              <a:gd name="connsiteX14" fmla="*/ 161925 w 266700"/>
              <a:gd name="connsiteY14" fmla="*/ 104775 h 152400"/>
              <a:gd name="connsiteX15" fmla="*/ 161925 w 266700"/>
              <a:gd name="connsiteY15" fmla="*/ 85725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6700" h="152400">
                <a:moveTo>
                  <a:pt x="266700" y="152400"/>
                </a:moveTo>
                <a:lnTo>
                  <a:pt x="228600" y="152400"/>
                </a:lnTo>
                <a:cubicBezTo>
                  <a:pt x="207931" y="152380"/>
                  <a:pt x="188440" y="142775"/>
                  <a:pt x="175831" y="126397"/>
                </a:cubicBezTo>
                <a:cubicBezTo>
                  <a:pt x="167693" y="142368"/>
                  <a:pt x="151276" y="152418"/>
                  <a:pt x="133350" y="152400"/>
                </a:cubicBezTo>
                <a:lnTo>
                  <a:pt x="0" y="152400"/>
                </a:lnTo>
                <a:lnTo>
                  <a:pt x="0" y="133350"/>
                </a:lnTo>
                <a:cubicBezTo>
                  <a:pt x="0" y="59703"/>
                  <a:pt x="59703" y="0"/>
                  <a:pt x="133350" y="0"/>
                </a:cubicBezTo>
                <a:cubicBezTo>
                  <a:pt x="206997" y="0"/>
                  <a:pt x="266700" y="59703"/>
                  <a:pt x="266700" y="133350"/>
                </a:cubicBezTo>
                <a:close/>
                <a:moveTo>
                  <a:pt x="180975" y="85725"/>
                </a:moveTo>
                <a:cubicBezTo>
                  <a:pt x="180975" y="112027"/>
                  <a:pt x="202298" y="133350"/>
                  <a:pt x="228600" y="133350"/>
                </a:cubicBezTo>
                <a:lnTo>
                  <a:pt x="247650" y="133350"/>
                </a:lnTo>
                <a:cubicBezTo>
                  <a:pt x="247650" y="70224"/>
                  <a:pt x="196476" y="19050"/>
                  <a:pt x="133350" y="19050"/>
                </a:cubicBezTo>
                <a:cubicBezTo>
                  <a:pt x="70224" y="19050"/>
                  <a:pt x="19050" y="70224"/>
                  <a:pt x="19050" y="133350"/>
                </a:cubicBezTo>
                <a:lnTo>
                  <a:pt x="133350" y="133350"/>
                </a:lnTo>
                <a:cubicBezTo>
                  <a:pt x="149132" y="133350"/>
                  <a:pt x="161925" y="120557"/>
                  <a:pt x="161925" y="104775"/>
                </a:cubicBezTo>
                <a:lnTo>
                  <a:pt x="161925" y="85725"/>
                </a:lnTo>
                <a:close/>
              </a:path>
            </a:pathLst>
          </a:custGeom>
          <a:solidFill>
            <a:schemeClr val="bg1"/>
          </a:solidFill>
          <a:ln w="9525" cap="flat">
            <a:noFill/>
            <a:prstDash val="solid"/>
            <a:miter/>
          </a:ln>
        </p:spPr>
        <p:txBody>
          <a:bodyPr rtlCol="0" anchor="ctr"/>
          <a:lstStyle/>
          <a:p>
            <a:endParaRPr lang="en-US"/>
          </a:p>
        </p:txBody>
      </p:sp>
      <p:sp>
        <p:nvSpPr>
          <p:cNvPr id="518" name="Freeform 517">
            <a:extLst>
              <a:ext uri="{FF2B5EF4-FFF2-40B4-BE49-F238E27FC236}">
                <a16:creationId xmlns:a16="http://schemas.microsoft.com/office/drawing/2014/main" id="{FA60968C-612B-E34D-6C8E-A28339940C64}"/>
              </a:ext>
            </a:extLst>
          </p:cNvPr>
          <p:cNvSpPr/>
          <p:nvPr/>
        </p:nvSpPr>
        <p:spPr>
          <a:xfrm>
            <a:off x="7909400" y="4665022"/>
            <a:ext cx="323850" cy="104775"/>
          </a:xfrm>
          <a:custGeom>
            <a:avLst/>
            <a:gdLst>
              <a:gd name="connsiteX0" fmla="*/ 66675 w 323850"/>
              <a:gd name="connsiteY0" fmla="*/ 104775 h 104775"/>
              <a:gd name="connsiteX1" fmla="*/ 21717 w 323850"/>
              <a:gd name="connsiteY1" fmla="*/ 104775 h 104775"/>
              <a:gd name="connsiteX2" fmla="*/ 0 w 323850"/>
              <a:gd name="connsiteY2" fmla="*/ 83058 h 104775"/>
              <a:gd name="connsiteX3" fmla="*/ 0 w 323850"/>
              <a:gd name="connsiteY3" fmla="*/ 21717 h 104775"/>
              <a:gd name="connsiteX4" fmla="*/ 21717 w 323850"/>
              <a:gd name="connsiteY4" fmla="*/ 0 h 104775"/>
              <a:gd name="connsiteX5" fmla="*/ 66675 w 323850"/>
              <a:gd name="connsiteY5" fmla="*/ 0 h 104775"/>
              <a:gd name="connsiteX6" fmla="*/ 21717 w 323850"/>
              <a:gd name="connsiteY6" fmla="*/ 19050 h 104775"/>
              <a:gd name="connsiteX7" fmla="*/ 19050 w 323850"/>
              <a:gd name="connsiteY7" fmla="*/ 21717 h 104775"/>
              <a:gd name="connsiteX8" fmla="*/ 19050 w 323850"/>
              <a:gd name="connsiteY8" fmla="*/ 83058 h 104775"/>
              <a:gd name="connsiteX9" fmla="*/ 21717 w 323850"/>
              <a:gd name="connsiteY9" fmla="*/ 85725 h 104775"/>
              <a:gd name="connsiteX10" fmla="*/ 47625 w 323850"/>
              <a:gd name="connsiteY10" fmla="*/ 85725 h 104775"/>
              <a:gd name="connsiteX11" fmla="*/ 47625 w 323850"/>
              <a:gd name="connsiteY11" fmla="*/ 19050 h 104775"/>
              <a:gd name="connsiteX12" fmla="*/ 302133 w 323850"/>
              <a:gd name="connsiteY12" fmla="*/ 104775 h 104775"/>
              <a:gd name="connsiteX13" fmla="*/ 257175 w 323850"/>
              <a:gd name="connsiteY13" fmla="*/ 104775 h 104775"/>
              <a:gd name="connsiteX14" fmla="*/ 257175 w 323850"/>
              <a:gd name="connsiteY14" fmla="*/ 0 h 104775"/>
              <a:gd name="connsiteX15" fmla="*/ 302133 w 323850"/>
              <a:gd name="connsiteY15" fmla="*/ 0 h 104775"/>
              <a:gd name="connsiteX16" fmla="*/ 323850 w 323850"/>
              <a:gd name="connsiteY16" fmla="*/ 21717 h 104775"/>
              <a:gd name="connsiteX17" fmla="*/ 323850 w 323850"/>
              <a:gd name="connsiteY17" fmla="*/ 83058 h 104775"/>
              <a:gd name="connsiteX18" fmla="*/ 302133 w 323850"/>
              <a:gd name="connsiteY18" fmla="*/ 104775 h 104775"/>
              <a:gd name="connsiteX19" fmla="*/ 276225 w 323850"/>
              <a:gd name="connsiteY19" fmla="*/ 85725 h 104775"/>
              <a:gd name="connsiteX20" fmla="*/ 302133 w 323850"/>
              <a:gd name="connsiteY20" fmla="*/ 85725 h 104775"/>
              <a:gd name="connsiteX21" fmla="*/ 304800 w 323850"/>
              <a:gd name="connsiteY21" fmla="*/ 83058 h 104775"/>
              <a:gd name="connsiteX22" fmla="*/ 304800 w 323850"/>
              <a:gd name="connsiteY22" fmla="*/ 21717 h 104775"/>
              <a:gd name="connsiteX23" fmla="*/ 302133 w 323850"/>
              <a:gd name="connsiteY23" fmla="*/ 19050 h 104775"/>
              <a:gd name="connsiteX24" fmla="*/ 276225 w 323850"/>
              <a:gd name="connsiteY24" fmla="*/ 19050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3850" h="104775">
                <a:moveTo>
                  <a:pt x="66675" y="104775"/>
                </a:moveTo>
                <a:lnTo>
                  <a:pt x="21717" y="104775"/>
                </a:lnTo>
                <a:cubicBezTo>
                  <a:pt x="9723" y="104775"/>
                  <a:pt x="0" y="95052"/>
                  <a:pt x="0" y="83058"/>
                </a:cubicBezTo>
                <a:lnTo>
                  <a:pt x="0" y="21717"/>
                </a:lnTo>
                <a:cubicBezTo>
                  <a:pt x="0" y="9723"/>
                  <a:pt x="9723" y="0"/>
                  <a:pt x="21717" y="0"/>
                </a:cubicBezTo>
                <a:lnTo>
                  <a:pt x="66675" y="0"/>
                </a:lnTo>
                <a:close/>
                <a:moveTo>
                  <a:pt x="21717" y="19050"/>
                </a:moveTo>
                <a:cubicBezTo>
                  <a:pt x="20265" y="19100"/>
                  <a:pt x="19100" y="20265"/>
                  <a:pt x="19050" y="21717"/>
                </a:cubicBezTo>
                <a:lnTo>
                  <a:pt x="19050" y="83058"/>
                </a:lnTo>
                <a:cubicBezTo>
                  <a:pt x="19100" y="84510"/>
                  <a:pt x="20265" y="85675"/>
                  <a:pt x="21717" y="85725"/>
                </a:cubicBezTo>
                <a:lnTo>
                  <a:pt x="47625" y="85725"/>
                </a:lnTo>
                <a:lnTo>
                  <a:pt x="47625" y="19050"/>
                </a:lnTo>
                <a:close/>
                <a:moveTo>
                  <a:pt x="302133" y="104775"/>
                </a:moveTo>
                <a:lnTo>
                  <a:pt x="257175" y="104775"/>
                </a:lnTo>
                <a:lnTo>
                  <a:pt x="257175" y="0"/>
                </a:lnTo>
                <a:lnTo>
                  <a:pt x="302133" y="0"/>
                </a:lnTo>
                <a:cubicBezTo>
                  <a:pt x="314127" y="0"/>
                  <a:pt x="323850" y="9723"/>
                  <a:pt x="323850" y="21717"/>
                </a:cubicBezTo>
                <a:lnTo>
                  <a:pt x="323850" y="83058"/>
                </a:lnTo>
                <a:cubicBezTo>
                  <a:pt x="323850" y="95052"/>
                  <a:pt x="314127" y="104775"/>
                  <a:pt x="302133" y="104775"/>
                </a:cubicBezTo>
                <a:close/>
                <a:moveTo>
                  <a:pt x="276225" y="85725"/>
                </a:moveTo>
                <a:lnTo>
                  <a:pt x="302133" y="85725"/>
                </a:lnTo>
                <a:cubicBezTo>
                  <a:pt x="303585" y="85675"/>
                  <a:pt x="304750" y="84510"/>
                  <a:pt x="304800" y="83058"/>
                </a:cubicBezTo>
                <a:lnTo>
                  <a:pt x="304800" y="21717"/>
                </a:lnTo>
                <a:cubicBezTo>
                  <a:pt x="304750" y="20265"/>
                  <a:pt x="303585" y="19100"/>
                  <a:pt x="302133" y="19050"/>
                </a:cubicBezTo>
                <a:lnTo>
                  <a:pt x="276225" y="19050"/>
                </a:lnTo>
                <a:close/>
              </a:path>
            </a:pathLst>
          </a:custGeom>
          <a:solidFill>
            <a:schemeClr val="bg1"/>
          </a:solidFill>
          <a:ln w="9525" cap="flat">
            <a:noFill/>
            <a:prstDash val="solid"/>
            <a:miter/>
          </a:ln>
        </p:spPr>
        <p:txBody>
          <a:bodyPr rtlCol="0" anchor="ctr"/>
          <a:lstStyle/>
          <a:p>
            <a:endParaRPr lang="en-US"/>
          </a:p>
        </p:txBody>
      </p:sp>
      <p:sp>
        <p:nvSpPr>
          <p:cNvPr id="519" name="Freeform 518">
            <a:extLst>
              <a:ext uri="{FF2B5EF4-FFF2-40B4-BE49-F238E27FC236}">
                <a16:creationId xmlns:a16="http://schemas.microsoft.com/office/drawing/2014/main" id="{F4B6AE11-8886-29C8-EECE-AF681EEE301F}"/>
              </a:ext>
            </a:extLst>
          </p:cNvPr>
          <p:cNvSpPr/>
          <p:nvPr/>
        </p:nvSpPr>
        <p:spPr>
          <a:xfrm>
            <a:off x="7928450" y="4503097"/>
            <a:ext cx="285750" cy="171450"/>
          </a:xfrm>
          <a:custGeom>
            <a:avLst/>
            <a:gdLst>
              <a:gd name="connsiteX0" fmla="*/ 285750 w 285750"/>
              <a:gd name="connsiteY0" fmla="*/ 171450 h 171450"/>
              <a:gd name="connsiteX1" fmla="*/ 266700 w 285750"/>
              <a:gd name="connsiteY1" fmla="*/ 171450 h 171450"/>
              <a:gd name="connsiteX2" fmla="*/ 266700 w 285750"/>
              <a:gd name="connsiteY2" fmla="*/ 142875 h 171450"/>
              <a:gd name="connsiteX3" fmla="*/ 142875 w 285750"/>
              <a:gd name="connsiteY3" fmla="*/ 19050 h 171450"/>
              <a:gd name="connsiteX4" fmla="*/ 19050 w 285750"/>
              <a:gd name="connsiteY4" fmla="*/ 142875 h 171450"/>
              <a:gd name="connsiteX5" fmla="*/ 19050 w 285750"/>
              <a:gd name="connsiteY5" fmla="*/ 171450 h 171450"/>
              <a:gd name="connsiteX6" fmla="*/ 0 w 285750"/>
              <a:gd name="connsiteY6" fmla="*/ 171450 h 171450"/>
              <a:gd name="connsiteX7" fmla="*/ 0 w 285750"/>
              <a:gd name="connsiteY7" fmla="*/ 142875 h 171450"/>
              <a:gd name="connsiteX8" fmla="*/ 142875 w 285750"/>
              <a:gd name="connsiteY8" fmla="*/ 0 h 171450"/>
              <a:gd name="connsiteX9" fmla="*/ 285750 w 285750"/>
              <a:gd name="connsiteY9" fmla="*/ 14287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5750" h="171450">
                <a:moveTo>
                  <a:pt x="285750" y="171450"/>
                </a:moveTo>
                <a:lnTo>
                  <a:pt x="266700" y="171450"/>
                </a:lnTo>
                <a:lnTo>
                  <a:pt x="266700" y="142875"/>
                </a:lnTo>
                <a:cubicBezTo>
                  <a:pt x="266700" y="74488"/>
                  <a:pt x="211262" y="19050"/>
                  <a:pt x="142875" y="19050"/>
                </a:cubicBezTo>
                <a:cubicBezTo>
                  <a:pt x="74488" y="19050"/>
                  <a:pt x="19050" y="74488"/>
                  <a:pt x="19050" y="142875"/>
                </a:cubicBezTo>
                <a:lnTo>
                  <a:pt x="19050" y="171450"/>
                </a:lnTo>
                <a:lnTo>
                  <a:pt x="0" y="171450"/>
                </a:lnTo>
                <a:lnTo>
                  <a:pt x="0" y="142875"/>
                </a:lnTo>
                <a:cubicBezTo>
                  <a:pt x="0" y="63967"/>
                  <a:pt x="63967" y="0"/>
                  <a:pt x="142875" y="0"/>
                </a:cubicBezTo>
                <a:cubicBezTo>
                  <a:pt x="221783" y="0"/>
                  <a:pt x="285750" y="63967"/>
                  <a:pt x="285750" y="142875"/>
                </a:cubicBezTo>
                <a:close/>
              </a:path>
            </a:pathLst>
          </a:custGeom>
          <a:solidFill>
            <a:schemeClr val="bg1"/>
          </a:solidFill>
          <a:ln w="9525" cap="flat">
            <a:noFill/>
            <a:prstDash val="solid"/>
            <a:miter/>
          </a:ln>
        </p:spPr>
        <p:txBody>
          <a:bodyPr rtlCol="0" anchor="ctr"/>
          <a:lstStyle/>
          <a:p>
            <a:endParaRPr lang="en-US"/>
          </a:p>
        </p:txBody>
      </p:sp>
      <p:sp>
        <p:nvSpPr>
          <p:cNvPr id="520" name="Freeform 519">
            <a:extLst>
              <a:ext uri="{FF2B5EF4-FFF2-40B4-BE49-F238E27FC236}">
                <a16:creationId xmlns:a16="http://schemas.microsoft.com/office/drawing/2014/main" id="{58582535-8773-7E4D-D1B2-4464454147EE}"/>
              </a:ext>
            </a:extLst>
          </p:cNvPr>
          <p:cNvSpPr/>
          <p:nvPr/>
        </p:nvSpPr>
        <p:spPr>
          <a:xfrm>
            <a:off x="7957025" y="4617397"/>
            <a:ext cx="228600" cy="223838"/>
          </a:xfrm>
          <a:custGeom>
            <a:avLst/>
            <a:gdLst>
              <a:gd name="connsiteX0" fmla="*/ 114300 w 228600"/>
              <a:gd name="connsiteY0" fmla="*/ 223838 h 223838"/>
              <a:gd name="connsiteX1" fmla="*/ 57150 w 228600"/>
              <a:gd name="connsiteY1" fmla="*/ 204788 h 223838"/>
              <a:gd name="connsiteX2" fmla="*/ 50768 w 228600"/>
              <a:gd name="connsiteY2" fmla="*/ 199644 h 223838"/>
              <a:gd name="connsiteX3" fmla="*/ 15145 w 228600"/>
              <a:gd name="connsiteY3" fmla="*/ 154400 h 223838"/>
              <a:gd name="connsiteX4" fmla="*/ 0 w 228600"/>
              <a:gd name="connsiteY4" fmla="*/ 90488 h 223838"/>
              <a:gd name="connsiteX5" fmla="*/ 0 w 228600"/>
              <a:gd name="connsiteY5" fmla="*/ 47625 h 223838"/>
              <a:gd name="connsiteX6" fmla="*/ 114300 w 228600"/>
              <a:gd name="connsiteY6" fmla="*/ 47625 h 223838"/>
              <a:gd name="connsiteX7" fmla="*/ 142875 w 228600"/>
              <a:gd name="connsiteY7" fmla="*/ 19050 h 223838"/>
              <a:gd name="connsiteX8" fmla="*/ 142875 w 228600"/>
              <a:gd name="connsiteY8" fmla="*/ 0 h 223838"/>
              <a:gd name="connsiteX9" fmla="*/ 161925 w 228600"/>
              <a:gd name="connsiteY9" fmla="*/ 0 h 223838"/>
              <a:gd name="connsiteX10" fmla="*/ 209550 w 228600"/>
              <a:gd name="connsiteY10" fmla="*/ 47625 h 223838"/>
              <a:gd name="connsiteX11" fmla="*/ 228600 w 228600"/>
              <a:gd name="connsiteY11" fmla="*/ 47625 h 223838"/>
              <a:gd name="connsiteX12" fmla="*/ 228600 w 228600"/>
              <a:gd name="connsiteY12" fmla="*/ 90488 h 223838"/>
              <a:gd name="connsiteX13" fmla="*/ 177546 w 228600"/>
              <a:gd name="connsiteY13" fmla="*/ 200025 h 223838"/>
              <a:gd name="connsiteX14" fmla="*/ 171260 w 228600"/>
              <a:gd name="connsiteY14" fmla="*/ 204978 h 223838"/>
              <a:gd name="connsiteX15" fmla="*/ 114300 w 228600"/>
              <a:gd name="connsiteY15" fmla="*/ 223838 h 223838"/>
              <a:gd name="connsiteX16" fmla="*/ 19050 w 228600"/>
              <a:gd name="connsiteY16" fmla="*/ 66675 h 223838"/>
              <a:gd name="connsiteX17" fmla="*/ 19050 w 228600"/>
              <a:gd name="connsiteY17" fmla="*/ 90488 h 223838"/>
              <a:gd name="connsiteX18" fmla="*/ 32194 w 228600"/>
              <a:gd name="connsiteY18" fmla="*/ 145828 h 223838"/>
              <a:gd name="connsiteX19" fmla="*/ 63246 w 228600"/>
              <a:gd name="connsiteY19" fmla="*/ 185261 h 223838"/>
              <a:gd name="connsiteX20" fmla="*/ 68390 w 228600"/>
              <a:gd name="connsiteY20" fmla="*/ 189452 h 223838"/>
              <a:gd name="connsiteX21" fmla="*/ 160020 w 228600"/>
              <a:gd name="connsiteY21" fmla="*/ 189452 h 223838"/>
              <a:gd name="connsiteX22" fmla="*/ 165068 w 228600"/>
              <a:gd name="connsiteY22" fmla="*/ 185356 h 223838"/>
              <a:gd name="connsiteX23" fmla="*/ 209550 w 228600"/>
              <a:gd name="connsiteY23" fmla="*/ 90488 h 223838"/>
              <a:gd name="connsiteX24" fmla="*/ 209550 w 228600"/>
              <a:gd name="connsiteY24" fmla="*/ 66675 h 223838"/>
              <a:gd name="connsiteX25" fmla="*/ 156781 w 228600"/>
              <a:gd name="connsiteY25" fmla="*/ 40672 h 223838"/>
              <a:gd name="connsiteX26" fmla="*/ 114300 w 228600"/>
              <a:gd name="connsiteY26" fmla="*/ 66675 h 223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28600" h="223838">
                <a:moveTo>
                  <a:pt x="114300" y="223838"/>
                </a:moveTo>
                <a:cubicBezTo>
                  <a:pt x="93683" y="223886"/>
                  <a:pt x="73615" y="217197"/>
                  <a:pt x="57150" y="204788"/>
                </a:cubicBezTo>
                <a:cubicBezTo>
                  <a:pt x="54932" y="203190"/>
                  <a:pt x="52801" y="201473"/>
                  <a:pt x="50768" y="199644"/>
                </a:cubicBezTo>
                <a:cubicBezTo>
                  <a:pt x="35895" y="187186"/>
                  <a:pt x="23766" y="171781"/>
                  <a:pt x="15145" y="154400"/>
                </a:cubicBezTo>
                <a:cubicBezTo>
                  <a:pt x="5228" y="134552"/>
                  <a:pt x="44" y="112676"/>
                  <a:pt x="0" y="90488"/>
                </a:cubicBezTo>
                <a:lnTo>
                  <a:pt x="0" y="47625"/>
                </a:lnTo>
                <a:lnTo>
                  <a:pt x="114300" y="47625"/>
                </a:lnTo>
                <a:cubicBezTo>
                  <a:pt x="130082" y="47625"/>
                  <a:pt x="142875" y="34832"/>
                  <a:pt x="142875" y="19050"/>
                </a:cubicBezTo>
                <a:lnTo>
                  <a:pt x="142875" y="0"/>
                </a:lnTo>
                <a:lnTo>
                  <a:pt x="161925" y="0"/>
                </a:lnTo>
                <a:cubicBezTo>
                  <a:pt x="161925" y="26302"/>
                  <a:pt x="183248" y="47625"/>
                  <a:pt x="209550" y="47625"/>
                </a:cubicBezTo>
                <a:lnTo>
                  <a:pt x="228600" y="47625"/>
                </a:lnTo>
                <a:lnTo>
                  <a:pt x="228600" y="90488"/>
                </a:lnTo>
                <a:cubicBezTo>
                  <a:pt x="228714" y="132775"/>
                  <a:pt x="210003" y="172920"/>
                  <a:pt x="177546" y="200025"/>
                </a:cubicBezTo>
                <a:cubicBezTo>
                  <a:pt x="175544" y="201791"/>
                  <a:pt x="173445" y="203444"/>
                  <a:pt x="171260" y="204978"/>
                </a:cubicBezTo>
                <a:cubicBezTo>
                  <a:pt x="154839" y="217311"/>
                  <a:pt x="134836" y="223935"/>
                  <a:pt x="114300" y="223838"/>
                </a:cubicBezTo>
                <a:close/>
                <a:moveTo>
                  <a:pt x="19050" y="66675"/>
                </a:moveTo>
                <a:lnTo>
                  <a:pt x="19050" y="90488"/>
                </a:lnTo>
                <a:cubicBezTo>
                  <a:pt x="19078" y="109704"/>
                  <a:pt x="23578" y="128651"/>
                  <a:pt x="32194" y="145828"/>
                </a:cubicBezTo>
                <a:cubicBezTo>
                  <a:pt x="39698" y="160984"/>
                  <a:pt x="50273" y="174412"/>
                  <a:pt x="63246" y="185261"/>
                </a:cubicBezTo>
                <a:cubicBezTo>
                  <a:pt x="64885" y="186748"/>
                  <a:pt x="66602" y="188147"/>
                  <a:pt x="68390" y="189452"/>
                </a:cubicBezTo>
                <a:cubicBezTo>
                  <a:pt x="95521" y="209867"/>
                  <a:pt x="132888" y="209867"/>
                  <a:pt x="160020" y="189452"/>
                </a:cubicBezTo>
                <a:cubicBezTo>
                  <a:pt x="161799" y="188211"/>
                  <a:pt x="163487" y="186842"/>
                  <a:pt x="165068" y="185356"/>
                </a:cubicBezTo>
                <a:cubicBezTo>
                  <a:pt x="193290" y="161940"/>
                  <a:pt x="209599" y="127159"/>
                  <a:pt x="209550" y="90488"/>
                </a:cubicBezTo>
                <a:lnTo>
                  <a:pt x="209550" y="66675"/>
                </a:lnTo>
                <a:cubicBezTo>
                  <a:pt x="188881" y="66655"/>
                  <a:pt x="169390" y="57050"/>
                  <a:pt x="156781" y="40672"/>
                </a:cubicBezTo>
                <a:cubicBezTo>
                  <a:pt x="148643" y="56643"/>
                  <a:pt x="132226" y="66693"/>
                  <a:pt x="114300" y="66675"/>
                </a:cubicBezTo>
                <a:close/>
              </a:path>
            </a:pathLst>
          </a:custGeom>
          <a:solidFill>
            <a:schemeClr val="bg1"/>
          </a:solidFill>
          <a:ln w="9525" cap="flat">
            <a:noFill/>
            <a:prstDash val="solid"/>
            <a:miter/>
          </a:ln>
        </p:spPr>
        <p:txBody>
          <a:bodyPr rtlCol="0" anchor="ctr"/>
          <a:lstStyle/>
          <a:p>
            <a:endParaRPr lang="en-US"/>
          </a:p>
        </p:txBody>
      </p:sp>
      <p:sp>
        <p:nvSpPr>
          <p:cNvPr id="521" name="Freeform 520">
            <a:extLst>
              <a:ext uri="{FF2B5EF4-FFF2-40B4-BE49-F238E27FC236}">
                <a16:creationId xmlns:a16="http://schemas.microsoft.com/office/drawing/2014/main" id="{6D7905C2-D6F6-1537-950D-D0799944DAD2}"/>
              </a:ext>
            </a:extLst>
          </p:cNvPr>
          <p:cNvSpPr/>
          <p:nvPr/>
        </p:nvSpPr>
        <p:spPr>
          <a:xfrm>
            <a:off x="8004650" y="4788847"/>
            <a:ext cx="133350" cy="118205"/>
          </a:xfrm>
          <a:custGeom>
            <a:avLst/>
            <a:gdLst>
              <a:gd name="connsiteX0" fmla="*/ 66675 w 133350"/>
              <a:gd name="connsiteY0" fmla="*/ 118205 h 118205"/>
              <a:gd name="connsiteX1" fmla="*/ 0 w 133350"/>
              <a:gd name="connsiteY1" fmla="*/ 51530 h 118205"/>
              <a:gd name="connsiteX2" fmla="*/ 0 w 133350"/>
              <a:gd name="connsiteY2" fmla="*/ 0 h 118205"/>
              <a:gd name="connsiteX3" fmla="*/ 15907 w 133350"/>
              <a:gd name="connsiteY3" fmla="*/ 14192 h 118205"/>
              <a:gd name="connsiteX4" fmla="*/ 20765 w 133350"/>
              <a:gd name="connsiteY4" fmla="*/ 18193 h 118205"/>
              <a:gd name="connsiteX5" fmla="*/ 112395 w 133350"/>
              <a:gd name="connsiteY5" fmla="*/ 18193 h 118205"/>
              <a:gd name="connsiteX6" fmla="*/ 117443 w 133350"/>
              <a:gd name="connsiteY6" fmla="*/ 14097 h 118205"/>
              <a:gd name="connsiteX7" fmla="*/ 133350 w 133350"/>
              <a:gd name="connsiteY7" fmla="*/ 0 h 118205"/>
              <a:gd name="connsiteX8" fmla="*/ 133350 w 133350"/>
              <a:gd name="connsiteY8" fmla="*/ 51721 h 118205"/>
              <a:gd name="connsiteX9" fmla="*/ 19050 w 133350"/>
              <a:gd name="connsiteY9" fmla="*/ 43720 h 118205"/>
              <a:gd name="connsiteX10" fmla="*/ 66675 w 133350"/>
              <a:gd name="connsiteY10" fmla="*/ 91345 h 118205"/>
              <a:gd name="connsiteX11" fmla="*/ 114300 w 133350"/>
              <a:gd name="connsiteY11" fmla="*/ 43720 h 118205"/>
              <a:gd name="connsiteX12" fmla="*/ 114300 w 133350"/>
              <a:gd name="connsiteY12" fmla="*/ 39624 h 118205"/>
              <a:gd name="connsiteX13" fmla="*/ 19050 w 133350"/>
              <a:gd name="connsiteY13" fmla="*/ 39624 h 118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3350" h="118205">
                <a:moveTo>
                  <a:pt x="66675" y="118205"/>
                </a:moveTo>
                <a:lnTo>
                  <a:pt x="0" y="51530"/>
                </a:lnTo>
                <a:lnTo>
                  <a:pt x="0" y="0"/>
                </a:lnTo>
                <a:lnTo>
                  <a:pt x="15907" y="14192"/>
                </a:lnTo>
                <a:cubicBezTo>
                  <a:pt x="17439" y="15628"/>
                  <a:pt x="19061" y="16964"/>
                  <a:pt x="20765" y="18193"/>
                </a:cubicBezTo>
                <a:cubicBezTo>
                  <a:pt x="47896" y="38608"/>
                  <a:pt x="85263" y="38608"/>
                  <a:pt x="112395" y="18193"/>
                </a:cubicBezTo>
                <a:cubicBezTo>
                  <a:pt x="114174" y="16952"/>
                  <a:pt x="115862" y="15583"/>
                  <a:pt x="117443" y="14097"/>
                </a:cubicBezTo>
                <a:lnTo>
                  <a:pt x="133350" y="0"/>
                </a:lnTo>
                <a:lnTo>
                  <a:pt x="133350" y="51721"/>
                </a:lnTo>
                <a:close/>
                <a:moveTo>
                  <a:pt x="19050" y="43720"/>
                </a:moveTo>
                <a:lnTo>
                  <a:pt x="66675" y="91345"/>
                </a:lnTo>
                <a:lnTo>
                  <a:pt x="114300" y="43720"/>
                </a:lnTo>
                <a:lnTo>
                  <a:pt x="114300" y="39624"/>
                </a:lnTo>
                <a:cubicBezTo>
                  <a:pt x="84752" y="56350"/>
                  <a:pt x="48598" y="56350"/>
                  <a:pt x="19050" y="39624"/>
                </a:cubicBezTo>
                <a:close/>
              </a:path>
            </a:pathLst>
          </a:custGeom>
          <a:solidFill>
            <a:schemeClr val="bg1"/>
          </a:solidFill>
          <a:ln w="9525" cap="flat">
            <a:noFill/>
            <a:prstDash val="solid"/>
            <a:miter/>
          </a:ln>
        </p:spPr>
        <p:txBody>
          <a:bodyPr rtlCol="0" anchor="ctr"/>
          <a:lstStyle/>
          <a:p>
            <a:endParaRPr lang="en-US"/>
          </a:p>
        </p:txBody>
      </p:sp>
      <p:sp>
        <p:nvSpPr>
          <p:cNvPr id="522" name="Freeform 521">
            <a:extLst>
              <a:ext uri="{FF2B5EF4-FFF2-40B4-BE49-F238E27FC236}">
                <a16:creationId xmlns:a16="http://schemas.microsoft.com/office/drawing/2014/main" id="{6C1FB67D-8F8A-174C-A5B6-5A98C2657AA0}"/>
              </a:ext>
            </a:extLst>
          </p:cNvPr>
          <p:cNvSpPr/>
          <p:nvPr/>
        </p:nvSpPr>
        <p:spPr>
          <a:xfrm>
            <a:off x="7814150" y="4855522"/>
            <a:ext cx="514350" cy="152400"/>
          </a:xfrm>
          <a:custGeom>
            <a:avLst/>
            <a:gdLst>
              <a:gd name="connsiteX0" fmla="*/ 514350 w 514350"/>
              <a:gd name="connsiteY0" fmla="*/ 152400 h 152400"/>
              <a:gd name="connsiteX1" fmla="*/ 0 w 514350"/>
              <a:gd name="connsiteY1" fmla="*/ 152400 h 152400"/>
              <a:gd name="connsiteX2" fmla="*/ 0 w 514350"/>
              <a:gd name="connsiteY2" fmla="*/ 142875 h 152400"/>
              <a:gd name="connsiteX3" fmla="*/ 142875 w 514350"/>
              <a:gd name="connsiteY3" fmla="*/ 0 h 152400"/>
              <a:gd name="connsiteX4" fmla="*/ 180975 w 514350"/>
              <a:gd name="connsiteY4" fmla="*/ 0 h 152400"/>
              <a:gd name="connsiteX5" fmla="*/ 180975 w 514350"/>
              <a:gd name="connsiteY5" fmla="*/ 69532 h 152400"/>
              <a:gd name="connsiteX6" fmla="*/ 257175 w 514350"/>
              <a:gd name="connsiteY6" fmla="*/ 27242 h 152400"/>
              <a:gd name="connsiteX7" fmla="*/ 333375 w 514350"/>
              <a:gd name="connsiteY7" fmla="*/ 69532 h 152400"/>
              <a:gd name="connsiteX8" fmla="*/ 333375 w 514350"/>
              <a:gd name="connsiteY8" fmla="*/ 0 h 152400"/>
              <a:gd name="connsiteX9" fmla="*/ 371475 w 514350"/>
              <a:gd name="connsiteY9" fmla="*/ 0 h 152400"/>
              <a:gd name="connsiteX10" fmla="*/ 514350 w 514350"/>
              <a:gd name="connsiteY10" fmla="*/ 142875 h 152400"/>
              <a:gd name="connsiteX11" fmla="*/ 19050 w 514350"/>
              <a:gd name="connsiteY11" fmla="*/ 133350 h 152400"/>
              <a:gd name="connsiteX12" fmla="*/ 495300 w 514350"/>
              <a:gd name="connsiteY12" fmla="*/ 133350 h 152400"/>
              <a:gd name="connsiteX13" fmla="*/ 371475 w 514350"/>
              <a:gd name="connsiteY13" fmla="*/ 19050 h 152400"/>
              <a:gd name="connsiteX14" fmla="*/ 352425 w 514350"/>
              <a:gd name="connsiteY14" fmla="*/ 19050 h 152400"/>
              <a:gd name="connsiteX15" fmla="*/ 352425 w 514350"/>
              <a:gd name="connsiteY15" fmla="*/ 101918 h 152400"/>
              <a:gd name="connsiteX16" fmla="*/ 257175 w 514350"/>
              <a:gd name="connsiteY16" fmla="*/ 48958 h 152400"/>
              <a:gd name="connsiteX17" fmla="*/ 161925 w 514350"/>
              <a:gd name="connsiteY17" fmla="*/ 101918 h 152400"/>
              <a:gd name="connsiteX18" fmla="*/ 161925 w 514350"/>
              <a:gd name="connsiteY18" fmla="*/ 19050 h 152400"/>
              <a:gd name="connsiteX19" fmla="*/ 142875 w 514350"/>
              <a:gd name="connsiteY19" fmla="*/ 19050 h 152400"/>
              <a:gd name="connsiteX20" fmla="*/ 19050 w 514350"/>
              <a:gd name="connsiteY20" fmla="*/ 13335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14350" h="152400">
                <a:moveTo>
                  <a:pt x="514350" y="152400"/>
                </a:moveTo>
                <a:lnTo>
                  <a:pt x="0" y="152400"/>
                </a:lnTo>
                <a:lnTo>
                  <a:pt x="0" y="142875"/>
                </a:lnTo>
                <a:cubicBezTo>
                  <a:pt x="0" y="63967"/>
                  <a:pt x="63967" y="0"/>
                  <a:pt x="142875" y="0"/>
                </a:cubicBezTo>
                <a:lnTo>
                  <a:pt x="180975" y="0"/>
                </a:lnTo>
                <a:lnTo>
                  <a:pt x="180975" y="69532"/>
                </a:lnTo>
                <a:lnTo>
                  <a:pt x="257175" y="27242"/>
                </a:lnTo>
                <a:lnTo>
                  <a:pt x="333375" y="69532"/>
                </a:lnTo>
                <a:lnTo>
                  <a:pt x="333375" y="0"/>
                </a:lnTo>
                <a:lnTo>
                  <a:pt x="371475" y="0"/>
                </a:lnTo>
                <a:cubicBezTo>
                  <a:pt x="450383" y="0"/>
                  <a:pt x="514350" y="63967"/>
                  <a:pt x="514350" y="142875"/>
                </a:cubicBezTo>
                <a:close/>
                <a:moveTo>
                  <a:pt x="19050" y="133350"/>
                </a:moveTo>
                <a:lnTo>
                  <a:pt x="495300" y="133350"/>
                </a:lnTo>
                <a:cubicBezTo>
                  <a:pt x="490313" y="68709"/>
                  <a:pt x="436308" y="18858"/>
                  <a:pt x="371475" y="19050"/>
                </a:cubicBezTo>
                <a:lnTo>
                  <a:pt x="352425" y="19050"/>
                </a:lnTo>
                <a:lnTo>
                  <a:pt x="352425" y="101918"/>
                </a:lnTo>
                <a:lnTo>
                  <a:pt x="257175" y="48958"/>
                </a:lnTo>
                <a:lnTo>
                  <a:pt x="161925" y="101918"/>
                </a:lnTo>
                <a:lnTo>
                  <a:pt x="161925" y="19050"/>
                </a:lnTo>
                <a:lnTo>
                  <a:pt x="142875" y="19050"/>
                </a:lnTo>
                <a:cubicBezTo>
                  <a:pt x="78042" y="18858"/>
                  <a:pt x="24037" y="68709"/>
                  <a:pt x="19050" y="133350"/>
                </a:cubicBezTo>
                <a:close/>
              </a:path>
            </a:pathLst>
          </a:custGeom>
          <a:solidFill>
            <a:schemeClr val="bg1"/>
          </a:solidFill>
          <a:ln w="9525" cap="flat">
            <a:noFill/>
            <a:prstDash val="solid"/>
            <a:miter/>
          </a:ln>
        </p:spPr>
        <p:txBody>
          <a:bodyPr rtlCol="0" anchor="ctr"/>
          <a:lstStyle/>
          <a:p>
            <a:endParaRPr lang="en-US"/>
          </a:p>
        </p:txBody>
      </p:sp>
      <p:sp>
        <p:nvSpPr>
          <p:cNvPr id="523" name="Freeform 522">
            <a:extLst>
              <a:ext uri="{FF2B5EF4-FFF2-40B4-BE49-F238E27FC236}">
                <a16:creationId xmlns:a16="http://schemas.microsoft.com/office/drawing/2014/main" id="{86CF01F3-0727-D7EA-336B-9B01795B853F}"/>
              </a:ext>
            </a:extLst>
          </p:cNvPr>
          <p:cNvSpPr/>
          <p:nvPr/>
        </p:nvSpPr>
        <p:spPr>
          <a:xfrm>
            <a:off x="7976075" y="4823041"/>
            <a:ext cx="110870" cy="134397"/>
          </a:xfrm>
          <a:custGeom>
            <a:avLst/>
            <a:gdLst>
              <a:gd name="connsiteX0" fmla="*/ 0 w 110870"/>
              <a:gd name="connsiteY0" fmla="*/ 134398 h 134397"/>
              <a:gd name="connsiteX1" fmla="*/ 0 w 110870"/>
              <a:gd name="connsiteY1" fmla="*/ 38100 h 134397"/>
              <a:gd name="connsiteX2" fmla="*/ 38100 w 110870"/>
              <a:gd name="connsiteY2" fmla="*/ 0 h 134397"/>
              <a:gd name="connsiteX3" fmla="*/ 110871 w 110870"/>
              <a:gd name="connsiteY3" fmla="*/ 72771 h 134397"/>
              <a:gd name="connsiteX4" fmla="*/ 19050 w 110870"/>
              <a:gd name="connsiteY4" fmla="*/ 45910 h 134397"/>
              <a:gd name="connsiteX5" fmla="*/ 19050 w 110870"/>
              <a:gd name="connsiteY5" fmla="*/ 102013 h 134397"/>
              <a:gd name="connsiteX6" fmla="*/ 79629 w 110870"/>
              <a:gd name="connsiteY6" fmla="*/ 68390 h 134397"/>
              <a:gd name="connsiteX7" fmla="*/ 38100 w 110870"/>
              <a:gd name="connsiteY7" fmla="*/ 26860 h 13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870" h="134397">
                <a:moveTo>
                  <a:pt x="0" y="134398"/>
                </a:moveTo>
                <a:lnTo>
                  <a:pt x="0" y="38100"/>
                </a:lnTo>
                <a:lnTo>
                  <a:pt x="38100" y="0"/>
                </a:lnTo>
                <a:lnTo>
                  <a:pt x="110871" y="72771"/>
                </a:lnTo>
                <a:close/>
                <a:moveTo>
                  <a:pt x="19050" y="45910"/>
                </a:moveTo>
                <a:lnTo>
                  <a:pt x="19050" y="102013"/>
                </a:lnTo>
                <a:lnTo>
                  <a:pt x="79629" y="68390"/>
                </a:lnTo>
                <a:lnTo>
                  <a:pt x="38100" y="26860"/>
                </a:lnTo>
                <a:close/>
              </a:path>
            </a:pathLst>
          </a:custGeom>
          <a:solidFill>
            <a:schemeClr val="bg1"/>
          </a:solidFill>
          <a:ln w="9525" cap="flat">
            <a:noFill/>
            <a:prstDash val="solid"/>
            <a:miter/>
          </a:ln>
        </p:spPr>
        <p:txBody>
          <a:bodyPr rtlCol="0" anchor="ctr"/>
          <a:lstStyle/>
          <a:p>
            <a:endParaRPr lang="en-US"/>
          </a:p>
        </p:txBody>
      </p:sp>
      <p:sp>
        <p:nvSpPr>
          <p:cNvPr id="524" name="Freeform 523">
            <a:extLst>
              <a:ext uri="{FF2B5EF4-FFF2-40B4-BE49-F238E27FC236}">
                <a16:creationId xmlns:a16="http://schemas.microsoft.com/office/drawing/2014/main" id="{E40C02B3-885C-B3C6-2F0C-28501CCD0785}"/>
              </a:ext>
            </a:extLst>
          </p:cNvPr>
          <p:cNvSpPr/>
          <p:nvPr/>
        </p:nvSpPr>
        <p:spPr>
          <a:xfrm>
            <a:off x="8033225" y="4750747"/>
            <a:ext cx="180975" cy="257175"/>
          </a:xfrm>
          <a:custGeom>
            <a:avLst/>
            <a:gdLst>
              <a:gd name="connsiteX0" fmla="*/ 133350 w 180975"/>
              <a:gd name="connsiteY0" fmla="*/ 206693 h 257175"/>
              <a:gd name="connsiteX1" fmla="*/ 22479 w 180975"/>
              <a:gd name="connsiteY1" fmla="*/ 145066 h 257175"/>
              <a:gd name="connsiteX2" fmla="*/ 95250 w 180975"/>
              <a:gd name="connsiteY2" fmla="*/ 72295 h 257175"/>
              <a:gd name="connsiteX3" fmla="*/ 133350 w 180975"/>
              <a:gd name="connsiteY3" fmla="*/ 110395 h 257175"/>
              <a:gd name="connsiteX4" fmla="*/ 53721 w 180975"/>
              <a:gd name="connsiteY4" fmla="*/ 140684 h 257175"/>
              <a:gd name="connsiteX5" fmla="*/ 114300 w 180975"/>
              <a:gd name="connsiteY5" fmla="*/ 174308 h 257175"/>
              <a:gd name="connsiteX6" fmla="*/ 114300 w 180975"/>
              <a:gd name="connsiteY6" fmla="*/ 118205 h 257175"/>
              <a:gd name="connsiteX7" fmla="*/ 95250 w 180975"/>
              <a:gd name="connsiteY7" fmla="*/ 99155 h 257175"/>
              <a:gd name="connsiteX8" fmla="*/ 133350 w 180975"/>
              <a:gd name="connsiteY8" fmla="*/ 57150 h 257175"/>
              <a:gd name="connsiteX9" fmla="*/ 47625 w 180975"/>
              <a:gd name="connsiteY9" fmla="*/ 57150 h 257175"/>
              <a:gd name="connsiteX10" fmla="*/ 38100 w 180975"/>
              <a:gd name="connsiteY10" fmla="*/ 47625 h 257175"/>
              <a:gd name="connsiteX11" fmla="*/ 47625 w 180975"/>
              <a:gd name="connsiteY11" fmla="*/ 38100 h 257175"/>
              <a:gd name="connsiteX12" fmla="*/ 133350 w 180975"/>
              <a:gd name="connsiteY12" fmla="*/ 38100 h 257175"/>
              <a:gd name="connsiteX13" fmla="*/ 161925 w 180975"/>
              <a:gd name="connsiteY13" fmla="*/ 9525 h 257175"/>
              <a:gd name="connsiteX14" fmla="*/ 171450 w 180975"/>
              <a:gd name="connsiteY14" fmla="*/ 0 h 257175"/>
              <a:gd name="connsiteX15" fmla="*/ 180975 w 180975"/>
              <a:gd name="connsiteY15" fmla="*/ 9525 h 257175"/>
              <a:gd name="connsiteX16" fmla="*/ 133350 w 180975"/>
              <a:gd name="connsiteY16" fmla="*/ 57150 h 257175"/>
              <a:gd name="connsiteX17" fmla="*/ 9525 w 180975"/>
              <a:gd name="connsiteY17" fmla="*/ 257175 h 257175"/>
              <a:gd name="connsiteX18" fmla="*/ 0 w 180975"/>
              <a:gd name="connsiteY18" fmla="*/ 247650 h 257175"/>
              <a:gd name="connsiteX19" fmla="*/ 0 w 180975"/>
              <a:gd name="connsiteY19" fmla="*/ 161925 h 257175"/>
              <a:gd name="connsiteX20" fmla="*/ 9525 w 180975"/>
              <a:gd name="connsiteY20" fmla="*/ 152400 h 257175"/>
              <a:gd name="connsiteX21" fmla="*/ 19050 w 180975"/>
              <a:gd name="connsiteY21" fmla="*/ 161925 h 257175"/>
              <a:gd name="connsiteX22" fmla="*/ 19050 w 180975"/>
              <a:gd name="connsiteY22" fmla="*/ 247650 h 257175"/>
              <a:gd name="connsiteX23" fmla="*/ 9525 w 180975"/>
              <a:gd name="connsiteY23" fmla="*/ 257175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80975" h="257175">
                <a:moveTo>
                  <a:pt x="133350" y="206693"/>
                </a:moveTo>
                <a:lnTo>
                  <a:pt x="22479" y="145066"/>
                </a:lnTo>
                <a:lnTo>
                  <a:pt x="95250" y="72295"/>
                </a:lnTo>
                <a:lnTo>
                  <a:pt x="133350" y="110395"/>
                </a:lnTo>
                <a:close/>
                <a:moveTo>
                  <a:pt x="53721" y="140684"/>
                </a:moveTo>
                <a:lnTo>
                  <a:pt x="114300" y="174308"/>
                </a:lnTo>
                <a:lnTo>
                  <a:pt x="114300" y="118205"/>
                </a:lnTo>
                <a:lnTo>
                  <a:pt x="95250" y="99155"/>
                </a:lnTo>
                <a:close/>
                <a:moveTo>
                  <a:pt x="133350" y="57150"/>
                </a:moveTo>
                <a:lnTo>
                  <a:pt x="47625" y="57150"/>
                </a:lnTo>
                <a:cubicBezTo>
                  <a:pt x="42364" y="57150"/>
                  <a:pt x="38100" y="52886"/>
                  <a:pt x="38100" y="47625"/>
                </a:cubicBezTo>
                <a:cubicBezTo>
                  <a:pt x="38100" y="42364"/>
                  <a:pt x="42364" y="38100"/>
                  <a:pt x="47625" y="38100"/>
                </a:cubicBezTo>
                <a:lnTo>
                  <a:pt x="133350" y="38100"/>
                </a:lnTo>
                <a:cubicBezTo>
                  <a:pt x="149132" y="38100"/>
                  <a:pt x="161925" y="25307"/>
                  <a:pt x="161925" y="9525"/>
                </a:cubicBezTo>
                <a:cubicBezTo>
                  <a:pt x="161925" y="4264"/>
                  <a:pt x="166189" y="0"/>
                  <a:pt x="171450" y="0"/>
                </a:cubicBezTo>
                <a:cubicBezTo>
                  <a:pt x="176711" y="0"/>
                  <a:pt x="180975" y="4264"/>
                  <a:pt x="180975" y="9525"/>
                </a:cubicBezTo>
                <a:cubicBezTo>
                  <a:pt x="180975" y="35827"/>
                  <a:pt x="159652" y="57150"/>
                  <a:pt x="133350" y="57150"/>
                </a:cubicBezTo>
                <a:close/>
                <a:moveTo>
                  <a:pt x="9525" y="257175"/>
                </a:moveTo>
                <a:cubicBezTo>
                  <a:pt x="4264" y="257175"/>
                  <a:pt x="0" y="252911"/>
                  <a:pt x="0" y="247650"/>
                </a:cubicBezTo>
                <a:lnTo>
                  <a:pt x="0" y="161925"/>
                </a:lnTo>
                <a:cubicBezTo>
                  <a:pt x="0" y="156664"/>
                  <a:pt x="4264" y="152400"/>
                  <a:pt x="9525" y="152400"/>
                </a:cubicBezTo>
                <a:cubicBezTo>
                  <a:pt x="14786" y="152400"/>
                  <a:pt x="19050" y="156664"/>
                  <a:pt x="19050" y="161925"/>
                </a:cubicBezTo>
                <a:lnTo>
                  <a:pt x="19050" y="247650"/>
                </a:lnTo>
                <a:cubicBezTo>
                  <a:pt x="19050" y="252911"/>
                  <a:pt x="14786" y="257175"/>
                  <a:pt x="9525" y="257175"/>
                </a:cubicBezTo>
                <a:close/>
              </a:path>
            </a:pathLst>
          </a:custGeom>
          <a:solidFill>
            <a:schemeClr val="bg1"/>
          </a:solidFill>
          <a:ln w="9525" cap="flat">
            <a:noFill/>
            <a:prstDash val="solid"/>
            <a:miter/>
          </a:ln>
        </p:spPr>
        <p:txBody>
          <a:bodyPr rtlCol="0" anchor="ctr"/>
          <a:lstStyle/>
          <a:p>
            <a:endParaRPr lang="en-US"/>
          </a:p>
        </p:txBody>
      </p:sp>
      <p:sp>
        <p:nvSpPr>
          <p:cNvPr id="525" name="Freeform 524">
            <a:extLst>
              <a:ext uri="{FF2B5EF4-FFF2-40B4-BE49-F238E27FC236}">
                <a16:creationId xmlns:a16="http://schemas.microsoft.com/office/drawing/2014/main" id="{010AAB64-23AE-129E-7CF5-83D66AC37016}"/>
              </a:ext>
            </a:extLst>
          </p:cNvPr>
          <p:cNvSpPr/>
          <p:nvPr/>
        </p:nvSpPr>
        <p:spPr>
          <a:xfrm>
            <a:off x="8090375" y="4903147"/>
            <a:ext cx="19050" cy="104775"/>
          </a:xfrm>
          <a:custGeom>
            <a:avLst/>
            <a:gdLst>
              <a:gd name="connsiteX0" fmla="*/ 9525 w 19050"/>
              <a:gd name="connsiteY0" fmla="*/ 104775 h 104775"/>
              <a:gd name="connsiteX1" fmla="*/ 0 w 19050"/>
              <a:gd name="connsiteY1" fmla="*/ 95250 h 104775"/>
              <a:gd name="connsiteX2" fmla="*/ 0 w 19050"/>
              <a:gd name="connsiteY2" fmla="*/ 9525 h 104775"/>
              <a:gd name="connsiteX3" fmla="*/ 9525 w 19050"/>
              <a:gd name="connsiteY3" fmla="*/ 0 h 104775"/>
              <a:gd name="connsiteX4" fmla="*/ 19050 w 19050"/>
              <a:gd name="connsiteY4" fmla="*/ 9525 h 104775"/>
              <a:gd name="connsiteX5" fmla="*/ 19050 w 19050"/>
              <a:gd name="connsiteY5" fmla="*/ 95250 h 104775"/>
              <a:gd name="connsiteX6" fmla="*/ 9525 w 19050"/>
              <a:gd name="connsiteY6" fmla="*/ 104775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50" h="104775">
                <a:moveTo>
                  <a:pt x="9525" y="104775"/>
                </a:moveTo>
                <a:cubicBezTo>
                  <a:pt x="4264" y="104775"/>
                  <a:pt x="0" y="100511"/>
                  <a:pt x="0" y="95250"/>
                </a:cubicBezTo>
                <a:lnTo>
                  <a:pt x="0" y="9525"/>
                </a:lnTo>
                <a:cubicBezTo>
                  <a:pt x="0" y="4264"/>
                  <a:pt x="4264" y="0"/>
                  <a:pt x="9525" y="0"/>
                </a:cubicBezTo>
                <a:cubicBezTo>
                  <a:pt x="14786" y="0"/>
                  <a:pt x="19050" y="4264"/>
                  <a:pt x="19050" y="9525"/>
                </a:cubicBezTo>
                <a:lnTo>
                  <a:pt x="19050" y="95250"/>
                </a:lnTo>
                <a:cubicBezTo>
                  <a:pt x="19050" y="100511"/>
                  <a:pt x="14786" y="104775"/>
                  <a:pt x="9525" y="104775"/>
                </a:cubicBezTo>
                <a:close/>
              </a:path>
            </a:pathLst>
          </a:custGeom>
          <a:solidFill>
            <a:schemeClr val="bg1"/>
          </a:solidFill>
          <a:ln w="9525" cap="flat">
            <a:noFill/>
            <a:prstDash val="solid"/>
            <a:miter/>
          </a:ln>
        </p:spPr>
        <p:txBody>
          <a:bodyPr rtlCol="0" anchor="ctr"/>
          <a:lstStyle/>
          <a:p>
            <a:endParaRPr lang="en-US"/>
          </a:p>
        </p:txBody>
      </p:sp>
      <p:sp>
        <p:nvSpPr>
          <p:cNvPr id="526" name="Freeform 525">
            <a:extLst>
              <a:ext uri="{FF2B5EF4-FFF2-40B4-BE49-F238E27FC236}">
                <a16:creationId xmlns:a16="http://schemas.microsoft.com/office/drawing/2014/main" id="{54DA089D-379A-9E1E-1151-8E29D8A31FA5}"/>
              </a:ext>
            </a:extLst>
          </p:cNvPr>
          <p:cNvSpPr/>
          <p:nvPr/>
        </p:nvSpPr>
        <p:spPr>
          <a:xfrm>
            <a:off x="8052275" y="4779322"/>
            <a:ext cx="38100" cy="28575"/>
          </a:xfrm>
          <a:custGeom>
            <a:avLst/>
            <a:gdLst>
              <a:gd name="connsiteX0" fmla="*/ 28575 w 38100"/>
              <a:gd name="connsiteY0" fmla="*/ 0 h 28575"/>
              <a:gd name="connsiteX1" fmla="*/ 38100 w 38100"/>
              <a:gd name="connsiteY1" fmla="*/ 9525 h 28575"/>
              <a:gd name="connsiteX2" fmla="*/ 38100 w 38100"/>
              <a:gd name="connsiteY2" fmla="*/ 19050 h 28575"/>
              <a:gd name="connsiteX3" fmla="*/ 28575 w 38100"/>
              <a:gd name="connsiteY3" fmla="*/ 28575 h 28575"/>
              <a:gd name="connsiteX4" fmla="*/ 9525 w 38100"/>
              <a:gd name="connsiteY4" fmla="*/ 28575 h 28575"/>
              <a:gd name="connsiteX5" fmla="*/ 0 w 38100"/>
              <a:gd name="connsiteY5" fmla="*/ 19050 h 28575"/>
              <a:gd name="connsiteX6" fmla="*/ 0 w 38100"/>
              <a:gd name="connsiteY6" fmla="*/ 9525 h 28575"/>
              <a:gd name="connsiteX7" fmla="*/ 9525 w 38100"/>
              <a:gd name="connsiteY7" fmla="*/ 0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00" h="28575">
                <a:moveTo>
                  <a:pt x="28575" y="0"/>
                </a:moveTo>
                <a:cubicBezTo>
                  <a:pt x="33836" y="0"/>
                  <a:pt x="38100" y="4264"/>
                  <a:pt x="38100" y="9525"/>
                </a:cubicBezTo>
                <a:lnTo>
                  <a:pt x="38100" y="19050"/>
                </a:lnTo>
                <a:cubicBezTo>
                  <a:pt x="38100" y="24311"/>
                  <a:pt x="33836" y="28575"/>
                  <a:pt x="28575" y="28575"/>
                </a:cubicBezTo>
                <a:lnTo>
                  <a:pt x="9525" y="28575"/>
                </a:lnTo>
                <a:cubicBezTo>
                  <a:pt x="4264" y="28575"/>
                  <a:pt x="0" y="24311"/>
                  <a:pt x="0" y="19050"/>
                </a:cubicBezTo>
                <a:lnTo>
                  <a:pt x="0" y="9525"/>
                </a:lnTo>
                <a:cubicBezTo>
                  <a:pt x="0" y="4264"/>
                  <a:pt x="4264" y="0"/>
                  <a:pt x="9525" y="0"/>
                </a:cubicBezTo>
                <a:close/>
              </a:path>
            </a:pathLst>
          </a:custGeom>
          <a:solidFill>
            <a:schemeClr val="bg1"/>
          </a:solidFill>
          <a:ln w="9525" cap="flat">
            <a:noFill/>
            <a:prstDash val="solid"/>
            <a:miter/>
          </a:ln>
        </p:spPr>
        <p:txBody>
          <a:bodyPr rtlCol="0" anchor="ctr"/>
          <a:lstStyle/>
          <a:p>
            <a:endParaRPr lang="en-US"/>
          </a:p>
        </p:txBody>
      </p:sp>
      <p:sp>
        <p:nvSpPr>
          <p:cNvPr id="528" name="Freeform 527">
            <a:extLst>
              <a:ext uri="{FF2B5EF4-FFF2-40B4-BE49-F238E27FC236}">
                <a16:creationId xmlns:a16="http://schemas.microsoft.com/office/drawing/2014/main" id="{8B48D9F7-0CA5-7154-481D-11EB48DCFA99}"/>
              </a:ext>
            </a:extLst>
          </p:cNvPr>
          <p:cNvSpPr/>
          <p:nvPr/>
        </p:nvSpPr>
        <p:spPr>
          <a:xfrm>
            <a:off x="8729415" y="3311059"/>
            <a:ext cx="498390" cy="498390"/>
          </a:xfrm>
          <a:custGeom>
            <a:avLst/>
            <a:gdLst>
              <a:gd name="connsiteX0" fmla="*/ 485275 w 498390"/>
              <a:gd name="connsiteY0" fmla="*/ 196733 h 498390"/>
              <a:gd name="connsiteX1" fmla="*/ 452355 w 498390"/>
              <a:gd name="connsiteY1" fmla="*/ 196733 h 498390"/>
              <a:gd name="connsiteX2" fmla="*/ 429927 w 498390"/>
              <a:gd name="connsiteY2" fmla="*/ 142697 h 498390"/>
              <a:gd name="connsiteX3" fmla="*/ 453273 w 498390"/>
              <a:gd name="connsiteY3" fmla="*/ 119351 h 498390"/>
              <a:gd name="connsiteX4" fmla="*/ 453273 w 498390"/>
              <a:gd name="connsiteY4" fmla="*/ 100859 h 498390"/>
              <a:gd name="connsiteX5" fmla="*/ 397532 w 498390"/>
              <a:gd name="connsiteY5" fmla="*/ 45117 h 498390"/>
              <a:gd name="connsiteX6" fmla="*/ 379039 w 498390"/>
              <a:gd name="connsiteY6" fmla="*/ 45117 h 498390"/>
              <a:gd name="connsiteX7" fmla="*/ 355693 w 498390"/>
              <a:gd name="connsiteY7" fmla="*/ 68463 h 498390"/>
              <a:gd name="connsiteX8" fmla="*/ 301657 w 498390"/>
              <a:gd name="connsiteY8" fmla="*/ 46036 h 498390"/>
              <a:gd name="connsiteX9" fmla="*/ 301657 w 498390"/>
              <a:gd name="connsiteY9" fmla="*/ 13116 h 498390"/>
              <a:gd name="connsiteX10" fmla="*/ 288542 w 498390"/>
              <a:gd name="connsiteY10" fmla="*/ 0 h 498390"/>
              <a:gd name="connsiteX11" fmla="*/ 209849 w 498390"/>
              <a:gd name="connsiteY11" fmla="*/ 0 h 498390"/>
              <a:gd name="connsiteX12" fmla="*/ 196733 w 498390"/>
              <a:gd name="connsiteY12" fmla="*/ 13116 h 498390"/>
              <a:gd name="connsiteX13" fmla="*/ 196733 w 498390"/>
              <a:gd name="connsiteY13" fmla="*/ 46036 h 498390"/>
              <a:gd name="connsiteX14" fmla="*/ 142697 w 498390"/>
              <a:gd name="connsiteY14" fmla="*/ 68463 h 498390"/>
              <a:gd name="connsiteX15" fmla="*/ 119351 w 498390"/>
              <a:gd name="connsiteY15" fmla="*/ 45117 h 498390"/>
              <a:gd name="connsiteX16" fmla="*/ 100859 w 498390"/>
              <a:gd name="connsiteY16" fmla="*/ 45117 h 498390"/>
              <a:gd name="connsiteX17" fmla="*/ 45117 w 498390"/>
              <a:gd name="connsiteY17" fmla="*/ 100859 h 498390"/>
              <a:gd name="connsiteX18" fmla="*/ 45117 w 498390"/>
              <a:gd name="connsiteY18" fmla="*/ 119351 h 498390"/>
              <a:gd name="connsiteX19" fmla="*/ 68463 w 498390"/>
              <a:gd name="connsiteY19" fmla="*/ 142697 h 498390"/>
              <a:gd name="connsiteX20" fmla="*/ 46036 w 498390"/>
              <a:gd name="connsiteY20" fmla="*/ 196733 h 498390"/>
              <a:gd name="connsiteX21" fmla="*/ 13116 w 498390"/>
              <a:gd name="connsiteY21" fmla="*/ 196733 h 498390"/>
              <a:gd name="connsiteX22" fmla="*/ 0 w 498390"/>
              <a:gd name="connsiteY22" fmla="*/ 209849 h 498390"/>
              <a:gd name="connsiteX23" fmla="*/ 0 w 498390"/>
              <a:gd name="connsiteY23" fmla="*/ 288542 h 498390"/>
              <a:gd name="connsiteX24" fmla="*/ 13116 w 498390"/>
              <a:gd name="connsiteY24" fmla="*/ 301657 h 498390"/>
              <a:gd name="connsiteX25" fmla="*/ 46036 w 498390"/>
              <a:gd name="connsiteY25" fmla="*/ 301657 h 498390"/>
              <a:gd name="connsiteX26" fmla="*/ 68463 w 498390"/>
              <a:gd name="connsiteY26" fmla="*/ 355693 h 498390"/>
              <a:gd name="connsiteX27" fmla="*/ 45117 w 498390"/>
              <a:gd name="connsiteY27" fmla="*/ 379039 h 498390"/>
              <a:gd name="connsiteX28" fmla="*/ 45117 w 498390"/>
              <a:gd name="connsiteY28" fmla="*/ 397532 h 498390"/>
              <a:gd name="connsiteX29" fmla="*/ 100859 w 498390"/>
              <a:gd name="connsiteY29" fmla="*/ 453273 h 498390"/>
              <a:gd name="connsiteX30" fmla="*/ 119351 w 498390"/>
              <a:gd name="connsiteY30" fmla="*/ 453273 h 498390"/>
              <a:gd name="connsiteX31" fmla="*/ 142697 w 498390"/>
              <a:gd name="connsiteY31" fmla="*/ 429927 h 498390"/>
              <a:gd name="connsiteX32" fmla="*/ 196733 w 498390"/>
              <a:gd name="connsiteY32" fmla="*/ 452355 h 498390"/>
              <a:gd name="connsiteX33" fmla="*/ 196733 w 498390"/>
              <a:gd name="connsiteY33" fmla="*/ 485275 h 498390"/>
              <a:gd name="connsiteX34" fmla="*/ 209849 w 498390"/>
              <a:gd name="connsiteY34" fmla="*/ 498391 h 498390"/>
              <a:gd name="connsiteX35" fmla="*/ 288542 w 498390"/>
              <a:gd name="connsiteY35" fmla="*/ 498391 h 498390"/>
              <a:gd name="connsiteX36" fmla="*/ 301657 w 498390"/>
              <a:gd name="connsiteY36" fmla="*/ 485275 h 498390"/>
              <a:gd name="connsiteX37" fmla="*/ 301657 w 498390"/>
              <a:gd name="connsiteY37" fmla="*/ 452355 h 498390"/>
              <a:gd name="connsiteX38" fmla="*/ 355693 w 498390"/>
              <a:gd name="connsiteY38" fmla="*/ 429927 h 498390"/>
              <a:gd name="connsiteX39" fmla="*/ 379039 w 498390"/>
              <a:gd name="connsiteY39" fmla="*/ 453273 h 498390"/>
              <a:gd name="connsiteX40" fmla="*/ 397532 w 498390"/>
              <a:gd name="connsiteY40" fmla="*/ 453273 h 498390"/>
              <a:gd name="connsiteX41" fmla="*/ 453273 w 498390"/>
              <a:gd name="connsiteY41" fmla="*/ 397532 h 498390"/>
              <a:gd name="connsiteX42" fmla="*/ 453273 w 498390"/>
              <a:gd name="connsiteY42" fmla="*/ 379039 h 498390"/>
              <a:gd name="connsiteX43" fmla="*/ 429927 w 498390"/>
              <a:gd name="connsiteY43" fmla="*/ 355693 h 498390"/>
              <a:gd name="connsiteX44" fmla="*/ 452355 w 498390"/>
              <a:gd name="connsiteY44" fmla="*/ 301657 h 498390"/>
              <a:gd name="connsiteX45" fmla="*/ 485275 w 498390"/>
              <a:gd name="connsiteY45" fmla="*/ 301657 h 498390"/>
              <a:gd name="connsiteX46" fmla="*/ 498391 w 498390"/>
              <a:gd name="connsiteY46" fmla="*/ 288542 h 498390"/>
              <a:gd name="connsiteX47" fmla="*/ 498391 w 498390"/>
              <a:gd name="connsiteY47" fmla="*/ 209849 h 498390"/>
              <a:gd name="connsiteX48" fmla="*/ 485275 w 498390"/>
              <a:gd name="connsiteY48" fmla="*/ 196733 h 498390"/>
              <a:gd name="connsiteX49" fmla="*/ 472160 w 498390"/>
              <a:gd name="connsiteY49" fmla="*/ 275426 h 498390"/>
              <a:gd name="connsiteX50" fmla="*/ 441994 w 498390"/>
              <a:gd name="connsiteY50" fmla="*/ 275426 h 498390"/>
              <a:gd name="connsiteX51" fmla="*/ 429141 w 498390"/>
              <a:gd name="connsiteY51" fmla="*/ 285919 h 498390"/>
              <a:gd name="connsiteX52" fmla="*/ 402385 w 498390"/>
              <a:gd name="connsiteY52" fmla="*/ 350447 h 498390"/>
              <a:gd name="connsiteX53" fmla="*/ 403959 w 498390"/>
              <a:gd name="connsiteY53" fmla="*/ 366842 h 498390"/>
              <a:gd name="connsiteX54" fmla="*/ 425468 w 498390"/>
              <a:gd name="connsiteY54" fmla="*/ 388351 h 498390"/>
              <a:gd name="connsiteX55" fmla="*/ 388351 w 498390"/>
              <a:gd name="connsiteY55" fmla="*/ 425468 h 498390"/>
              <a:gd name="connsiteX56" fmla="*/ 366842 w 498390"/>
              <a:gd name="connsiteY56" fmla="*/ 403959 h 498390"/>
              <a:gd name="connsiteX57" fmla="*/ 350447 w 498390"/>
              <a:gd name="connsiteY57" fmla="*/ 402385 h 498390"/>
              <a:gd name="connsiteX58" fmla="*/ 285919 w 498390"/>
              <a:gd name="connsiteY58" fmla="*/ 429141 h 498390"/>
              <a:gd name="connsiteX59" fmla="*/ 275426 w 498390"/>
              <a:gd name="connsiteY59" fmla="*/ 441994 h 498390"/>
              <a:gd name="connsiteX60" fmla="*/ 275426 w 498390"/>
              <a:gd name="connsiteY60" fmla="*/ 472160 h 498390"/>
              <a:gd name="connsiteX61" fmla="*/ 222964 w 498390"/>
              <a:gd name="connsiteY61" fmla="*/ 472160 h 498390"/>
              <a:gd name="connsiteX62" fmla="*/ 222964 w 498390"/>
              <a:gd name="connsiteY62" fmla="*/ 441994 h 498390"/>
              <a:gd name="connsiteX63" fmla="*/ 212472 w 498390"/>
              <a:gd name="connsiteY63" fmla="*/ 429141 h 498390"/>
              <a:gd name="connsiteX64" fmla="*/ 147943 w 498390"/>
              <a:gd name="connsiteY64" fmla="*/ 402385 h 498390"/>
              <a:gd name="connsiteX65" fmla="*/ 131549 w 498390"/>
              <a:gd name="connsiteY65" fmla="*/ 403959 h 498390"/>
              <a:gd name="connsiteX66" fmla="*/ 110039 w 498390"/>
              <a:gd name="connsiteY66" fmla="*/ 425468 h 498390"/>
              <a:gd name="connsiteX67" fmla="*/ 72922 w 498390"/>
              <a:gd name="connsiteY67" fmla="*/ 388351 h 498390"/>
              <a:gd name="connsiteX68" fmla="*/ 94432 w 498390"/>
              <a:gd name="connsiteY68" fmla="*/ 366842 h 498390"/>
              <a:gd name="connsiteX69" fmla="*/ 96006 w 498390"/>
              <a:gd name="connsiteY69" fmla="*/ 350447 h 498390"/>
              <a:gd name="connsiteX70" fmla="*/ 69250 w 498390"/>
              <a:gd name="connsiteY70" fmla="*/ 285919 h 498390"/>
              <a:gd name="connsiteX71" fmla="*/ 56397 w 498390"/>
              <a:gd name="connsiteY71" fmla="*/ 275426 h 498390"/>
              <a:gd name="connsiteX72" fmla="*/ 26231 w 498390"/>
              <a:gd name="connsiteY72" fmla="*/ 275426 h 498390"/>
              <a:gd name="connsiteX73" fmla="*/ 26231 w 498390"/>
              <a:gd name="connsiteY73" fmla="*/ 222964 h 498390"/>
              <a:gd name="connsiteX74" fmla="*/ 56397 w 498390"/>
              <a:gd name="connsiteY74" fmla="*/ 222964 h 498390"/>
              <a:gd name="connsiteX75" fmla="*/ 69250 w 498390"/>
              <a:gd name="connsiteY75" fmla="*/ 212472 h 498390"/>
              <a:gd name="connsiteX76" fmla="*/ 96006 w 498390"/>
              <a:gd name="connsiteY76" fmla="*/ 147943 h 498390"/>
              <a:gd name="connsiteX77" fmla="*/ 94432 w 498390"/>
              <a:gd name="connsiteY77" fmla="*/ 131549 h 498390"/>
              <a:gd name="connsiteX78" fmla="*/ 72922 w 498390"/>
              <a:gd name="connsiteY78" fmla="*/ 110039 h 498390"/>
              <a:gd name="connsiteX79" fmla="*/ 110039 w 498390"/>
              <a:gd name="connsiteY79" fmla="*/ 72922 h 498390"/>
              <a:gd name="connsiteX80" fmla="*/ 131549 w 498390"/>
              <a:gd name="connsiteY80" fmla="*/ 94432 h 498390"/>
              <a:gd name="connsiteX81" fmla="*/ 147943 w 498390"/>
              <a:gd name="connsiteY81" fmla="*/ 96006 h 498390"/>
              <a:gd name="connsiteX82" fmla="*/ 212472 w 498390"/>
              <a:gd name="connsiteY82" fmla="*/ 69250 h 498390"/>
              <a:gd name="connsiteX83" fmla="*/ 222964 w 498390"/>
              <a:gd name="connsiteY83" fmla="*/ 56397 h 498390"/>
              <a:gd name="connsiteX84" fmla="*/ 222964 w 498390"/>
              <a:gd name="connsiteY84" fmla="*/ 26231 h 498390"/>
              <a:gd name="connsiteX85" fmla="*/ 275426 w 498390"/>
              <a:gd name="connsiteY85" fmla="*/ 26231 h 498390"/>
              <a:gd name="connsiteX86" fmla="*/ 275426 w 498390"/>
              <a:gd name="connsiteY86" fmla="*/ 56397 h 498390"/>
              <a:gd name="connsiteX87" fmla="*/ 285919 w 498390"/>
              <a:gd name="connsiteY87" fmla="*/ 69250 h 498390"/>
              <a:gd name="connsiteX88" fmla="*/ 350447 w 498390"/>
              <a:gd name="connsiteY88" fmla="*/ 96006 h 498390"/>
              <a:gd name="connsiteX89" fmla="*/ 366842 w 498390"/>
              <a:gd name="connsiteY89" fmla="*/ 94432 h 498390"/>
              <a:gd name="connsiteX90" fmla="*/ 388351 w 498390"/>
              <a:gd name="connsiteY90" fmla="*/ 72922 h 498390"/>
              <a:gd name="connsiteX91" fmla="*/ 425468 w 498390"/>
              <a:gd name="connsiteY91" fmla="*/ 110039 h 498390"/>
              <a:gd name="connsiteX92" fmla="*/ 403959 w 498390"/>
              <a:gd name="connsiteY92" fmla="*/ 131549 h 498390"/>
              <a:gd name="connsiteX93" fmla="*/ 402385 w 498390"/>
              <a:gd name="connsiteY93" fmla="*/ 147943 h 498390"/>
              <a:gd name="connsiteX94" fmla="*/ 429141 w 498390"/>
              <a:gd name="connsiteY94" fmla="*/ 212472 h 498390"/>
              <a:gd name="connsiteX95" fmla="*/ 441994 w 498390"/>
              <a:gd name="connsiteY95" fmla="*/ 222964 h 498390"/>
              <a:gd name="connsiteX96" fmla="*/ 472160 w 498390"/>
              <a:gd name="connsiteY96" fmla="*/ 222964 h 498390"/>
              <a:gd name="connsiteX97" fmla="*/ 472160 w 498390"/>
              <a:gd name="connsiteY97" fmla="*/ 275426 h 49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498390" h="498390">
                <a:moveTo>
                  <a:pt x="485275" y="196733"/>
                </a:moveTo>
                <a:lnTo>
                  <a:pt x="452355" y="196733"/>
                </a:lnTo>
                <a:cubicBezTo>
                  <a:pt x="447502" y="177716"/>
                  <a:pt x="440026" y="159616"/>
                  <a:pt x="429927" y="142697"/>
                </a:cubicBezTo>
                <a:lnTo>
                  <a:pt x="453273" y="119351"/>
                </a:lnTo>
                <a:cubicBezTo>
                  <a:pt x="458388" y="114236"/>
                  <a:pt x="458388" y="105974"/>
                  <a:pt x="453273" y="100859"/>
                </a:cubicBezTo>
                <a:lnTo>
                  <a:pt x="397532" y="45117"/>
                </a:lnTo>
                <a:cubicBezTo>
                  <a:pt x="392417" y="40002"/>
                  <a:pt x="384154" y="40002"/>
                  <a:pt x="379039" y="45117"/>
                </a:cubicBezTo>
                <a:lnTo>
                  <a:pt x="355693" y="68463"/>
                </a:lnTo>
                <a:cubicBezTo>
                  <a:pt x="338774" y="58364"/>
                  <a:pt x="320675" y="50888"/>
                  <a:pt x="301657" y="46036"/>
                </a:cubicBezTo>
                <a:lnTo>
                  <a:pt x="301657" y="13116"/>
                </a:lnTo>
                <a:cubicBezTo>
                  <a:pt x="301657" y="5902"/>
                  <a:pt x="295755" y="0"/>
                  <a:pt x="288542" y="0"/>
                </a:cubicBezTo>
                <a:lnTo>
                  <a:pt x="209849" y="0"/>
                </a:lnTo>
                <a:cubicBezTo>
                  <a:pt x="202635" y="0"/>
                  <a:pt x="196733" y="5902"/>
                  <a:pt x="196733" y="13116"/>
                </a:cubicBezTo>
                <a:lnTo>
                  <a:pt x="196733" y="46036"/>
                </a:lnTo>
                <a:cubicBezTo>
                  <a:pt x="177716" y="50888"/>
                  <a:pt x="159616" y="58364"/>
                  <a:pt x="142697" y="68463"/>
                </a:cubicBezTo>
                <a:lnTo>
                  <a:pt x="119351" y="45117"/>
                </a:lnTo>
                <a:cubicBezTo>
                  <a:pt x="114236" y="40002"/>
                  <a:pt x="105974" y="40002"/>
                  <a:pt x="100859" y="45117"/>
                </a:cubicBezTo>
                <a:lnTo>
                  <a:pt x="45117" y="100859"/>
                </a:lnTo>
                <a:cubicBezTo>
                  <a:pt x="40002" y="105974"/>
                  <a:pt x="40002" y="114236"/>
                  <a:pt x="45117" y="119351"/>
                </a:cubicBezTo>
                <a:lnTo>
                  <a:pt x="68463" y="142697"/>
                </a:lnTo>
                <a:cubicBezTo>
                  <a:pt x="58364" y="159616"/>
                  <a:pt x="50888" y="177716"/>
                  <a:pt x="46036" y="196733"/>
                </a:cubicBezTo>
                <a:lnTo>
                  <a:pt x="13116" y="196733"/>
                </a:lnTo>
                <a:cubicBezTo>
                  <a:pt x="5902" y="196733"/>
                  <a:pt x="0" y="202635"/>
                  <a:pt x="0" y="209849"/>
                </a:cubicBezTo>
                <a:lnTo>
                  <a:pt x="0" y="288542"/>
                </a:lnTo>
                <a:cubicBezTo>
                  <a:pt x="0" y="295755"/>
                  <a:pt x="5902" y="301657"/>
                  <a:pt x="13116" y="301657"/>
                </a:cubicBezTo>
                <a:lnTo>
                  <a:pt x="46036" y="301657"/>
                </a:lnTo>
                <a:cubicBezTo>
                  <a:pt x="50888" y="320675"/>
                  <a:pt x="58364" y="338774"/>
                  <a:pt x="68463" y="355693"/>
                </a:cubicBezTo>
                <a:lnTo>
                  <a:pt x="45117" y="379039"/>
                </a:lnTo>
                <a:cubicBezTo>
                  <a:pt x="40002" y="384154"/>
                  <a:pt x="40002" y="392417"/>
                  <a:pt x="45117" y="397532"/>
                </a:cubicBezTo>
                <a:lnTo>
                  <a:pt x="100859" y="453273"/>
                </a:lnTo>
                <a:cubicBezTo>
                  <a:pt x="105974" y="458388"/>
                  <a:pt x="114236" y="458388"/>
                  <a:pt x="119351" y="453273"/>
                </a:cubicBezTo>
                <a:lnTo>
                  <a:pt x="142697" y="429927"/>
                </a:lnTo>
                <a:cubicBezTo>
                  <a:pt x="159616" y="440026"/>
                  <a:pt x="177716" y="447502"/>
                  <a:pt x="196733" y="452355"/>
                </a:cubicBezTo>
                <a:lnTo>
                  <a:pt x="196733" y="485275"/>
                </a:lnTo>
                <a:cubicBezTo>
                  <a:pt x="196733" y="492489"/>
                  <a:pt x="202635" y="498391"/>
                  <a:pt x="209849" y="498391"/>
                </a:cubicBezTo>
                <a:lnTo>
                  <a:pt x="288542" y="498391"/>
                </a:lnTo>
                <a:cubicBezTo>
                  <a:pt x="295755" y="498391"/>
                  <a:pt x="301657" y="492489"/>
                  <a:pt x="301657" y="485275"/>
                </a:cubicBezTo>
                <a:lnTo>
                  <a:pt x="301657" y="452355"/>
                </a:lnTo>
                <a:cubicBezTo>
                  <a:pt x="320675" y="447502"/>
                  <a:pt x="338774" y="440026"/>
                  <a:pt x="355693" y="429927"/>
                </a:cubicBezTo>
                <a:lnTo>
                  <a:pt x="379039" y="453273"/>
                </a:lnTo>
                <a:cubicBezTo>
                  <a:pt x="384154" y="458388"/>
                  <a:pt x="392417" y="458388"/>
                  <a:pt x="397532" y="453273"/>
                </a:cubicBezTo>
                <a:lnTo>
                  <a:pt x="453273" y="397532"/>
                </a:lnTo>
                <a:cubicBezTo>
                  <a:pt x="458388" y="392417"/>
                  <a:pt x="458388" y="384154"/>
                  <a:pt x="453273" y="379039"/>
                </a:cubicBezTo>
                <a:lnTo>
                  <a:pt x="429927" y="355693"/>
                </a:lnTo>
                <a:cubicBezTo>
                  <a:pt x="440026" y="338774"/>
                  <a:pt x="447502" y="320675"/>
                  <a:pt x="452355" y="301657"/>
                </a:cubicBezTo>
                <a:lnTo>
                  <a:pt x="485275" y="301657"/>
                </a:lnTo>
                <a:cubicBezTo>
                  <a:pt x="492489" y="301657"/>
                  <a:pt x="498391" y="295755"/>
                  <a:pt x="498391" y="288542"/>
                </a:cubicBezTo>
                <a:lnTo>
                  <a:pt x="498391" y="209849"/>
                </a:lnTo>
                <a:cubicBezTo>
                  <a:pt x="498391" y="202635"/>
                  <a:pt x="492489" y="196733"/>
                  <a:pt x="485275" y="196733"/>
                </a:cubicBezTo>
                <a:close/>
                <a:moveTo>
                  <a:pt x="472160" y="275426"/>
                </a:moveTo>
                <a:lnTo>
                  <a:pt x="441994" y="275426"/>
                </a:lnTo>
                <a:cubicBezTo>
                  <a:pt x="435698" y="275426"/>
                  <a:pt x="430321" y="279755"/>
                  <a:pt x="429141" y="285919"/>
                </a:cubicBezTo>
                <a:cubicBezTo>
                  <a:pt x="424419" y="308871"/>
                  <a:pt x="415500" y="330643"/>
                  <a:pt x="402385" y="350447"/>
                </a:cubicBezTo>
                <a:cubicBezTo>
                  <a:pt x="398844" y="355562"/>
                  <a:pt x="399631" y="362514"/>
                  <a:pt x="403959" y="366842"/>
                </a:cubicBezTo>
                <a:lnTo>
                  <a:pt x="425468" y="388351"/>
                </a:lnTo>
                <a:lnTo>
                  <a:pt x="388351" y="425468"/>
                </a:lnTo>
                <a:lnTo>
                  <a:pt x="366842" y="403959"/>
                </a:lnTo>
                <a:cubicBezTo>
                  <a:pt x="362514" y="399631"/>
                  <a:pt x="355562" y="398844"/>
                  <a:pt x="350447" y="402385"/>
                </a:cubicBezTo>
                <a:cubicBezTo>
                  <a:pt x="330643" y="415500"/>
                  <a:pt x="308871" y="424419"/>
                  <a:pt x="285919" y="429141"/>
                </a:cubicBezTo>
                <a:cubicBezTo>
                  <a:pt x="279755" y="430321"/>
                  <a:pt x="275426" y="435698"/>
                  <a:pt x="275426" y="441994"/>
                </a:cubicBezTo>
                <a:lnTo>
                  <a:pt x="275426" y="472160"/>
                </a:lnTo>
                <a:lnTo>
                  <a:pt x="222964" y="472160"/>
                </a:lnTo>
                <a:lnTo>
                  <a:pt x="222964" y="441994"/>
                </a:lnTo>
                <a:cubicBezTo>
                  <a:pt x="222964" y="435698"/>
                  <a:pt x="218636" y="430321"/>
                  <a:pt x="212472" y="429141"/>
                </a:cubicBezTo>
                <a:cubicBezTo>
                  <a:pt x="189520" y="424419"/>
                  <a:pt x="167748" y="415500"/>
                  <a:pt x="147943" y="402385"/>
                </a:cubicBezTo>
                <a:cubicBezTo>
                  <a:pt x="142828" y="398844"/>
                  <a:pt x="135877" y="399631"/>
                  <a:pt x="131549" y="403959"/>
                </a:cubicBezTo>
                <a:lnTo>
                  <a:pt x="110039" y="425468"/>
                </a:lnTo>
                <a:lnTo>
                  <a:pt x="72922" y="388351"/>
                </a:lnTo>
                <a:lnTo>
                  <a:pt x="94432" y="366842"/>
                </a:lnTo>
                <a:cubicBezTo>
                  <a:pt x="98760" y="362514"/>
                  <a:pt x="99547" y="355562"/>
                  <a:pt x="96006" y="350447"/>
                </a:cubicBezTo>
                <a:cubicBezTo>
                  <a:pt x="82890" y="330643"/>
                  <a:pt x="73972" y="308871"/>
                  <a:pt x="69250" y="285919"/>
                </a:cubicBezTo>
                <a:cubicBezTo>
                  <a:pt x="68070" y="279755"/>
                  <a:pt x="62693" y="275426"/>
                  <a:pt x="56397" y="275426"/>
                </a:cubicBezTo>
                <a:lnTo>
                  <a:pt x="26231" y="275426"/>
                </a:lnTo>
                <a:lnTo>
                  <a:pt x="26231" y="222964"/>
                </a:lnTo>
                <a:lnTo>
                  <a:pt x="56397" y="222964"/>
                </a:lnTo>
                <a:cubicBezTo>
                  <a:pt x="62693" y="222964"/>
                  <a:pt x="68070" y="218636"/>
                  <a:pt x="69250" y="212472"/>
                </a:cubicBezTo>
                <a:cubicBezTo>
                  <a:pt x="73972" y="189520"/>
                  <a:pt x="82890" y="167748"/>
                  <a:pt x="96006" y="147943"/>
                </a:cubicBezTo>
                <a:cubicBezTo>
                  <a:pt x="99547" y="142828"/>
                  <a:pt x="98760" y="135877"/>
                  <a:pt x="94432" y="131549"/>
                </a:cubicBezTo>
                <a:lnTo>
                  <a:pt x="72922" y="110039"/>
                </a:lnTo>
                <a:lnTo>
                  <a:pt x="110039" y="72922"/>
                </a:lnTo>
                <a:lnTo>
                  <a:pt x="131549" y="94432"/>
                </a:lnTo>
                <a:cubicBezTo>
                  <a:pt x="135877" y="98760"/>
                  <a:pt x="142828" y="99547"/>
                  <a:pt x="147943" y="96006"/>
                </a:cubicBezTo>
                <a:cubicBezTo>
                  <a:pt x="167748" y="82890"/>
                  <a:pt x="189520" y="73972"/>
                  <a:pt x="212472" y="69250"/>
                </a:cubicBezTo>
                <a:cubicBezTo>
                  <a:pt x="218636" y="68070"/>
                  <a:pt x="222964" y="62692"/>
                  <a:pt x="222964" y="56397"/>
                </a:cubicBezTo>
                <a:lnTo>
                  <a:pt x="222964" y="26231"/>
                </a:lnTo>
                <a:lnTo>
                  <a:pt x="275426" y="26231"/>
                </a:lnTo>
                <a:lnTo>
                  <a:pt x="275426" y="56397"/>
                </a:lnTo>
                <a:cubicBezTo>
                  <a:pt x="275426" y="62692"/>
                  <a:pt x="279755" y="68070"/>
                  <a:pt x="285919" y="69250"/>
                </a:cubicBezTo>
                <a:cubicBezTo>
                  <a:pt x="308871" y="73972"/>
                  <a:pt x="330643" y="82890"/>
                  <a:pt x="350447" y="96006"/>
                </a:cubicBezTo>
                <a:cubicBezTo>
                  <a:pt x="355562" y="99547"/>
                  <a:pt x="362514" y="98760"/>
                  <a:pt x="366842" y="94432"/>
                </a:cubicBezTo>
                <a:lnTo>
                  <a:pt x="388351" y="72922"/>
                </a:lnTo>
                <a:lnTo>
                  <a:pt x="425468" y="110039"/>
                </a:lnTo>
                <a:lnTo>
                  <a:pt x="403959" y="131549"/>
                </a:lnTo>
                <a:cubicBezTo>
                  <a:pt x="399631" y="135877"/>
                  <a:pt x="398844" y="142828"/>
                  <a:pt x="402385" y="147943"/>
                </a:cubicBezTo>
                <a:cubicBezTo>
                  <a:pt x="415500" y="167748"/>
                  <a:pt x="424419" y="189520"/>
                  <a:pt x="429141" y="212472"/>
                </a:cubicBezTo>
                <a:cubicBezTo>
                  <a:pt x="430321" y="218636"/>
                  <a:pt x="435698" y="222964"/>
                  <a:pt x="441994" y="222964"/>
                </a:cubicBezTo>
                <a:lnTo>
                  <a:pt x="472160" y="222964"/>
                </a:lnTo>
                <a:lnTo>
                  <a:pt x="472160" y="275426"/>
                </a:lnTo>
                <a:close/>
              </a:path>
            </a:pathLst>
          </a:custGeom>
          <a:solidFill>
            <a:schemeClr val="bg1"/>
          </a:solidFill>
          <a:ln w="13097" cap="flat">
            <a:noFill/>
            <a:prstDash val="solid"/>
            <a:miter/>
          </a:ln>
        </p:spPr>
        <p:txBody>
          <a:bodyPr rtlCol="0" anchor="ctr"/>
          <a:lstStyle/>
          <a:p>
            <a:endParaRPr lang="en-US"/>
          </a:p>
        </p:txBody>
      </p:sp>
      <p:sp>
        <p:nvSpPr>
          <p:cNvPr id="529" name="Freeform 528">
            <a:extLst>
              <a:ext uri="{FF2B5EF4-FFF2-40B4-BE49-F238E27FC236}">
                <a16:creationId xmlns:a16="http://schemas.microsoft.com/office/drawing/2014/main" id="{BF1C944B-A71A-DDBF-4C29-9E36FC1D3073}"/>
              </a:ext>
            </a:extLst>
          </p:cNvPr>
          <p:cNvSpPr/>
          <p:nvPr/>
        </p:nvSpPr>
        <p:spPr>
          <a:xfrm>
            <a:off x="8873686" y="3442247"/>
            <a:ext cx="209848" cy="236046"/>
          </a:xfrm>
          <a:custGeom>
            <a:avLst/>
            <a:gdLst>
              <a:gd name="connsiteX0" fmla="*/ 200274 w 209848"/>
              <a:gd name="connsiteY0" fmla="*/ 26723 h 236046"/>
              <a:gd name="connsiteX1" fmla="*/ 108466 w 209848"/>
              <a:gd name="connsiteY1" fmla="*/ 492 h 236046"/>
              <a:gd name="connsiteX2" fmla="*/ 101383 w 209848"/>
              <a:gd name="connsiteY2" fmla="*/ 492 h 236046"/>
              <a:gd name="connsiteX3" fmla="*/ 9574 w 209848"/>
              <a:gd name="connsiteY3" fmla="*/ 26723 h 236046"/>
              <a:gd name="connsiteX4" fmla="*/ 0 w 209848"/>
              <a:gd name="connsiteY4" fmla="*/ 39314 h 236046"/>
              <a:gd name="connsiteX5" fmla="*/ 0 w 209848"/>
              <a:gd name="connsiteY5" fmla="*/ 94399 h 236046"/>
              <a:gd name="connsiteX6" fmla="*/ 72660 w 209848"/>
              <a:gd name="connsiteY6" fmla="*/ 219653 h 236046"/>
              <a:gd name="connsiteX7" fmla="*/ 98367 w 209848"/>
              <a:gd name="connsiteY7" fmla="*/ 234342 h 236046"/>
              <a:gd name="connsiteX8" fmla="*/ 104924 w 209848"/>
              <a:gd name="connsiteY8" fmla="*/ 236047 h 236046"/>
              <a:gd name="connsiteX9" fmla="*/ 111482 w 209848"/>
              <a:gd name="connsiteY9" fmla="*/ 234342 h 236046"/>
              <a:gd name="connsiteX10" fmla="*/ 137189 w 209848"/>
              <a:gd name="connsiteY10" fmla="*/ 219653 h 236046"/>
              <a:gd name="connsiteX11" fmla="*/ 209849 w 209848"/>
              <a:gd name="connsiteY11" fmla="*/ 94399 h 236046"/>
              <a:gd name="connsiteX12" fmla="*/ 209849 w 209848"/>
              <a:gd name="connsiteY12" fmla="*/ 39314 h 236046"/>
              <a:gd name="connsiteX13" fmla="*/ 200274 w 209848"/>
              <a:gd name="connsiteY13" fmla="*/ 26723 h 236046"/>
              <a:gd name="connsiteX14" fmla="*/ 183618 w 209848"/>
              <a:gd name="connsiteY14" fmla="*/ 94399 h 236046"/>
              <a:gd name="connsiteX15" fmla="*/ 124204 w 209848"/>
              <a:gd name="connsiteY15" fmla="*/ 196832 h 236046"/>
              <a:gd name="connsiteX16" fmla="*/ 104924 w 209848"/>
              <a:gd name="connsiteY16" fmla="*/ 207849 h 236046"/>
              <a:gd name="connsiteX17" fmla="*/ 85644 w 209848"/>
              <a:gd name="connsiteY17" fmla="*/ 196832 h 236046"/>
              <a:gd name="connsiteX18" fmla="*/ 26231 w 209848"/>
              <a:gd name="connsiteY18" fmla="*/ 94399 h 236046"/>
              <a:gd name="connsiteX19" fmla="*/ 26231 w 209848"/>
              <a:gd name="connsiteY19" fmla="*/ 49150 h 236046"/>
              <a:gd name="connsiteX20" fmla="*/ 104924 w 209848"/>
              <a:gd name="connsiteY20" fmla="*/ 26723 h 236046"/>
              <a:gd name="connsiteX21" fmla="*/ 183618 w 209848"/>
              <a:gd name="connsiteY21" fmla="*/ 49150 h 236046"/>
              <a:gd name="connsiteX22" fmla="*/ 183618 w 209848"/>
              <a:gd name="connsiteY22" fmla="*/ 94399 h 23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9848" h="236046">
                <a:moveTo>
                  <a:pt x="200274" y="26723"/>
                </a:moveTo>
                <a:lnTo>
                  <a:pt x="108466" y="492"/>
                </a:lnTo>
                <a:cubicBezTo>
                  <a:pt x="106236" y="-164"/>
                  <a:pt x="103613" y="-164"/>
                  <a:pt x="101383" y="492"/>
                </a:cubicBezTo>
                <a:lnTo>
                  <a:pt x="9574" y="26723"/>
                </a:lnTo>
                <a:cubicBezTo>
                  <a:pt x="3935" y="28297"/>
                  <a:pt x="0" y="33412"/>
                  <a:pt x="0" y="39314"/>
                </a:cubicBezTo>
                <a:lnTo>
                  <a:pt x="0" y="94399"/>
                </a:lnTo>
                <a:cubicBezTo>
                  <a:pt x="0" y="145943"/>
                  <a:pt x="27805" y="193946"/>
                  <a:pt x="72660" y="219653"/>
                </a:cubicBezTo>
                <a:lnTo>
                  <a:pt x="98367" y="234342"/>
                </a:lnTo>
                <a:cubicBezTo>
                  <a:pt x="100465" y="235522"/>
                  <a:pt x="102695" y="236047"/>
                  <a:pt x="104924" y="236047"/>
                </a:cubicBezTo>
                <a:cubicBezTo>
                  <a:pt x="107154" y="236047"/>
                  <a:pt x="109384" y="235522"/>
                  <a:pt x="111482" y="234342"/>
                </a:cubicBezTo>
                <a:lnTo>
                  <a:pt x="137189" y="219653"/>
                </a:lnTo>
                <a:cubicBezTo>
                  <a:pt x="182044" y="193946"/>
                  <a:pt x="209849" y="145943"/>
                  <a:pt x="209849" y="94399"/>
                </a:cubicBezTo>
                <a:lnTo>
                  <a:pt x="209849" y="39314"/>
                </a:lnTo>
                <a:cubicBezTo>
                  <a:pt x="209849" y="33412"/>
                  <a:pt x="205914" y="28297"/>
                  <a:pt x="200274" y="26723"/>
                </a:cubicBezTo>
                <a:close/>
                <a:moveTo>
                  <a:pt x="183618" y="94399"/>
                </a:moveTo>
                <a:cubicBezTo>
                  <a:pt x="183618" y="136631"/>
                  <a:pt x="160797" y="175847"/>
                  <a:pt x="124204" y="196832"/>
                </a:cubicBezTo>
                <a:lnTo>
                  <a:pt x="104924" y="207849"/>
                </a:lnTo>
                <a:lnTo>
                  <a:pt x="85644" y="196832"/>
                </a:lnTo>
                <a:cubicBezTo>
                  <a:pt x="49052" y="175847"/>
                  <a:pt x="26231" y="136631"/>
                  <a:pt x="26231" y="94399"/>
                </a:cubicBezTo>
                <a:lnTo>
                  <a:pt x="26231" y="49150"/>
                </a:lnTo>
                <a:lnTo>
                  <a:pt x="104924" y="26723"/>
                </a:lnTo>
                <a:lnTo>
                  <a:pt x="183618" y="49150"/>
                </a:lnTo>
                <a:lnTo>
                  <a:pt x="183618" y="94399"/>
                </a:lnTo>
                <a:close/>
              </a:path>
            </a:pathLst>
          </a:custGeom>
          <a:solidFill>
            <a:schemeClr val="bg1"/>
          </a:solidFill>
          <a:ln w="13097" cap="flat">
            <a:noFill/>
            <a:prstDash val="solid"/>
            <a:miter/>
          </a:ln>
        </p:spPr>
        <p:txBody>
          <a:bodyPr rtlCol="0" anchor="ctr"/>
          <a:lstStyle/>
          <a:p>
            <a:endParaRPr lang="en-US"/>
          </a:p>
        </p:txBody>
      </p:sp>
      <p:sp>
        <p:nvSpPr>
          <p:cNvPr id="530" name="Freeform 529">
            <a:extLst>
              <a:ext uri="{FF2B5EF4-FFF2-40B4-BE49-F238E27FC236}">
                <a16:creationId xmlns:a16="http://schemas.microsoft.com/office/drawing/2014/main" id="{EEDC2E8E-3FE5-23E9-9C32-108A2AD208B9}"/>
              </a:ext>
            </a:extLst>
          </p:cNvPr>
          <p:cNvSpPr/>
          <p:nvPr/>
        </p:nvSpPr>
        <p:spPr>
          <a:xfrm>
            <a:off x="8926148" y="3507792"/>
            <a:ext cx="104924" cy="78693"/>
          </a:xfrm>
          <a:custGeom>
            <a:avLst/>
            <a:gdLst>
              <a:gd name="connsiteX0" fmla="*/ 22389 w 104924"/>
              <a:gd name="connsiteY0" fmla="*/ 30074 h 78693"/>
              <a:gd name="connsiteX1" fmla="*/ 3843 w 104924"/>
              <a:gd name="connsiteY1" fmla="*/ 30074 h 78693"/>
              <a:gd name="connsiteX2" fmla="*/ 3843 w 104924"/>
              <a:gd name="connsiteY2" fmla="*/ 48620 h 78693"/>
              <a:gd name="connsiteX3" fmla="*/ 30074 w 104924"/>
              <a:gd name="connsiteY3" fmla="*/ 74851 h 78693"/>
              <a:gd name="connsiteX4" fmla="*/ 39347 w 104924"/>
              <a:gd name="connsiteY4" fmla="*/ 78694 h 78693"/>
              <a:gd name="connsiteX5" fmla="*/ 48620 w 104924"/>
              <a:gd name="connsiteY5" fmla="*/ 74851 h 78693"/>
              <a:gd name="connsiteX6" fmla="*/ 101082 w 104924"/>
              <a:gd name="connsiteY6" fmla="*/ 22389 h 78693"/>
              <a:gd name="connsiteX7" fmla="*/ 101082 w 104924"/>
              <a:gd name="connsiteY7" fmla="*/ 3843 h 78693"/>
              <a:gd name="connsiteX8" fmla="*/ 82536 w 104924"/>
              <a:gd name="connsiteY8" fmla="*/ 3843 h 78693"/>
              <a:gd name="connsiteX9" fmla="*/ 39347 w 104924"/>
              <a:gd name="connsiteY9" fmla="*/ 47031 h 78693"/>
              <a:gd name="connsiteX10" fmla="*/ 22389 w 104924"/>
              <a:gd name="connsiteY10" fmla="*/ 30074 h 78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924" h="78693">
                <a:moveTo>
                  <a:pt x="22389" y="30074"/>
                </a:moveTo>
                <a:cubicBezTo>
                  <a:pt x="17266" y="24950"/>
                  <a:pt x="8966" y="24950"/>
                  <a:pt x="3843" y="30074"/>
                </a:cubicBezTo>
                <a:cubicBezTo>
                  <a:pt x="-1281" y="35197"/>
                  <a:pt x="-1281" y="43497"/>
                  <a:pt x="3843" y="48620"/>
                </a:cubicBezTo>
                <a:lnTo>
                  <a:pt x="30074" y="74851"/>
                </a:lnTo>
                <a:cubicBezTo>
                  <a:pt x="32636" y="77412"/>
                  <a:pt x="35991" y="78694"/>
                  <a:pt x="39347" y="78694"/>
                </a:cubicBezTo>
                <a:cubicBezTo>
                  <a:pt x="42703" y="78694"/>
                  <a:pt x="46058" y="77412"/>
                  <a:pt x="48620" y="74851"/>
                </a:cubicBezTo>
                <a:lnTo>
                  <a:pt x="101082" y="22389"/>
                </a:lnTo>
                <a:cubicBezTo>
                  <a:pt x="106206" y="17266"/>
                  <a:pt x="106206" y="8966"/>
                  <a:pt x="101082" y="3843"/>
                </a:cubicBezTo>
                <a:cubicBezTo>
                  <a:pt x="95959" y="-1281"/>
                  <a:pt x="87659" y="-1281"/>
                  <a:pt x="82536" y="3843"/>
                </a:cubicBezTo>
                <a:lnTo>
                  <a:pt x="39347" y="47031"/>
                </a:lnTo>
                <a:lnTo>
                  <a:pt x="22389" y="30074"/>
                </a:lnTo>
                <a:close/>
              </a:path>
            </a:pathLst>
          </a:custGeom>
          <a:solidFill>
            <a:schemeClr val="bg1"/>
          </a:solidFill>
          <a:ln w="13097" cap="flat">
            <a:noFill/>
            <a:prstDash val="solid"/>
            <a:miter/>
          </a:ln>
        </p:spPr>
        <p:txBody>
          <a:bodyPr rtlCol="0" anchor="ctr"/>
          <a:lstStyle/>
          <a:p>
            <a:endParaRPr lang="en-US"/>
          </a:p>
        </p:txBody>
      </p:sp>
      <p:sp>
        <p:nvSpPr>
          <p:cNvPr id="531" name="Graphic 60">
            <a:extLst>
              <a:ext uri="{FF2B5EF4-FFF2-40B4-BE49-F238E27FC236}">
                <a16:creationId xmlns:a16="http://schemas.microsoft.com/office/drawing/2014/main" id="{205676A8-ACC1-D1E3-15F8-FCD700AFD8DE}"/>
              </a:ext>
            </a:extLst>
          </p:cNvPr>
          <p:cNvSpPr/>
          <p:nvPr/>
        </p:nvSpPr>
        <p:spPr>
          <a:xfrm>
            <a:off x="6901063" y="4475066"/>
            <a:ext cx="533455" cy="533531"/>
          </a:xfrm>
          <a:custGeom>
            <a:avLst/>
            <a:gdLst>
              <a:gd name="connsiteX0" fmla="*/ 530638 w 533455"/>
              <a:gd name="connsiteY0" fmla="*/ 2770 h 533531"/>
              <a:gd name="connsiteX1" fmla="*/ 517208 w 533455"/>
              <a:gd name="connsiteY1" fmla="*/ 2770 h 533531"/>
              <a:gd name="connsiteX2" fmla="*/ 260033 w 533455"/>
              <a:gd name="connsiteY2" fmla="*/ 259945 h 533531"/>
              <a:gd name="connsiteX3" fmla="*/ 258994 w 533455"/>
              <a:gd name="connsiteY3" fmla="*/ 273375 h 533531"/>
              <a:gd name="connsiteX4" fmla="*/ 272424 w 533455"/>
              <a:gd name="connsiteY4" fmla="*/ 274414 h 533531"/>
              <a:gd name="connsiteX5" fmla="*/ 273463 w 533455"/>
              <a:gd name="connsiteY5" fmla="*/ 273375 h 533531"/>
              <a:gd name="connsiteX6" fmla="*/ 313278 w 533455"/>
              <a:gd name="connsiteY6" fmla="*/ 233561 h 533531"/>
              <a:gd name="connsiteX7" fmla="*/ 299668 w 533455"/>
              <a:gd name="connsiteY7" fmla="*/ 313229 h 533531"/>
              <a:gd name="connsiteX8" fmla="*/ 299181 w 533455"/>
              <a:gd name="connsiteY8" fmla="*/ 313571 h 533531"/>
              <a:gd name="connsiteX9" fmla="*/ 246755 w 533455"/>
              <a:gd name="connsiteY9" fmla="*/ 301131 h 533531"/>
              <a:gd name="connsiteX10" fmla="*/ 234315 w 533455"/>
              <a:gd name="connsiteY10" fmla="*/ 313571 h 533531"/>
              <a:gd name="connsiteX11" fmla="*/ 220160 w 533455"/>
              <a:gd name="connsiteY11" fmla="*/ 233998 h 533531"/>
              <a:gd name="connsiteX12" fmla="*/ 266700 w 533455"/>
              <a:gd name="connsiteY12" fmla="*/ 209558 h 533531"/>
              <a:gd name="connsiteX13" fmla="*/ 276225 w 533455"/>
              <a:gd name="connsiteY13" fmla="*/ 200033 h 533531"/>
              <a:gd name="connsiteX14" fmla="*/ 266700 w 533455"/>
              <a:gd name="connsiteY14" fmla="*/ 190508 h 533531"/>
              <a:gd name="connsiteX15" fmla="*/ 190798 w 533455"/>
              <a:gd name="connsiteY15" fmla="*/ 267005 h 533531"/>
              <a:gd name="connsiteX16" fmla="*/ 228600 w 533455"/>
              <a:gd name="connsiteY16" fmla="*/ 332525 h 533531"/>
              <a:gd name="connsiteX17" fmla="*/ 228600 w 533455"/>
              <a:gd name="connsiteY17" fmla="*/ 333383 h 533531"/>
              <a:gd name="connsiteX18" fmla="*/ 266700 w 533455"/>
              <a:gd name="connsiteY18" fmla="*/ 371483 h 533531"/>
              <a:gd name="connsiteX19" fmla="*/ 304800 w 533455"/>
              <a:gd name="connsiteY19" fmla="*/ 333383 h 533531"/>
              <a:gd name="connsiteX20" fmla="*/ 304800 w 533455"/>
              <a:gd name="connsiteY20" fmla="*/ 332525 h 533531"/>
              <a:gd name="connsiteX21" fmla="*/ 332506 w 533455"/>
              <a:gd name="connsiteY21" fmla="*/ 228385 h 533531"/>
              <a:gd name="connsiteX22" fmla="*/ 326898 w 533455"/>
              <a:gd name="connsiteY22" fmla="*/ 220035 h 533531"/>
              <a:gd name="connsiteX23" fmla="*/ 381000 w 533455"/>
              <a:gd name="connsiteY23" fmla="*/ 166028 h 533531"/>
              <a:gd name="connsiteX24" fmla="*/ 368186 w 533455"/>
              <a:gd name="connsiteY24" fmla="*/ 381173 h 533531"/>
              <a:gd name="connsiteX25" fmla="*/ 153041 w 533455"/>
              <a:gd name="connsiteY25" fmla="*/ 368359 h 533531"/>
              <a:gd name="connsiteX26" fmla="*/ 118682 w 533455"/>
              <a:gd name="connsiteY26" fmla="*/ 302141 h 533531"/>
              <a:gd name="connsiteX27" fmla="*/ 139943 w 533455"/>
              <a:gd name="connsiteY27" fmla="*/ 252631 h 533531"/>
              <a:gd name="connsiteX28" fmla="*/ 118682 w 533455"/>
              <a:gd name="connsiteY28" fmla="*/ 231370 h 533531"/>
              <a:gd name="connsiteX29" fmla="*/ 266700 w 533455"/>
              <a:gd name="connsiteY29" fmla="*/ 114308 h 533531"/>
              <a:gd name="connsiteX30" fmla="*/ 276225 w 533455"/>
              <a:gd name="connsiteY30" fmla="*/ 104783 h 533531"/>
              <a:gd name="connsiteX31" fmla="*/ 266700 w 533455"/>
              <a:gd name="connsiteY31" fmla="*/ 95258 h 533531"/>
              <a:gd name="connsiteX32" fmla="*/ 99632 w 533455"/>
              <a:gd name="connsiteY32" fmla="*/ 229084 h 533531"/>
              <a:gd name="connsiteX33" fmla="*/ 68352 w 533455"/>
              <a:gd name="connsiteY33" fmla="*/ 272956 h 533531"/>
              <a:gd name="connsiteX34" fmla="*/ 99632 w 533455"/>
              <a:gd name="connsiteY34" fmla="*/ 304236 h 533531"/>
              <a:gd name="connsiteX35" fmla="*/ 304015 w 533455"/>
              <a:gd name="connsiteY35" fmla="*/ 434688 h 533531"/>
              <a:gd name="connsiteX36" fmla="*/ 434467 w 533455"/>
              <a:gd name="connsiteY36" fmla="*/ 230304 h 533531"/>
              <a:gd name="connsiteX37" fmla="*/ 394335 w 533455"/>
              <a:gd name="connsiteY37" fmla="*/ 152408 h 533531"/>
              <a:gd name="connsiteX38" fmla="*/ 448342 w 533455"/>
              <a:gd name="connsiteY38" fmla="*/ 98401 h 533531"/>
              <a:gd name="connsiteX39" fmla="*/ 435036 w 533455"/>
              <a:gd name="connsiteY39" fmla="*/ 448378 h 533531"/>
              <a:gd name="connsiteX40" fmla="*/ 85059 w 533455"/>
              <a:gd name="connsiteY40" fmla="*/ 435071 h 533531"/>
              <a:gd name="connsiteX41" fmla="*/ 19050 w 533455"/>
              <a:gd name="connsiteY41" fmla="*/ 266708 h 533531"/>
              <a:gd name="connsiteX42" fmla="*/ 60579 w 533455"/>
              <a:gd name="connsiteY42" fmla="*/ 129929 h 533531"/>
              <a:gd name="connsiteX43" fmla="*/ 76200 w 533455"/>
              <a:gd name="connsiteY43" fmla="*/ 133358 h 533531"/>
              <a:gd name="connsiteX44" fmla="*/ 114300 w 533455"/>
              <a:gd name="connsiteY44" fmla="*/ 95258 h 533531"/>
              <a:gd name="connsiteX45" fmla="*/ 108966 w 533455"/>
              <a:gd name="connsiteY45" fmla="*/ 76208 h 533531"/>
              <a:gd name="connsiteX46" fmla="*/ 266700 w 533455"/>
              <a:gd name="connsiteY46" fmla="*/ 19058 h 533531"/>
              <a:gd name="connsiteX47" fmla="*/ 276225 w 533455"/>
              <a:gd name="connsiteY47" fmla="*/ 9533 h 533531"/>
              <a:gd name="connsiteX48" fmla="*/ 266700 w 533455"/>
              <a:gd name="connsiteY48" fmla="*/ 8 h 533531"/>
              <a:gd name="connsiteX49" fmla="*/ 95250 w 533455"/>
              <a:gd name="connsiteY49" fmla="*/ 62492 h 533531"/>
              <a:gd name="connsiteX50" fmla="*/ 76200 w 533455"/>
              <a:gd name="connsiteY50" fmla="*/ 57158 h 533531"/>
              <a:gd name="connsiteX51" fmla="*/ 38100 w 533455"/>
              <a:gd name="connsiteY51" fmla="*/ 95258 h 533531"/>
              <a:gd name="connsiteX52" fmla="*/ 45720 w 533455"/>
              <a:gd name="connsiteY52" fmla="*/ 117832 h 533531"/>
              <a:gd name="connsiteX53" fmla="*/ 0 w 533455"/>
              <a:gd name="connsiteY53" fmla="*/ 266708 h 533531"/>
              <a:gd name="connsiteX54" fmla="*/ 266576 w 533455"/>
              <a:gd name="connsiteY54" fmla="*/ 533531 h 533531"/>
              <a:gd name="connsiteX55" fmla="*/ 533400 w 533455"/>
              <a:gd name="connsiteY55" fmla="*/ 266954 h 533531"/>
              <a:gd name="connsiteX56" fmla="*/ 461868 w 533455"/>
              <a:gd name="connsiteY56" fmla="*/ 85066 h 533531"/>
              <a:gd name="connsiteX57" fmla="*/ 530638 w 533455"/>
              <a:gd name="connsiteY57" fmla="*/ 16295 h 533531"/>
              <a:gd name="connsiteX58" fmla="*/ 530693 w 533455"/>
              <a:gd name="connsiteY58" fmla="*/ 2825 h 533531"/>
              <a:gd name="connsiteX59" fmla="*/ 530638 w 533455"/>
              <a:gd name="connsiteY59" fmla="*/ 2770 h 533531"/>
              <a:gd name="connsiteX60" fmla="*/ 266700 w 533455"/>
              <a:gd name="connsiteY60" fmla="*/ 352433 h 533531"/>
              <a:gd name="connsiteX61" fmla="*/ 247650 w 533455"/>
              <a:gd name="connsiteY61" fmla="*/ 333383 h 533531"/>
              <a:gd name="connsiteX62" fmla="*/ 266700 w 533455"/>
              <a:gd name="connsiteY62" fmla="*/ 314333 h 533531"/>
              <a:gd name="connsiteX63" fmla="*/ 285750 w 533455"/>
              <a:gd name="connsiteY63" fmla="*/ 333383 h 533531"/>
              <a:gd name="connsiteX64" fmla="*/ 266700 w 533455"/>
              <a:gd name="connsiteY64" fmla="*/ 352433 h 533531"/>
              <a:gd name="connsiteX65" fmla="*/ 85725 w 533455"/>
              <a:gd name="connsiteY65" fmla="*/ 266708 h 533531"/>
              <a:gd name="connsiteX66" fmla="*/ 104775 w 533455"/>
              <a:gd name="connsiteY66" fmla="*/ 247658 h 533531"/>
              <a:gd name="connsiteX67" fmla="*/ 123825 w 533455"/>
              <a:gd name="connsiteY67" fmla="*/ 266708 h 533531"/>
              <a:gd name="connsiteX68" fmla="*/ 104775 w 533455"/>
              <a:gd name="connsiteY68" fmla="*/ 285758 h 533531"/>
              <a:gd name="connsiteX69" fmla="*/ 85725 w 533455"/>
              <a:gd name="connsiteY69" fmla="*/ 266708 h 533531"/>
              <a:gd name="connsiteX70" fmla="*/ 76200 w 533455"/>
              <a:gd name="connsiteY70" fmla="*/ 76208 h 533531"/>
              <a:gd name="connsiteX71" fmla="*/ 95250 w 533455"/>
              <a:gd name="connsiteY71" fmla="*/ 95258 h 533531"/>
              <a:gd name="connsiteX72" fmla="*/ 76200 w 533455"/>
              <a:gd name="connsiteY72" fmla="*/ 114308 h 533531"/>
              <a:gd name="connsiteX73" fmla="*/ 57150 w 533455"/>
              <a:gd name="connsiteY73" fmla="*/ 95258 h 533531"/>
              <a:gd name="connsiteX74" fmla="*/ 76200 w 533455"/>
              <a:gd name="connsiteY74" fmla="*/ 76208 h 533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533455" h="533531">
                <a:moveTo>
                  <a:pt x="530638" y="2770"/>
                </a:moveTo>
                <a:cubicBezTo>
                  <a:pt x="526923" y="-923"/>
                  <a:pt x="520923" y="-923"/>
                  <a:pt x="517208" y="2770"/>
                </a:cubicBezTo>
                <a:lnTo>
                  <a:pt x="260033" y="259945"/>
                </a:lnTo>
                <a:cubicBezTo>
                  <a:pt x="256037" y="263366"/>
                  <a:pt x="255572" y="269379"/>
                  <a:pt x="258994" y="273375"/>
                </a:cubicBezTo>
                <a:cubicBezTo>
                  <a:pt x="262415" y="277371"/>
                  <a:pt x="268428" y="277836"/>
                  <a:pt x="272424" y="274414"/>
                </a:cubicBezTo>
                <a:cubicBezTo>
                  <a:pt x="272796" y="274095"/>
                  <a:pt x="273144" y="273747"/>
                  <a:pt x="273463" y="273375"/>
                </a:cubicBezTo>
                <a:lnTo>
                  <a:pt x="313278" y="233561"/>
                </a:lnTo>
                <a:cubicBezTo>
                  <a:pt x="331519" y="259318"/>
                  <a:pt x="325427" y="294987"/>
                  <a:pt x="299668" y="313229"/>
                </a:cubicBezTo>
                <a:cubicBezTo>
                  <a:pt x="299506" y="313344"/>
                  <a:pt x="299343" y="313457"/>
                  <a:pt x="299181" y="313571"/>
                </a:cubicBezTo>
                <a:cubicBezTo>
                  <a:pt x="288138" y="295659"/>
                  <a:pt x="264667" y="290090"/>
                  <a:pt x="246755" y="301131"/>
                </a:cubicBezTo>
                <a:cubicBezTo>
                  <a:pt x="241694" y="304250"/>
                  <a:pt x="237435" y="308511"/>
                  <a:pt x="234315" y="313571"/>
                </a:cubicBezTo>
                <a:cubicBezTo>
                  <a:pt x="208433" y="295505"/>
                  <a:pt x="202096" y="259880"/>
                  <a:pt x="220160" y="233998"/>
                </a:cubicBezTo>
                <a:cubicBezTo>
                  <a:pt x="230784" y="218776"/>
                  <a:pt x="248139" y="209663"/>
                  <a:pt x="266700" y="209558"/>
                </a:cubicBezTo>
                <a:cubicBezTo>
                  <a:pt x="271961" y="209558"/>
                  <a:pt x="276225" y="205293"/>
                  <a:pt x="276225" y="200033"/>
                </a:cubicBezTo>
                <a:cubicBezTo>
                  <a:pt x="276225" y="194772"/>
                  <a:pt x="271961" y="190508"/>
                  <a:pt x="266700" y="190508"/>
                </a:cubicBezTo>
                <a:cubicBezTo>
                  <a:pt x="224617" y="190672"/>
                  <a:pt x="190635" y="224921"/>
                  <a:pt x="190798" y="267005"/>
                </a:cubicBezTo>
                <a:cubicBezTo>
                  <a:pt x="190904" y="293999"/>
                  <a:pt x="205284" y="318923"/>
                  <a:pt x="228600" y="332525"/>
                </a:cubicBezTo>
                <a:cubicBezTo>
                  <a:pt x="228600" y="332525"/>
                  <a:pt x="228600" y="333383"/>
                  <a:pt x="228600" y="333383"/>
                </a:cubicBezTo>
                <a:cubicBezTo>
                  <a:pt x="228600" y="354424"/>
                  <a:pt x="245659" y="371483"/>
                  <a:pt x="266700" y="371483"/>
                </a:cubicBezTo>
                <a:cubicBezTo>
                  <a:pt x="287742" y="371483"/>
                  <a:pt x="304800" y="354424"/>
                  <a:pt x="304800" y="333383"/>
                </a:cubicBezTo>
                <a:cubicBezTo>
                  <a:pt x="304800" y="333383"/>
                  <a:pt x="304800" y="332811"/>
                  <a:pt x="304800" y="332525"/>
                </a:cubicBezTo>
                <a:cubicBezTo>
                  <a:pt x="341209" y="311419"/>
                  <a:pt x="353613" y="264793"/>
                  <a:pt x="332506" y="228385"/>
                </a:cubicBezTo>
                <a:cubicBezTo>
                  <a:pt x="330823" y="225481"/>
                  <a:pt x="328949" y="222692"/>
                  <a:pt x="326898" y="220035"/>
                </a:cubicBezTo>
                <a:lnTo>
                  <a:pt x="381000" y="166028"/>
                </a:lnTo>
                <a:cubicBezTo>
                  <a:pt x="436872" y="228977"/>
                  <a:pt x="431135" y="325301"/>
                  <a:pt x="368186" y="381173"/>
                </a:cubicBezTo>
                <a:cubicBezTo>
                  <a:pt x="305237" y="437045"/>
                  <a:pt x="208914" y="431308"/>
                  <a:pt x="153041" y="368359"/>
                </a:cubicBezTo>
                <a:cubicBezTo>
                  <a:pt x="136279" y="349474"/>
                  <a:pt x="124472" y="326719"/>
                  <a:pt x="118682" y="302141"/>
                </a:cubicBezTo>
                <a:cubicBezTo>
                  <a:pt x="138224" y="294341"/>
                  <a:pt x="147744" y="272174"/>
                  <a:pt x="139943" y="252631"/>
                </a:cubicBezTo>
                <a:cubicBezTo>
                  <a:pt x="136071" y="242929"/>
                  <a:pt x="128384" y="235243"/>
                  <a:pt x="118682" y="231370"/>
                </a:cubicBezTo>
                <a:cubicBezTo>
                  <a:pt x="134835" y="162701"/>
                  <a:pt x="196157" y="114204"/>
                  <a:pt x="266700" y="114308"/>
                </a:cubicBezTo>
                <a:cubicBezTo>
                  <a:pt x="271961" y="114308"/>
                  <a:pt x="276225" y="110043"/>
                  <a:pt x="276225" y="104783"/>
                </a:cubicBezTo>
                <a:cubicBezTo>
                  <a:pt x="276225" y="99522"/>
                  <a:pt x="271961" y="95258"/>
                  <a:pt x="266700" y="95258"/>
                </a:cubicBezTo>
                <a:cubicBezTo>
                  <a:pt x="186495" y="95101"/>
                  <a:pt x="116988" y="150779"/>
                  <a:pt x="99632" y="229084"/>
                </a:cubicBezTo>
                <a:cubicBezTo>
                  <a:pt x="78879" y="232561"/>
                  <a:pt x="64875" y="252204"/>
                  <a:pt x="68352" y="272956"/>
                </a:cubicBezTo>
                <a:cubicBezTo>
                  <a:pt x="71039" y="288988"/>
                  <a:pt x="83600" y="301550"/>
                  <a:pt x="99632" y="304236"/>
                </a:cubicBezTo>
                <a:cubicBezTo>
                  <a:pt x="120048" y="396698"/>
                  <a:pt x="211553" y="455103"/>
                  <a:pt x="304015" y="434688"/>
                </a:cubicBezTo>
                <a:cubicBezTo>
                  <a:pt x="396477" y="414272"/>
                  <a:pt x="454883" y="322766"/>
                  <a:pt x="434467" y="230304"/>
                </a:cubicBezTo>
                <a:cubicBezTo>
                  <a:pt x="428062" y="201300"/>
                  <a:pt x="414234" y="174459"/>
                  <a:pt x="394335" y="152408"/>
                </a:cubicBezTo>
                <a:lnTo>
                  <a:pt x="448342" y="98401"/>
                </a:lnTo>
                <a:cubicBezTo>
                  <a:pt x="541311" y="198719"/>
                  <a:pt x="535354" y="355409"/>
                  <a:pt x="435036" y="448378"/>
                </a:cubicBezTo>
                <a:cubicBezTo>
                  <a:pt x="334717" y="541347"/>
                  <a:pt x="178027" y="535390"/>
                  <a:pt x="85059" y="435071"/>
                </a:cubicBezTo>
                <a:cubicBezTo>
                  <a:pt x="42619" y="389277"/>
                  <a:pt x="19043" y="329143"/>
                  <a:pt x="19050" y="266708"/>
                </a:cubicBezTo>
                <a:cubicBezTo>
                  <a:pt x="18994" y="218000"/>
                  <a:pt x="33452" y="170382"/>
                  <a:pt x="60579" y="129929"/>
                </a:cubicBezTo>
                <a:cubicBezTo>
                  <a:pt x="65485" y="132164"/>
                  <a:pt x="70809" y="133333"/>
                  <a:pt x="76200" y="133358"/>
                </a:cubicBezTo>
                <a:cubicBezTo>
                  <a:pt x="97242" y="133358"/>
                  <a:pt x="114300" y="116299"/>
                  <a:pt x="114300" y="95258"/>
                </a:cubicBezTo>
                <a:cubicBezTo>
                  <a:pt x="114231" y="88549"/>
                  <a:pt x="112391" y="81977"/>
                  <a:pt x="108966" y="76208"/>
                </a:cubicBezTo>
                <a:cubicBezTo>
                  <a:pt x="153241" y="39294"/>
                  <a:pt x="209056" y="19071"/>
                  <a:pt x="266700" y="19058"/>
                </a:cubicBezTo>
                <a:cubicBezTo>
                  <a:pt x="271961" y="19058"/>
                  <a:pt x="276225" y="14793"/>
                  <a:pt x="276225" y="9533"/>
                </a:cubicBezTo>
                <a:cubicBezTo>
                  <a:pt x="276225" y="4272"/>
                  <a:pt x="271961" y="8"/>
                  <a:pt x="266700" y="8"/>
                </a:cubicBezTo>
                <a:cubicBezTo>
                  <a:pt x="203962" y="-79"/>
                  <a:pt x="143221" y="22058"/>
                  <a:pt x="95250" y="62492"/>
                </a:cubicBezTo>
                <a:cubicBezTo>
                  <a:pt x="89481" y="59067"/>
                  <a:pt x="82909" y="57227"/>
                  <a:pt x="76200" y="57158"/>
                </a:cubicBezTo>
                <a:cubicBezTo>
                  <a:pt x="55158" y="57158"/>
                  <a:pt x="38100" y="74216"/>
                  <a:pt x="38100" y="95258"/>
                </a:cubicBezTo>
                <a:cubicBezTo>
                  <a:pt x="38162" y="103403"/>
                  <a:pt x="40832" y="111315"/>
                  <a:pt x="45720" y="117832"/>
                </a:cubicBezTo>
                <a:cubicBezTo>
                  <a:pt x="15858" y="161732"/>
                  <a:pt x="-75" y="213614"/>
                  <a:pt x="0" y="266708"/>
                </a:cubicBezTo>
                <a:cubicBezTo>
                  <a:pt x="-68" y="414002"/>
                  <a:pt x="119283" y="533463"/>
                  <a:pt x="266576" y="533531"/>
                </a:cubicBezTo>
                <a:cubicBezTo>
                  <a:pt x="413871" y="533599"/>
                  <a:pt x="533332" y="414249"/>
                  <a:pt x="533400" y="266954"/>
                </a:cubicBezTo>
                <a:cubicBezTo>
                  <a:pt x="533432" y="199457"/>
                  <a:pt x="507869" y="134460"/>
                  <a:pt x="461868" y="85066"/>
                </a:cubicBezTo>
                <a:lnTo>
                  <a:pt x="530638" y="16295"/>
                </a:lnTo>
                <a:cubicBezTo>
                  <a:pt x="534373" y="12591"/>
                  <a:pt x="534398" y="6560"/>
                  <a:pt x="530693" y="2825"/>
                </a:cubicBezTo>
                <a:cubicBezTo>
                  <a:pt x="530675" y="2807"/>
                  <a:pt x="530656" y="2788"/>
                  <a:pt x="530638" y="2770"/>
                </a:cubicBezTo>
                <a:close/>
                <a:moveTo>
                  <a:pt x="266700" y="352433"/>
                </a:moveTo>
                <a:cubicBezTo>
                  <a:pt x="256179" y="352433"/>
                  <a:pt x="247650" y="343904"/>
                  <a:pt x="247650" y="333383"/>
                </a:cubicBezTo>
                <a:cubicBezTo>
                  <a:pt x="247650" y="322861"/>
                  <a:pt x="256179" y="314333"/>
                  <a:pt x="266700" y="314333"/>
                </a:cubicBezTo>
                <a:cubicBezTo>
                  <a:pt x="277222" y="314333"/>
                  <a:pt x="285750" y="322861"/>
                  <a:pt x="285750" y="333383"/>
                </a:cubicBezTo>
                <a:cubicBezTo>
                  <a:pt x="285750" y="343904"/>
                  <a:pt x="277222" y="352433"/>
                  <a:pt x="266700" y="352433"/>
                </a:cubicBezTo>
                <a:close/>
                <a:moveTo>
                  <a:pt x="85725" y="266708"/>
                </a:moveTo>
                <a:cubicBezTo>
                  <a:pt x="85725" y="256186"/>
                  <a:pt x="94254" y="247658"/>
                  <a:pt x="104775" y="247658"/>
                </a:cubicBezTo>
                <a:cubicBezTo>
                  <a:pt x="115297" y="247658"/>
                  <a:pt x="123825" y="256186"/>
                  <a:pt x="123825" y="266708"/>
                </a:cubicBezTo>
                <a:cubicBezTo>
                  <a:pt x="123825" y="277229"/>
                  <a:pt x="115297" y="285758"/>
                  <a:pt x="104775" y="285758"/>
                </a:cubicBezTo>
                <a:cubicBezTo>
                  <a:pt x="94254" y="285758"/>
                  <a:pt x="85725" y="277229"/>
                  <a:pt x="85725" y="266708"/>
                </a:cubicBezTo>
                <a:close/>
                <a:moveTo>
                  <a:pt x="76200" y="76208"/>
                </a:moveTo>
                <a:cubicBezTo>
                  <a:pt x="86722" y="76208"/>
                  <a:pt x="95250" y="84736"/>
                  <a:pt x="95250" y="95258"/>
                </a:cubicBezTo>
                <a:cubicBezTo>
                  <a:pt x="95250" y="105779"/>
                  <a:pt x="86722" y="114308"/>
                  <a:pt x="76200" y="114308"/>
                </a:cubicBezTo>
                <a:cubicBezTo>
                  <a:pt x="65679" y="114308"/>
                  <a:pt x="57150" y="105779"/>
                  <a:pt x="57150" y="95258"/>
                </a:cubicBezTo>
                <a:cubicBezTo>
                  <a:pt x="57150" y="84736"/>
                  <a:pt x="65679" y="76208"/>
                  <a:pt x="76200" y="76208"/>
                </a:cubicBezTo>
                <a:close/>
              </a:path>
            </a:pathLst>
          </a:custGeom>
          <a:solidFill>
            <a:schemeClr val="bg1"/>
          </a:solidFill>
          <a:ln w="9525" cap="flat">
            <a:noFill/>
            <a:prstDash val="solid"/>
            <a:miter/>
          </a:ln>
        </p:spPr>
        <p:txBody>
          <a:bodyPr rtlCol="0" anchor="ctr"/>
          <a:lstStyle/>
          <a:p>
            <a:endParaRPr lang="en-US"/>
          </a:p>
        </p:txBody>
      </p:sp>
      <p:grpSp>
        <p:nvGrpSpPr>
          <p:cNvPr id="304" name="Graphic 5">
            <a:extLst>
              <a:ext uri="{FF2B5EF4-FFF2-40B4-BE49-F238E27FC236}">
                <a16:creationId xmlns:a16="http://schemas.microsoft.com/office/drawing/2014/main" id="{0BC85E62-33BC-7B9B-55C5-6765DA6AFA57}"/>
              </a:ext>
            </a:extLst>
          </p:cNvPr>
          <p:cNvGrpSpPr/>
          <p:nvPr/>
        </p:nvGrpSpPr>
        <p:grpSpPr>
          <a:xfrm>
            <a:off x="2778030" y="548069"/>
            <a:ext cx="613701" cy="613701"/>
            <a:chOff x="2778030" y="548069"/>
            <a:chExt cx="613701" cy="613701"/>
          </a:xfrm>
          <a:solidFill>
            <a:schemeClr val="bg1"/>
          </a:solidFill>
        </p:grpSpPr>
        <p:sp>
          <p:nvSpPr>
            <p:cNvPr id="305" name="Freeform 304">
              <a:extLst>
                <a:ext uri="{FF2B5EF4-FFF2-40B4-BE49-F238E27FC236}">
                  <a16:creationId xmlns:a16="http://schemas.microsoft.com/office/drawing/2014/main" id="{3C062FE7-118C-1381-BB78-9FBD3BD84763}"/>
                </a:ext>
              </a:extLst>
            </p:cNvPr>
            <p:cNvSpPr/>
            <p:nvPr/>
          </p:nvSpPr>
          <p:spPr>
            <a:xfrm>
              <a:off x="2778030" y="759690"/>
              <a:ext cx="529053" cy="402080"/>
            </a:xfrm>
            <a:custGeom>
              <a:avLst/>
              <a:gdLst>
                <a:gd name="connsiteX0" fmla="*/ 518472 w 529053"/>
                <a:gd name="connsiteY0" fmla="*/ 148114 h 402080"/>
                <a:gd name="connsiteX1" fmla="*/ 507891 w 529053"/>
                <a:gd name="connsiteY1" fmla="*/ 158682 h 402080"/>
                <a:gd name="connsiteX2" fmla="*/ 507891 w 529053"/>
                <a:gd name="connsiteY2" fmla="*/ 158695 h 402080"/>
                <a:gd name="connsiteX3" fmla="*/ 507891 w 529053"/>
                <a:gd name="connsiteY3" fmla="*/ 296270 h 402080"/>
                <a:gd name="connsiteX4" fmla="*/ 222171 w 529053"/>
                <a:gd name="connsiteY4" fmla="*/ 296270 h 402080"/>
                <a:gd name="connsiteX5" fmla="*/ 211590 w 529053"/>
                <a:gd name="connsiteY5" fmla="*/ 306851 h 402080"/>
                <a:gd name="connsiteX6" fmla="*/ 211611 w 529053"/>
                <a:gd name="connsiteY6" fmla="*/ 371721 h 402080"/>
                <a:gd name="connsiteX7" fmla="*/ 101068 w 529053"/>
                <a:gd name="connsiteY7" fmla="*/ 298047 h 402080"/>
                <a:gd name="connsiteX8" fmla="*/ 95199 w 529053"/>
                <a:gd name="connsiteY8" fmla="*/ 296270 h 402080"/>
                <a:gd name="connsiteX9" fmla="*/ 21162 w 529053"/>
                <a:gd name="connsiteY9" fmla="*/ 296270 h 402080"/>
                <a:gd name="connsiteX10" fmla="*/ 21162 w 529053"/>
                <a:gd name="connsiteY10" fmla="*/ 21162 h 402080"/>
                <a:gd name="connsiteX11" fmla="*/ 52905 w 529053"/>
                <a:gd name="connsiteY11" fmla="*/ 21162 h 402080"/>
                <a:gd name="connsiteX12" fmla="*/ 63486 w 529053"/>
                <a:gd name="connsiteY12" fmla="*/ 10581 h 402080"/>
                <a:gd name="connsiteX13" fmla="*/ 52905 w 529053"/>
                <a:gd name="connsiteY13" fmla="*/ 0 h 402080"/>
                <a:gd name="connsiteX14" fmla="*/ 10581 w 529053"/>
                <a:gd name="connsiteY14" fmla="*/ 0 h 402080"/>
                <a:gd name="connsiteX15" fmla="*/ 0 w 529053"/>
                <a:gd name="connsiteY15" fmla="*/ 10568 h 402080"/>
                <a:gd name="connsiteX16" fmla="*/ 0 w 529053"/>
                <a:gd name="connsiteY16" fmla="*/ 10581 h 402080"/>
                <a:gd name="connsiteX17" fmla="*/ 0 w 529053"/>
                <a:gd name="connsiteY17" fmla="*/ 306851 h 402080"/>
                <a:gd name="connsiteX18" fmla="*/ 10569 w 529053"/>
                <a:gd name="connsiteY18" fmla="*/ 317432 h 402080"/>
                <a:gd name="connsiteX19" fmla="*/ 10581 w 529053"/>
                <a:gd name="connsiteY19" fmla="*/ 317432 h 402080"/>
                <a:gd name="connsiteX20" fmla="*/ 91995 w 529053"/>
                <a:gd name="connsiteY20" fmla="*/ 317432 h 402080"/>
                <a:gd name="connsiteX21" fmla="*/ 216334 w 529053"/>
                <a:gd name="connsiteY21" fmla="*/ 400303 h 402080"/>
                <a:gd name="connsiteX22" fmla="*/ 222202 w 529053"/>
                <a:gd name="connsiteY22" fmla="*/ 402080 h 402080"/>
                <a:gd name="connsiteX23" fmla="*/ 227192 w 529053"/>
                <a:gd name="connsiteY23" fmla="*/ 400819 h 402080"/>
                <a:gd name="connsiteX24" fmla="*/ 232783 w 529053"/>
                <a:gd name="connsiteY24" fmla="*/ 391499 h 402080"/>
                <a:gd name="connsiteX25" fmla="*/ 232752 w 529053"/>
                <a:gd name="connsiteY25" fmla="*/ 317432 h 402080"/>
                <a:gd name="connsiteX26" fmla="*/ 518472 w 529053"/>
                <a:gd name="connsiteY26" fmla="*/ 317432 h 402080"/>
                <a:gd name="connsiteX27" fmla="*/ 529053 w 529053"/>
                <a:gd name="connsiteY27" fmla="*/ 306864 h 402080"/>
                <a:gd name="connsiteX28" fmla="*/ 529053 w 529053"/>
                <a:gd name="connsiteY28" fmla="*/ 306851 h 402080"/>
                <a:gd name="connsiteX29" fmla="*/ 529053 w 529053"/>
                <a:gd name="connsiteY29" fmla="*/ 158695 h 402080"/>
                <a:gd name="connsiteX30" fmla="*/ 518485 w 529053"/>
                <a:gd name="connsiteY30" fmla="*/ 148114 h 402080"/>
                <a:gd name="connsiteX31" fmla="*/ 518472 w 529053"/>
                <a:gd name="connsiteY31" fmla="*/ 148114 h 402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29053" h="402080">
                  <a:moveTo>
                    <a:pt x="518472" y="148114"/>
                  </a:moveTo>
                  <a:cubicBezTo>
                    <a:pt x="512631" y="148109"/>
                    <a:pt x="507895" y="152843"/>
                    <a:pt x="507891" y="158682"/>
                  </a:cubicBezTo>
                  <a:cubicBezTo>
                    <a:pt x="507891" y="158686"/>
                    <a:pt x="507891" y="158691"/>
                    <a:pt x="507891" y="158695"/>
                  </a:cubicBezTo>
                  <a:lnTo>
                    <a:pt x="507891" y="296270"/>
                  </a:lnTo>
                  <a:lnTo>
                    <a:pt x="222171" y="296270"/>
                  </a:lnTo>
                  <a:cubicBezTo>
                    <a:pt x="216328" y="296272"/>
                    <a:pt x="211592" y="301008"/>
                    <a:pt x="211590" y="306851"/>
                  </a:cubicBezTo>
                  <a:lnTo>
                    <a:pt x="211611" y="371721"/>
                  </a:lnTo>
                  <a:lnTo>
                    <a:pt x="101068" y="298047"/>
                  </a:lnTo>
                  <a:cubicBezTo>
                    <a:pt x="99330" y="296890"/>
                    <a:pt x="97288" y="296270"/>
                    <a:pt x="95199" y="296270"/>
                  </a:cubicBezTo>
                  <a:lnTo>
                    <a:pt x="21162" y="296270"/>
                  </a:lnTo>
                  <a:lnTo>
                    <a:pt x="21162" y="21162"/>
                  </a:lnTo>
                  <a:lnTo>
                    <a:pt x="52905" y="21162"/>
                  </a:lnTo>
                  <a:cubicBezTo>
                    <a:pt x="58749" y="21162"/>
                    <a:pt x="63486" y="16424"/>
                    <a:pt x="63486" y="10581"/>
                  </a:cubicBezTo>
                  <a:cubicBezTo>
                    <a:pt x="63486" y="4738"/>
                    <a:pt x="58749" y="0"/>
                    <a:pt x="52905" y="0"/>
                  </a:cubicBezTo>
                  <a:lnTo>
                    <a:pt x="10581" y="0"/>
                  </a:lnTo>
                  <a:cubicBezTo>
                    <a:pt x="4741" y="-4"/>
                    <a:pt x="3" y="4728"/>
                    <a:pt x="0" y="10568"/>
                  </a:cubicBezTo>
                  <a:cubicBezTo>
                    <a:pt x="0" y="10573"/>
                    <a:pt x="0" y="10577"/>
                    <a:pt x="0" y="10581"/>
                  </a:cubicBezTo>
                  <a:lnTo>
                    <a:pt x="0" y="306851"/>
                  </a:lnTo>
                  <a:cubicBezTo>
                    <a:pt x="-3" y="312692"/>
                    <a:pt x="4728" y="317428"/>
                    <a:pt x="10569" y="317432"/>
                  </a:cubicBezTo>
                  <a:cubicBezTo>
                    <a:pt x="10573" y="317432"/>
                    <a:pt x="10577" y="317432"/>
                    <a:pt x="10581" y="317432"/>
                  </a:cubicBezTo>
                  <a:lnTo>
                    <a:pt x="91995" y="317432"/>
                  </a:lnTo>
                  <a:lnTo>
                    <a:pt x="216334" y="400303"/>
                  </a:lnTo>
                  <a:cubicBezTo>
                    <a:pt x="218071" y="401462"/>
                    <a:pt x="220114" y="402080"/>
                    <a:pt x="222202" y="402080"/>
                  </a:cubicBezTo>
                  <a:cubicBezTo>
                    <a:pt x="223946" y="402082"/>
                    <a:pt x="225660" y="401651"/>
                    <a:pt x="227192" y="400819"/>
                  </a:cubicBezTo>
                  <a:cubicBezTo>
                    <a:pt x="230635" y="398984"/>
                    <a:pt x="232783" y="395399"/>
                    <a:pt x="232783" y="391499"/>
                  </a:cubicBezTo>
                  <a:lnTo>
                    <a:pt x="232752" y="317432"/>
                  </a:lnTo>
                  <a:lnTo>
                    <a:pt x="518472" y="317432"/>
                  </a:lnTo>
                  <a:cubicBezTo>
                    <a:pt x="524313" y="317436"/>
                    <a:pt x="529049" y="312704"/>
                    <a:pt x="529053" y="306864"/>
                  </a:cubicBezTo>
                  <a:cubicBezTo>
                    <a:pt x="529053" y="306859"/>
                    <a:pt x="529053" y="306855"/>
                    <a:pt x="529053" y="306851"/>
                  </a:cubicBezTo>
                  <a:lnTo>
                    <a:pt x="529053" y="158695"/>
                  </a:lnTo>
                  <a:cubicBezTo>
                    <a:pt x="529057" y="152854"/>
                    <a:pt x="524323" y="148118"/>
                    <a:pt x="518485" y="148114"/>
                  </a:cubicBezTo>
                  <a:cubicBezTo>
                    <a:pt x="518481" y="148114"/>
                    <a:pt x="518476" y="148114"/>
                    <a:pt x="518472" y="148114"/>
                  </a:cubicBezTo>
                  <a:close/>
                </a:path>
              </a:pathLst>
            </a:custGeom>
            <a:grpFill/>
            <a:ln w="21134" cap="flat">
              <a:noFill/>
              <a:prstDash val="solid"/>
              <a:miter/>
            </a:ln>
          </p:spPr>
          <p:txBody>
            <a:bodyPr rtlCol="0" anchor="ctr"/>
            <a:lstStyle/>
            <a:p>
              <a:endParaRPr lang="en-US"/>
            </a:p>
          </p:txBody>
        </p:sp>
        <p:sp>
          <p:nvSpPr>
            <p:cNvPr id="306" name="Freeform 305">
              <a:extLst>
                <a:ext uri="{FF2B5EF4-FFF2-40B4-BE49-F238E27FC236}">
                  <a16:creationId xmlns:a16="http://schemas.microsoft.com/office/drawing/2014/main" id="{F3586933-8C4A-6305-6E5E-4D7E61166788}"/>
                </a:ext>
              </a:extLst>
            </p:cNvPr>
            <p:cNvSpPr/>
            <p:nvPr/>
          </p:nvSpPr>
          <p:spPr>
            <a:xfrm>
              <a:off x="2862678" y="548069"/>
              <a:ext cx="529053" cy="402080"/>
            </a:xfrm>
            <a:custGeom>
              <a:avLst/>
              <a:gdLst>
                <a:gd name="connsiteX0" fmla="*/ 518472 w 529053"/>
                <a:gd name="connsiteY0" fmla="*/ 0 h 402080"/>
                <a:gd name="connsiteX1" fmla="*/ 10581 w 529053"/>
                <a:gd name="connsiteY1" fmla="*/ 0 h 402080"/>
                <a:gd name="connsiteX2" fmla="*/ 0 w 529053"/>
                <a:gd name="connsiteY2" fmla="*/ 10569 h 402080"/>
                <a:gd name="connsiteX3" fmla="*/ 0 w 529053"/>
                <a:gd name="connsiteY3" fmla="*/ 10581 h 402080"/>
                <a:gd name="connsiteX4" fmla="*/ 0 w 529053"/>
                <a:gd name="connsiteY4" fmla="*/ 306851 h 402080"/>
                <a:gd name="connsiteX5" fmla="*/ 10569 w 529053"/>
                <a:gd name="connsiteY5" fmla="*/ 317432 h 402080"/>
                <a:gd name="connsiteX6" fmla="*/ 10581 w 529053"/>
                <a:gd name="connsiteY6" fmla="*/ 317432 h 402080"/>
                <a:gd name="connsiteX7" fmla="*/ 296270 w 529053"/>
                <a:gd name="connsiteY7" fmla="*/ 317432 h 402080"/>
                <a:gd name="connsiteX8" fmla="*/ 296270 w 529053"/>
                <a:gd name="connsiteY8" fmla="*/ 391499 h 402080"/>
                <a:gd name="connsiteX9" fmla="*/ 301861 w 529053"/>
                <a:gd name="connsiteY9" fmla="*/ 400819 h 402080"/>
                <a:gd name="connsiteX10" fmla="*/ 306851 w 529053"/>
                <a:gd name="connsiteY10" fmla="*/ 402080 h 402080"/>
                <a:gd name="connsiteX11" fmla="*/ 312719 w 529053"/>
                <a:gd name="connsiteY11" fmla="*/ 400303 h 402080"/>
                <a:gd name="connsiteX12" fmla="*/ 437025 w 529053"/>
                <a:gd name="connsiteY12" fmla="*/ 317432 h 402080"/>
                <a:gd name="connsiteX13" fmla="*/ 518472 w 529053"/>
                <a:gd name="connsiteY13" fmla="*/ 317432 h 402080"/>
                <a:gd name="connsiteX14" fmla="*/ 529053 w 529053"/>
                <a:gd name="connsiteY14" fmla="*/ 306864 h 402080"/>
                <a:gd name="connsiteX15" fmla="*/ 529053 w 529053"/>
                <a:gd name="connsiteY15" fmla="*/ 306851 h 402080"/>
                <a:gd name="connsiteX16" fmla="*/ 529053 w 529053"/>
                <a:gd name="connsiteY16" fmla="*/ 264527 h 402080"/>
                <a:gd name="connsiteX17" fmla="*/ 518472 w 529053"/>
                <a:gd name="connsiteY17" fmla="*/ 253946 h 402080"/>
                <a:gd name="connsiteX18" fmla="*/ 507891 w 529053"/>
                <a:gd name="connsiteY18" fmla="*/ 264527 h 402080"/>
                <a:gd name="connsiteX19" fmla="*/ 507891 w 529053"/>
                <a:gd name="connsiteY19" fmla="*/ 296270 h 402080"/>
                <a:gd name="connsiteX20" fmla="*/ 433824 w 529053"/>
                <a:gd name="connsiteY20" fmla="*/ 296270 h 402080"/>
                <a:gd name="connsiteX21" fmla="*/ 427955 w 529053"/>
                <a:gd name="connsiteY21" fmla="*/ 298047 h 402080"/>
                <a:gd name="connsiteX22" fmla="*/ 317432 w 529053"/>
                <a:gd name="connsiteY22" fmla="*/ 371721 h 402080"/>
                <a:gd name="connsiteX23" fmla="*/ 317432 w 529053"/>
                <a:gd name="connsiteY23" fmla="*/ 306851 h 402080"/>
                <a:gd name="connsiteX24" fmla="*/ 306864 w 529053"/>
                <a:gd name="connsiteY24" fmla="*/ 296270 h 402080"/>
                <a:gd name="connsiteX25" fmla="*/ 306851 w 529053"/>
                <a:gd name="connsiteY25" fmla="*/ 296270 h 402080"/>
                <a:gd name="connsiteX26" fmla="*/ 21162 w 529053"/>
                <a:gd name="connsiteY26" fmla="*/ 296270 h 402080"/>
                <a:gd name="connsiteX27" fmla="*/ 21162 w 529053"/>
                <a:gd name="connsiteY27" fmla="*/ 21162 h 402080"/>
                <a:gd name="connsiteX28" fmla="*/ 507891 w 529053"/>
                <a:gd name="connsiteY28" fmla="*/ 21162 h 402080"/>
                <a:gd name="connsiteX29" fmla="*/ 507891 w 529053"/>
                <a:gd name="connsiteY29" fmla="*/ 179878 h 402080"/>
                <a:gd name="connsiteX30" fmla="*/ 518472 w 529053"/>
                <a:gd name="connsiteY30" fmla="*/ 190459 h 402080"/>
                <a:gd name="connsiteX31" fmla="*/ 529053 w 529053"/>
                <a:gd name="connsiteY31" fmla="*/ 179878 h 402080"/>
                <a:gd name="connsiteX32" fmla="*/ 529053 w 529053"/>
                <a:gd name="connsiteY32" fmla="*/ 10581 h 402080"/>
                <a:gd name="connsiteX33" fmla="*/ 518485 w 529053"/>
                <a:gd name="connsiteY33" fmla="*/ 0 h 402080"/>
                <a:gd name="connsiteX34" fmla="*/ 518472 w 529053"/>
                <a:gd name="connsiteY34" fmla="*/ 0 h 402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9053" h="402080">
                  <a:moveTo>
                    <a:pt x="518472" y="0"/>
                  </a:moveTo>
                  <a:lnTo>
                    <a:pt x="10581" y="0"/>
                  </a:lnTo>
                  <a:cubicBezTo>
                    <a:pt x="4741" y="-3"/>
                    <a:pt x="3" y="4728"/>
                    <a:pt x="0" y="10569"/>
                  </a:cubicBezTo>
                  <a:cubicBezTo>
                    <a:pt x="0" y="10573"/>
                    <a:pt x="0" y="10577"/>
                    <a:pt x="0" y="10581"/>
                  </a:cubicBezTo>
                  <a:lnTo>
                    <a:pt x="0" y="306851"/>
                  </a:lnTo>
                  <a:cubicBezTo>
                    <a:pt x="-3" y="312692"/>
                    <a:pt x="4728" y="317428"/>
                    <a:pt x="10569" y="317432"/>
                  </a:cubicBezTo>
                  <a:cubicBezTo>
                    <a:pt x="10573" y="317432"/>
                    <a:pt x="10577" y="317432"/>
                    <a:pt x="10581" y="317432"/>
                  </a:cubicBezTo>
                  <a:lnTo>
                    <a:pt x="296270" y="317432"/>
                  </a:lnTo>
                  <a:lnTo>
                    <a:pt x="296270" y="391499"/>
                  </a:lnTo>
                  <a:cubicBezTo>
                    <a:pt x="296270" y="395399"/>
                    <a:pt x="298418" y="398984"/>
                    <a:pt x="301861" y="400819"/>
                  </a:cubicBezTo>
                  <a:cubicBezTo>
                    <a:pt x="303393" y="401651"/>
                    <a:pt x="305107" y="402082"/>
                    <a:pt x="306851" y="402080"/>
                  </a:cubicBezTo>
                  <a:cubicBezTo>
                    <a:pt x="308940" y="402080"/>
                    <a:pt x="310982" y="401462"/>
                    <a:pt x="312719" y="400303"/>
                  </a:cubicBezTo>
                  <a:lnTo>
                    <a:pt x="437025" y="317432"/>
                  </a:lnTo>
                  <a:lnTo>
                    <a:pt x="518472" y="317432"/>
                  </a:lnTo>
                  <a:cubicBezTo>
                    <a:pt x="524313" y="317436"/>
                    <a:pt x="529049" y="312704"/>
                    <a:pt x="529053" y="306864"/>
                  </a:cubicBezTo>
                  <a:cubicBezTo>
                    <a:pt x="529053" y="306859"/>
                    <a:pt x="529053" y="306855"/>
                    <a:pt x="529053" y="306851"/>
                  </a:cubicBezTo>
                  <a:lnTo>
                    <a:pt x="529053" y="264527"/>
                  </a:lnTo>
                  <a:cubicBezTo>
                    <a:pt x="529053" y="258684"/>
                    <a:pt x="524315" y="253946"/>
                    <a:pt x="518472" y="253946"/>
                  </a:cubicBezTo>
                  <a:cubicBezTo>
                    <a:pt x="512629" y="253946"/>
                    <a:pt x="507891" y="258684"/>
                    <a:pt x="507891" y="264527"/>
                  </a:cubicBezTo>
                  <a:lnTo>
                    <a:pt x="507891" y="296270"/>
                  </a:lnTo>
                  <a:lnTo>
                    <a:pt x="433824" y="296270"/>
                  </a:lnTo>
                  <a:cubicBezTo>
                    <a:pt x="431735" y="296270"/>
                    <a:pt x="429693" y="296890"/>
                    <a:pt x="427955" y="298047"/>
                  </a:cubicBezTo>
                  <a:lnTo>
                    <a:pt x="317432" y="371721"/>
                  </a:lnTo>
                  <a:lnTo>
                    <a:pt x="317432" y="306851"/>
                  </a:lnTo>
                  <a:cubicBezTo>
                    <a:pt x="317436" y="301010"/>
                    <a:pt x="312704" y="296274"/>
                    <a:pt x="306864" y="296270"/>
                  </a:cubicBezTo>
                  <a:cubicBezTo>
                    <a:pt x="306859" y="296270"/>
                    <a:pt x="306855" y="296270"/>
                    <a:pt x="306851" y="296270"/>
                  </a:cubicBezTo>
                  <a:lnTo>
                    <a:pt x="21162" y="296270"/>
                  </a:lnTo>
                  <a:lnTo>
                    <a:pt x="21162" y="21162"/>
                  </a:lnTo>
                  <a:lnTo>
                    <a:pt x="507891" y="21162"/>
                  </a:lnTo>
                  <a:lnTo>
                    <a:pt x="507891" y="179878"/>
                  </a:lnTo>
                  <a:cubicBezTo>
                    <a:pt x="507891" y="185721"/>
                    <a:pt x="512629" y="190459"/>
                    <a:pt x="518472" y="190459"/>
                  </a:cubicBezTo>
                  <a:cubicBezTo>
                    <a:pt x="524315" y="190459"/>
                    <a:pt x="529053" y="185721"/>
                    <a:pt x="529053" y="179878"/>
                  </a:cubicBezTo>
                  <a:lnTo>
                    <a:pt x="529053" y="10581"/>
                  </a:lnTo>
                  <a:cubicBezTo>
                    <a:pt x="529057" y="4741"/>
                    <a:pt x="524326" y="3"/>
                    <a:pt x="518485" y="0"/>
                  </a:cubicBezTo>
                  <a:cubicBezTo>
                    <a:pt x="518481" y="0"/>
                    <a:pt x="518476" y="0"/>
                    <a:pt x="518472" y="0"/>
                  </a:cubicBezTo>
                  <a:close/>
                </a:path>
              </a:pathLst>
            </a:custGeom>
            <a:grpFill/>
            <a:ln w="21134" cap="flat">
              <a:noFill/>
              <a:prstDash val="solid"/>
              <a:miter/>
            </a:ln>
          </p:spPr>
          <p:txBody>
            <a:bodyPr rtlCol="0" anchor="ctr"/>
            <a:lstStyle/>
            <a:p>
              <a:endParaRPr lang="en-US"/>
            </a:p>
          </p:txBody>
        </p:sp>
        <p:sp>
          <p:nvSpPr>
            <p:cNvPr id="307" name="Freeform 306">
              <a:extLst>
                <a:ext uri="{FF2B5EF4-FFF2-40B4-BE49-F238E27FC236}">
                  <a16:creationId xmlns:a16="http://schemas.microsoft.com/office/drawing/2014/main" id="{BC17F787-320E-58CC-8DE2-2CB9E2FDFC67}"/>
                </a:ext>
              </a:extLst>
            </p:cNvPr>
            <p:cNvSpPr/>
            <p:nvPr/>
          </p:nvSpPr>
          <p:spPr>
            <a:xfrm>
              <a:off x="2841516" y="611300"/>
              <a:ext cx="486728" cy="402335"/>
            </a:xfrm>
            <a:custGeom>
              <a:avLst/>
              <a:gdLst>
                <a:gd name="connsiteX0" fmla="*/ 264527 w 486728"/>
                <a:gd name="connsiteY0" fmla="*/ 317687 h 402335"/>
                <a:gd name="connsiteX1" fmla="*/ 10581 w 486728"/>
                <a:gd name="connsiteY1" fmla="*/ 317687 h 402335"/>
                <a:gd name="connsiteX2" fmla="*/ 0 w 486728"/>
                <a:gd name="connsiteY2" fmla="*/ 328268 h 402335"/>
                <a:gd name="connsiteX3" fmla="*/ 10581 w 486728"/>
                <a:gd name="connsiteY3" fmla="*/ 338849 h 402335"/>
                <a:gd name="connsiteX4" fmla="*/ 264527 w 486728"/>
                <a:gd name="connsiteY4" fmla="*/ 338849 h 402335"/>
                <a:gd name="connsiteX5" fmla="*/ 275108 w 486728"/>
                <a:gd name="connsiteY5" fmla="*/ 328268 h 402335"/>
                <a:gd name="connsiteX6" fmla="*/ 264527 w 486728"/>
                <a:gd name="connsiteY6" fmla="*/ 317687 h 402335"/>
                <a:gd name="connsiteX7" fmla="*/ 0 w 486728"/>
                <a:gd name="connsiteY7" fmla="*/ 391755 h 402335"/>
                <a:gd name="connsiteX8" fmla="*/ 10569 w 486728"/>
                <a:gd name="connsiteY8" fmla="*/ 402336 h 402335"/>
                <a:gd name="connsiteX9" fmla="*/ 10581 w 486728"/>
                <a:gd name="connsiteY9" fmla="*/ 402336 h 402335"/>
                <a:gd name="connsiteX10" fmla="*/ 391499 w 486728"/>
                <a:gd name="connsiteY10" fmla="*/ 402336 h 402335"/>
                <a:gd name="connsiteX11" fmla="*/ 402080 w 486728"/>
                <a:gd name="connsiteY11" fmla="*/ 391755 h 402335"/>
                <a:gd name="connsiteX12" fmla="*/ 391499 w 486728"/>
                <a:gd name="connsiteY12" fmla="*/ 381173 h 402335"/>
                <a:gd name="connsiteX13" fmla="*/ 10581 w 486728"/>
                <a:gd name="connsiteY13" fmla="*/ 381173 h 402335"/>
                <a:gd name="connsiteX14" fmla="*/ 0 w 486728"/>
                <a:gd name="connsiteY14" fmla="*/ 391742 h 402335"/>
                <a:gd name="connsiteX15" fmla="*/ 0 w 486728"/>
                <a:gd name="connsiteY15" fmla="*/ 391755 h 402335"/>
                <a:gd name="connsiteX16" fmla="*/ 84649 w 486728"/>
                <a:gd name="connsiteY16" fmla="*/ 180133 h 402335"/>
                <a:gd name="connsiteX17" fmla="*/ 95217 w 486728"/>
                <a:gd name="connsiteY17" fmla="*/ 190714 h 402335"/>
                <a:gd name="connsiteX18" fmla="*/ 95230 w 486728"/>
                <a:gd name="connsiteY18" fmla="*/ 190714 h 402335"/>
                <a:gd name="connsiteX19" fmla="*/ 264527 w 486728"/>
                <a:gd name="connsiteY19" fmla="*/ 190714 h 402335"/>
                <a:gd name="connsiteX20" fmla="*/ 275108 w 486728"/>
                <a:gd name="connsiteY20" fmla="*/ 180146 h 402335"/>
                <a:gd name="connsiteX21" fmla="*/ 275108 w 486728"/>
                <a:gd name="connsiteY21" fmla="*/ 180133 h 402335"/>
                <a:gd name="connsiteX22" fmla="*/ 215551 w 486728"/>
                <a:gd name="connsiteY22" fmla="*/ 91975 h 402335"/>
                <a:gd name="connsiteX23" fmla="*/ 218948 w 486728"/>
                <a:gd name="connsiteY23" fmla="*/ 17233 h 402335"/>
                <a:gd name="connsiteX24" fmla="*/ 144205 w 486728"/>
                <a:gd name="connsiteY24" fmla="*/ 13836 h 402335"/>
                <a:gd name="connsiteX25" fmla="*/ 140809 w 486728"/>
                <a:gd name="connsiteY25" fmla="*/ 88578 h 402335"/>
                <a:gd name="connsiteX26" fmla="*/ 144205 w 486728"/>
                <a:gd name="connsiteY26" fmla="*/ 91975 h 402335"/>
                <a:gd name="connsiteX27" fmla="*/ 84649 w 486728"/>
                <a:gd name="connsiteY27" fmla="*/ 180133 h 402335"/>
                <a:gd name="connsiteX28" fmla="*/ 148135 w 486728"/>
                <a:gd name="connsiteY28" fmla="*/ 53161 h 402335"/>
                <a:gd name="connsiteX29" fmla="*/ 179878 w 486728"/>
                <a:gd name="connsiteY29" fmla="*/ 21417 h 402335"/>
                <a:gd name="connsiteX30" fmla="*/ 211621 w 486728"/>
                <a:gd name="connsiteY30" fmla="*/ 53161 h 402335"/>
                <a:gd name="connsiteX31" fmla="*/ 179878 w 486728"/>
                <a:gd name="connsiteY31" fmla="*/ 84904 h 402335"/>
                <a:gd name="connsiteX32" fmla="*/ 148135 w 486728"/>
                <a:gd name="connsiteY32" fmla="*/ 53161 h 402335"/>
                <a:gd name="connsiteX33" fmla="*/ 179878 w 486728"/>
                <a:gd name="connsiteY33" fmla="*/ 106066 h 402335"/>
                <a:gd name="connsiteX34" fmla="*/ 253192 w 486728"/>
                <a:gd name="connsiteY34" fmla="*/ 169552 h 402335"/>
                <a:gd name="connsiteX35" fmla="*/ 106565 w 486728"/>
                <a:gd name="connsiteY35" fmla="*/ 169552 h 402335"/>
                <a:gd name="connsiteX36" fmla="*/ 179878 w 486728"/>
                <a:gd name="connsiteY36" fmla="*/ 106066 h 402335"/>
                <a:gd name="connsiteX37" fmla="*/ 476148 w 486728"/>
                <a:gd name="connsiteY37" fmla="*/ 21417 h 402335"/>
                <a:gd name="connsiteX38" fmla="*/ 328013 w 486728"/>
                <a:gd name="connsiteY38" fmla="*/ 21417 h 402335"/>
                <a:gd name="connsiteX39" fmla="*/ 317432 w 486728"/>
                <a:gd name="connsiteY39" fmla="*/ 31998 h 402335"/>
                <a:gd name="connsiteX40" fmla="*/ 328013 w 486728"/>
                <a:gd name="connsiteY40" fmla="*/ 42579 h 402335"/>
                <a:gd name="connsiteX41" fmla="*/ 476148 w 486728"/>
                <a:gd name="connsiteY41" fmla="*/ 42579 h 402335"/>
                <a:gd name="connsiteX42" fmla="*/ 486729 w 486728"/>
                <a:gd name="connsiteY42" fmla="*/ 31998 h 402335"/>
                <a:gd name="connsiteX43" fmla="*/ 476148 w 486728"/>
                <a:gd name="connsiteY43" fmla="*/ 21417 h 402335"/>
                <a:gd name="connsiteX44" fmla="*/ 486729 w 486728"/>
                <a:gd name="connsiteY44" fmla="*/ 95485 h 402335"/>
                <a:gd name="connsiteX45" fmla="*/ 476161 w 486728"/>
                <a:gd name="connsiteY45" fmla="*/ 84904 h 402335"/>
                <a:gd name="connsiteX46" fmla="*/ 476148 w 486728"/>
                <a:gd name="connsiteY46" fmla="*/ 84904 h 402335"/>
                <a:gd name="connsiteX47" fmla="*/ 328013 w 486728"/>
                <a:gd name="connsiteY47" fmla="*/ 84904 h 402335"/>
                <a:gd name="connsiteX48" fmla="*/ 317432 w 486728"/>
                <a:gd name="connsiteY48" fmla="*/ 95485 h 402335"/>
                <a:gd name="connsiteX49" fmla="*/ 328013 w 486728"/>
                <a:gd name="connsiteY49" fmla="*/ 106066 h 402335"/>
                <a:gd name="connsiteX50" fmla="*/ 476148 w 486728"/>
                <a:gd name="connsiteY50" fmla="*/ 106066 h 402335"/>
                <a:gd name="connsiteX51" fmla="*/ 486729 w 486728"/>
                <a:gd name="connsiteY51" fmla="*/ 95497 h 402335"/>
                <a:gd name="connsiteX52" fmla="*/ 486729 w 486728"/>
                <a:gd name="connsiteY52" fmla="*/ 95485 h 402335"/>
                <a:gd name="connsiteX53" fmla="*/ 328013 w 486728"/>
                <a:gd name="connsiteY53" fmla="*/ 148390 h 402335"/>
                <a:gd name="connsiteX54" fmla="*/ 317432 w 486728"/>
                <a:gd name="connsiteY54" fmla="*/ 158971 h 402335"/>
                <a:gd name="connsiteX55" fmla="*/ 328013 w 486728"/>
                <a:gd name="connsiteY55" fmla="*/ 169552 h 402335"/>
                <a:gd name="connsiteX56" fmla="*/ 391499 w 486728"/>
                <a:gd name="connsiteY56" fmla="*/ 169552 h 402335"/>
                <a:gd name="connsiteX57" fmla="*/ 402080 w 486728"/>
                <a:gd name="connsiteY57" fmla="*/ 158971 h 402335"/>
                <a:gd name="connsiteX58" fmla="*/ 391499 w 486728"/>
                <a:gd name="connsiteY58" fmla="*/ 148390 h 402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86728" h="402335">
                  <a:moveTo>
                    <a:pt x="264527" y="317687"/>
                  </a:moveTo>
                  <a:lnTo>
                    <a:pt x="10581" y="317687"/>
                  </a:lnTo>
                  <a:cubicBezTo>
                    <a:pt x="4737" y="317687"/>
                    <a:pt x="0" y="322425"/>
                    <a:pt x="0" y="328268"/>
                  </a:cubicBezTo>
                  <a:cubicBezTo>
                    <a:pt x="0" y="334111"/>
                    <a:pt x="4737" y="338849"/>
                    <a:pt x="10581" y="338849"/>
                  </a:cubicBezTo>
                  <a:lnTo>
                    <a:pt x="264527" y="338849"/>
                  </a:lnTo>
                  <a:cubicBezTo>
                    <a:pt x="270369" y="338849"/>
                    <a:pt x="275108" y="334111"/>
                    <a:pt x="275108" y="328268"/>
                  </a:cubicBezTo>
                  <a:cubicBezTo>
                    <a:pt x="275108" y="322425"/>
                    <a:pt x="270369" y="317687"/>
                    <a:pt x="264527" y="317687"/>
                  </a:cubicBezTo>
                  <a:close/>
                  <a:moveTo>
                    <a:pt x="0" y="391755"/>
                  </a:moveTo>
                  <a:cubicBezTo>
                    <a:pt x="-3" y="397595"/>
                    <a:pt x="4728" y="402331"/>
                    <a:pt x="10569" y="402336"/>
                  </a:cubicBezTo>
                  <a:cubicBezTo>
                    <a:pt x="10573" y="402336"/>
                    <a:pt x="10577" y="402336"/>
                    <a:pt x="10581" y="402336"/>
                  </a:cubicBezTo>
                  <a:lnTo>
                    <a:pt x="391499" y="402336"/>
                  </a:lnTo>
                  <a:cubicBezTo>
                    <a:pt x="397342" y="402336"/>
                    <a:pt x="402080" y="397597"/>
                    <a:pt x="402080" y="391755"/>
                  </a:cubicBezTo>
                  <a:cubicBezTo>
                    <a:pt x="402080" y="385912"/>
                    <a:pt x="397342" y="381173"/>
                    <a:pt x="391499" y="381173"/>
                  </a:cubicBezTo>
                  <a:lnTo>
                    <a:pt x="10581" y="381173"/>
                  </a:lnTo>
                  <a:cubicBezTo>
                    <a:pt x="4741" y="381169"/>
                    <a:pt x="3" y="385901"/>
                    <a:pt x="0" y="391742"/>
                  </a:cubicBezTo>
                  <a:cubicBezTo>
                    <a:pt x="0" y="391746"/>
                    <a:pt x="0" y="391750"/>
                    <a:pt x="0" y="391755"/>
                  </a:cubicBezTo>
                  <a:close/>
                  <a:moveTo>
                    <a:pt x="84649" y="180133"/>
                  </a:moveTo>
                  <a:cubicBezTo>
                    <a:pt x="84645" y="185974"/>
                    <a:pt x="89377" y="190710"/>
                    <a:pt x="95217" y="190714"/>
                  </a:cubicBezTo>
                  <a:cubicBezTo>
                    <a:pt x="95221" y="190714"/>
                    <a:pt x="95226" y="190714"/>
                    <a:pt x="95230" y="190714"/>
                  </a:cubicBezTo>
                  <a:lnTo>
                    <a:pt x="264527" y="190714"/>
                  </a:lnTo>
                  <a:cubicBezTo>
                    <a:pt x="270367" y="190719"/>
                    <a:pt x="275103" y="185987"/>
                    <a:pt x="275108" y="180146"/>
                  </a:cubicBezTo>
                  <a:cubicBezTo>
                    <a:pt x="275108" y="180142"/>
                    <a:pt x="275108" y="180138"/>
                    <a:pt x="275108" y="180133"/>
                  </a:cubicBezTo>
                  <a:cubicBezTo>
                    <a:pt x="275042" y="141366"/>
                    <a:pt x="251491" y="106506"/>
                    <a:pt x="215551" y="91975"/>
                  </a:cubicBezTo>
                  <a:cubicBezTo>
                    <a:pt x="237128" y="72274"/>
                    <a:pt x="238650" y="38811"/>
                    <a:pt x="218948" y="17233"/>
                  </a:cubicBezTo>
                  <a:cubicBezTo>
                    <a:pt x="199246" y="-4344"/>
                    <a:pt x="165784" y="-5866"/>
                    <a:pt x="144205" y="13836"/>
                  </a:cubicBezTo>
                  <a:cubicBezTo>
                    <a:pt x="122628" y="33537"/>
                    <a:pt x="121107" y="67000"/>
                    <a:pt x="140809" y="88578"/>
                  </a:cubicBezTo>
                  <a:cubicBezTo>
                    <a:pt x="141888" y="89761"/>
                    <a:pt x="143022" y="90895"/>
                    <a:pt x="144205" y="91975"/>
                  </a:cubicBezTo>
                  <a:cubicBezTo>
                    <a:pt x="108265" y="106506"/>
                    <a:pt x="84715" y="141366"/>
                    <a:pt x="84649" y="180133"/>
                  </a:cubicBezTo>
                  <a:close/>
                  <a:moveTo>
                    <a:pt x="148135" y="53161"/>
                  </a:moveTo>
                  <a:cubicBezTo>
                    <a:pt x="148135" y="35629"/>
                    <a:pt x="162347" y="21417"/>
                    <a:pt x="179878" y="21417"/>
                  </a:cubicBezTo>
                  <a:cubicBezTo>
                    <a:pt x="197409" y="21417"/>
                    <a:pt x="211621" y="35629"/>
                    <a:pt x="211621" y="53161"/>
                  </a:cubicBezTo>
                  <a:cubicBezTo>
                    <a:pt x="211621" y="70692"/>
                    <a:pt x="197409" y="84904"/>
                    <a:pt x="179878" y="84904"/>
                  </a:cubicBezTo>
                  <a:cubicBezTo>
                    <a:pt x="162354" y="84885"/>
                    <a:pt x="148154" y="70684"/>
                    <a:pt x="148135" y="53161"/>
                  </a:cubicBezTo>
                  <a:close/>
                  <a:moveTo>
                    <a:pt x="179878" y="106066"/>
                  </a:moveTo>
                  <a:cubicBezTo>
                    <a:pt x="216683" y="106107"/>
                    <a:pt x="247889" y="133132"/>
                    <a:pt x="253192" y="169552"/>
                  </a:cubicBezTo>
                  <a:lnTo>
                    <a:pt x="106565" y="169552"/>
                  </a:lnTo>
                  <a:cubicBezTo>
                    <a:pt x="111866" y="133132"/>
                    <a:pt x="143073" y="106107"/>
                    <a:pt x="179878" y="106066"/>
                  </a:cubicBezTo>
                  <a:close/>
                  <a:moveTo>
                    <a:pt x="476148" y="21417"/>
                  </a:moveTo>
                  <a:lnTo>
                    <a:pt x="328013" y="21417"/>
                  </a:lnTo>
                  <a:cubicBezTo>
                    <a:pt x="322170" y="21417"/>
                    <a:pt x="317432" y="26155"/>
                    <a:pt x="317432" y="31998"/>
                  </a:cubicBezTo>
                  <a:cubicBezTo>
                    <a:pt x="317432" y="37842"/>
                    <a:pt x="322170" y="42579"/>
                    <a:pt x="328013" y="42579"/>
                  </a:cubicBezTo>
                  <a:lnTo>
                    <a:pt x="476148" y="42579"/>
                  </a:lnTo>
                  <a:cubicBezTo>
                    <a:pt x="481991" y="42579"/>
                    <a:pt x="486729" y="37842"/>
                    <a:pt x="486729" y="31998"/>
                  </a:cubicBezTo>
                  <a:cubicBezTo>
                    <a:pt x="486729" y="26155"/>
                    <a:pt x="481991" y="21417"/>
                    <a:pt x="476148" y="21417"/>
                  </a:cubicBezTo>
                  <a:close/>
                  <a:moveTo>
                    <a:pt x="486729" y="95485"/>
                  </a:moveTo>
                  <a:cubicBezTo>
                    <a:pt x="486733" y="89644"/>
                    <a:pt x="482001" y="84907"/>
                    <a:pt x="476161" y="84904"/>
                  </a:cubicBezTo>
                  <a:cubicBezTo>
                    <a:pt x="476156" y="84904"/>
                    <a:pt x="476152" y="84904"/>
                    <a:pt x="476148" y="84904"/>
                  </a:cubicBezTo>
                  <a:lnTo>
                    <a:pt x="328013" y="84904"/>
                  </a:lnTo>
                  <a:cubicBezTo>
                    <a:pt x="322170" y="84904"/>
                    <a:pt x="317432" y="89641"/>
                    <a:pt x="317432" y="95485"/>
                  </a:cubicBezTo>
                  <a:cubicBezTo>
                    <a:pt x="317432" y="101328"/>
                    <a:pt x="322170" y="106066"/>
                    <a:pt x="328013" y="106066"/>
                  </a:cubicBezTo>
                  <a:lnTo>
                    <a:pt x="476148" y="106066"/>
                  </a:lnTo>
                  <a:cubicBezTo>
                    <a:pt x="481989" y="106069"/>
                    <a:pt x="486725" y="101337"/>
                    <a:pt x="486729" y="95497"/>
                  </a:cubicBezTo>
                  <a:cubicBezTo>
                    <a:pt x="486729" y="95493"/>
                    <a:pt x="486729" y="95489"/>
                    <a:pt x="486729" y="95485"/>
                  </a:cubicBezTo>
                  <a:close/>
                  <a:moveTo>
                    <a:pt x="328013" y="148390"/>
                  </a:moveTo>
                  <a:cubicBezTo>
                    <a:pt x="322170" y="148390"/>
                    <a:pt x="317432" y="153128"/>
                    <a:pt x="317432" y="158971"/>
                  </a:cubicBezTo>
                  <a:cubicBezTo>
                    <a:pt x="317432" y="164814"/>
                    <a:pt x="322170" y="169552"/>
                    <a:pt x="328013" y="169552"/>
                  </a:cubicBezTo>
                  <a:lnTo>
                    <a:pt x="391499" y="169552"/>
                  </a:lnTo>
                  <a:cubicBezTo>
                    <a:pt x="397342" y="169552"/>
                    <a:pt x="402080" y="164814"/>
                    <a:pt x="402080" y="158971"/>
                  </a:cubicBezTo>
                  <a:cubicBezTo>
                    <a:pt x="402080" y="153128"/>
                    <a:pt x="397342" y="148390"/>
                    <a:pt x="391499" y="148390"/>
                  </a:cubicBezTo>
                  <a:close/>
                </a:path>
              </a:pathLst>
            </a:custGeom>
            <a:grpFill/>
            <a:ln w="21134" cap="flat">
              <a:noFill/>
              <a:prstDash val="solid"/>
              <a:miter/>
            </a:ln>
          </p:spPr>
          <p:txBody>
            <a:bodyPr rtlCol="0" anchor="ctr"/>
            <a:lstStyle/>
            <a:p>
              <a:endParaRPr lang="en-US"/>
            </a:p>
          </p:txBody>
        </p:sp>
        <p:sp>
          <p:nvSpPr>
            <p:cNvPr id="308" name="Freeform 307">
              <a:extLst>
                <a:ext uri="{FF2B5EF4-FFF2-40B4-BE49-F238E27FC236}">
                  <a16:creationId xmlns:a16="http://schemas.microsoft.com/office/drawing/2014/main" id="{C80BF678-314D-1918-F220-179E4C2F485B}"/>
                </a:ext>
              </a:extLst>
            </p:cNvPr>
            <p:cNvSpPr/>
            <p:nvPr/>
          </p:nvSpPr>
          <p:spPr>
            <a:xfrm>
              <a:off x="3370569" y="759690"/>
              <a:ext cx="21162" cy="21162"/>
            </a:xfrm>
            <a:custGeom>
              <a:avLst/>
              <a:gdLst>
                <a:gd name="connsiteX0" fmla="*/ 21162 w 21162"/>
                <a:gd name="connsiteY0" fmla="*/ 10581 h 21162"/>
                <a:gd name="connsiteX1" fmla="*/ 10581 w 21162"/>
                <a:gd name="connsiteY1" fmla="*/ 21162 h 21162"/>
                <a:gd name="connsiteX2" fmla="*/ 0 w 21162"/>
                <a:gd name="connsiteY2" fmla="*/ 10581 h 21162"/>
                <a:gd name="connsiteX3" fmla="*/ 10581 w 21162"/>
                <a:gd name="connsiteY3" fmla="*/ 0 h 21162"/>
                <a:gd name="connsiteX4" fmla="*/ 21162 w 21162"/>
                <a:gd name="connsiteY4" fmla="*/ 10581 h 21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62" h="21162">
                  <a:moveTo>
                    <a:pt x="21162" y="10581"/>
                  </a:moveTo>
                  <a:cubicBezTo>
                    <a:pt x="21162" y="16425"/>
                    <a:pt x="16425" y="21162"/>
                    <a:pt x="10581" y="21162"/>
                  </a:cubicBezTo>
                  <a:cubicBezTo>
                    <a:pt x="4737" y="21162"/>
                    <a:pt x="0" y="16425"/>
                    <a:pt x="0" y="10581"/>
                  </a:cubicBezTo>
                  <a:cubicBezTo>
                    <a:pt x="0" y="4737"/>
                    <a:pt x="4737" y="0"/>
                    <a:pt x="10581" y="0"/>
                  </a:cubicBezTo>
                  <a:cubicBezTo>
                    <a:pt x="16425" y="0"/>
                    <a:pt x="21162" y="4737"/>
                    <a:pt x="21162" y="10581"/>
                  </a:cubicBezTo>
                  <a:close/>
                </a:path>
              </a:pathLst>
            </a:custGeom>
            <a:grpFill/>
            <a:ln w="21134" cap="flat">
              <a:noFill/>
              <a:prstDash val="solid"/>
              <a:miter/>
            </a:ln>
          </p:spPr>
          <p:txBody>
            <a:bodyPr rtlCol="0" anchor="ctr"/>
            <a:lstStyle/>
            <a:p>
              <a:endParaRPr lang="en-US"/>
            </a:p>
          </p:txBody>
        </p:sp>
      </p:grpSp>
      <p:grpSp>
        <p:nvGrpSpPr>
          <p:cNvPr id="427" name="Graphic 39">
            <a:extLst>
              <a:ext uri="{FF2B5EF4-FFF2-40B4-BE49-F238E27FC236}">
                <a16:creationId xmlns:a16="http://schemas.microsoft.com/office/drawing/2014/main" id="{22848281-B06C-E418-7B9E-AE09006CADEC}"/>
              </a:ext>
            </a:extLst>
          </p:cNvPr>
          <p:cNvGrpSpPr/>
          <p:nvPr/>
        </p:nvGrpSpPr>
        <p:grpSpPr>
          <a:xfrm>
            <a:off x="9586993" y="4545264"/>
            <a:ext cx="595938" cy="544269"/>
            <a:chOff x="9586993" y="4545264"/>
            <a:chExt cx="595938" cy="544269"/>
          </a:xfrm>
          <a:solidFill>
            <a:schemeClr val="bg1"/>
          </a:solidFill>
        </p:grpSpPr>
        <p:sp>
          <p:nvSpPr>
            <p:cNvPr id="428" name="Freeform 427">
              <a:extLst>
                <a:ext uri="{FF2B5EF4-FFF2-40B4-BE49-F238E27FC236}">
                  <a16:creationId xmlns:a16="http://schemas.microsoft.com/office/drawing/2014/main" id="{9F668EA7-F0E7-7020-D316-95E5336D64D8}"/>
                </a:ext>
              </a:extLst>
            </p:cNvPr>
            <p:cNvSpPr/>
            <p:nvPr/>
          </p:nvSpPr>
          <p:spPr>
            <a:xfrm>
              <a:off x="9733271" y="5028089"/>
              <a:ext cx="303380" cy="61444"/>
            </a:xfrm>
            <a:custGeom>
              <a:avLst/>
              <a:gdLst>
                <a:gd name="connsiteX0" fmla="*/ 292907 w 303380"/>
                <a:gd name="connsiteY0" fmla="*/ 61444 h 61444"/>
                <a:gd name="connsiteX1" fmla="*/ 10473 w 303380"/>
                <a:gd name="connsiteY1" fmla="*/ 61444 h 61444"/>
                <a:gd name="connsiteX2" fmla="*/ 0 w 303380"/>
                <a:gd name="connsiteY2" fmla="*/ 50971 h 61444"/>
                <a:gd name="connsiteX3" fmla="*/ 0 w 303380"/>
                <a:gd name="connsiteY3" fmla="*/ 10473 h 61444"/>
                <a:gd name="connsiteX4" fmla="*/ 10473 w 303380"/>
                <a:gd name="connsiteY4" fmla="*/ 0 h 61444"/>
                <a:gd name="connsiteX5" fmla="*/ 292907 w 303380"/>
                <a:gd name="connsiteY5" fmla="*/ 0 h 61444"/>
                <a:gd name="connsiteX6" fmla="*/ 303380 w 303380"/>
                <a:gd name="connsiteY6" fmla="*/ 10473 h 61444"/>
                <a:gd name="connsiteX7" fmla="*/ 303380 w 303380"/>
                <a:gd name="connsiteY7" fmla="*/ 50971 h 61444"/>
                <a:gd name="connsiteX8" fmla="*/ 292907 w 303380"/>
                <a:gd name="connsiteY8" fmla="*/ 61444 h 61444"/>
                <a:gd name="connsiteX9" fmla="*/ 20947 w 303380"/>
                <a:gd name="connsiteY9" fmla="*/ 40497 h 61444"/>
                <a:gd name="connsiteX10" fmla="*/ 282433 w 303380"/>
                <a:gd name="connsiteY10" fmla="*/ 40497 h 61444"/>
                <a:gd name="connsiteX11" fmla="*/ 282433 w 303380"/>
                <a:gd name="connsiteY11" fmla="*/ 20947 h 61444"/>
                <a:gd name="connsiteX12" fmla="*/ 20947 w 303380"/>
                <a:gd name="connsiteY12" fmla="*/ 20947 h 61444"/>
                <a:gd name="connsiteX13" fmla="*/ 20947 w 303380"/>
                <a:gd name="connsiteY13" fmla="*/ 40497 h 6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03380" h="61444">
                  <a:moveTo>
                    <a:pt x="292907" y="61444"/>
                  </a:moveTo>
                  <a:lnTo>
                    <a:pt x="10473" y="61444"/>
                  </a:lnTo>
                  <a:cubicBezTo>
                    <a:pt x="4538" y="61444"/>
                    <a:pt x="0" y="56557"/>
                    <a:pt x="0" y="50971"/>
                  </a:cubicBezTo>
                  <a:lnTo>
                    <a:pt x="0" y="10473"/>
                  </a:lnTo>
                  <a:cubicBezTo>
                    <a:pt x="0" y="4538"/>
                    <a:pt x="4538" y="0"/>
                    <a:pt x="10473" y="0"/>
                  </a:cubicBezTo>
                  <a:lnTo>
                    <a:pt x="292907" y="0"/>
                  </a:lnTo>
                  <a:cubicBezTo>
                    <a:pt x="298493" y="0"/>
                    <a:pt x="303380" y="4538"/>
                    <a:pt x="303380" y="10473"/>
                  </a:cubicBezTo>
                  <a:lnTo>
                    <a:pt x="303380" y="50971"/>
                  </a:lnTo>
                  <a:cubicBezTo>
                    <a:pt x="303380" y="56557"/>
                    <a:pt x="298493" y="61444"/>
                    <a:pt x="292907" y="61444"/>
                  </a:cubicBezTo>
                  <a:close/>
                  <a:moveTo>
                    <a:pt x="20947" y="40497"/>
                  </a:moveTo>
                  <a:lnTo>
                    <a:pt x="282433" y="40497"/>
                  </a:lnTo>
                  <a:lnTo>
                    <a:pt x="282433" y="20947"/>
                  </a:lnTo>
                  <a:lnTo>
                    <a:pt x="20947" y="20947"/>
                  </a:lnTo>
                  <a:lnTo>
                    <a:pt x="20947" y="40497"/>
                  </a:lnTo>
                  <a:close/>
                </a:path>
              </a:pathLst>
            </a:custGeom>
            <a:grpFill/>
            <a:ln w="346" cap="flat">
              <a:noFill/>
              <a:prstDash val="solid"/>
              <a:miter/>
            </a:ln>
          </p:spPr>
          <p:txBody>
            <a:bodyPr rtlCol="0" anchor="ctr"/>
            <a:lstStyle/>
            <a:p>
              <a:endParaRPr lang="en-US"/>
            </a:p>
          </p:txBody>
        </p:sp>
        <p:sp>
          <p:nvSpPr>
            <p:cNvPr id="429" name="Freeform 428">
              <a:extLst>
                <a:ext uri="{FF2B5EF4-FFF2-40B4-BE49-F238E27FC236}">
                  <a16:creationId xmlns:a16="http://schemas.microsoft.com/office/drawing/2014/main" id="{D758A97B-02E5-8057-8003-A95ED014FCA3}"/>
                </a:ext>
              </a:extLst>
            </p:cNvPr>
            <p:cNvSpPr/>
            <p:nvPr/>
          </p:nvSpPr>
          <p:spPr>
            <a:xfrm>
              <a:off x="9789828" y="4979911"/>
              <a:ext cx="189918" cy="69124"/>
            </a:xfrm>
            <a:custGeom>
              <a:avLst/>
              <a:gdLst>
                <a:gd name="connsiteX0" fmla="*/ 179445 w 189918"/>
                <a:gd name="connsiteY0" fmla="*/ 69125 h 69124"/>
                <a:gd name="connsiteX1" fmla="*/ 10473 w 189918"/>
                <a:gd name="connsiteY1" fmla="*/ 69125 h 69124"/>
                <a:gd name="connsiteX2" fmla="*/ 0 w 189918"/>
                <a:gd name="connsiteY2" fmla="*/ 58651 h 69124"/>
                <a:gd name="connsiteX3" fmla="*/ 0 w 189918"/>
                <a:gd name="connsiteY3" fmla="*/ 10473 h 69124"/>
                <a:gd name="connsiteX4" fmla="*/ 10473 w 189918"/>
                <a:gd name="connsiteY4" fmla="*/ 0 h 69124"/>
                <a:gd name="connsiteX5" fmla="*/ 179445 w 189918"/>
                <a:gd name="connsiteY5" fmla="*/ 0 h 69124"/>
                <a:gd name="connsiteX6" fmla="*/ 189918 w 189918"/>
                <a:gd name="connsiteY6" fmla="*/ 10473 h 69124"/>
                <a:gd name="connsiteX7" fmla="*/ 189918 w 189918"/>
                <a:gd name="connsiteY7" fmla="*/ 58651 h 69124"/>
                <a:gd name="connsiteX8" fmla="*/ 179445 w 189918"/>
                <a:gd name="connsiteY8" fmla="*/ 69125 h 69124"/>
                <a:gd name="connsiteX9" fmla="*/ 20947 w 189918"/>
                <a:gd name="connsiteY9" fmla="*/ 48178 h 69124"/>
                <a:gd name="connsiteX10" fmla="*/ 168971 w 189918"/>
                <a:gd name="connsiteY10" fmla="*/ 48178 h 69124"/>
                <a:gd name="connsiteX11" fmla="*/ 168971 w 189918"/>
                <a:gd name="connsiteY11" fmla="*/ 20947 h 69124"/>
                <a:gd name="connsiteX12" fmla="*/ 20947 w 189918"/>
                <a:gd name="connsiteY12" fmla="*/ 20947 h 69124"/>
                <a:gd name="connsiteX13" fmla="*/ 20947 w 189918"/>
                <a:gd name="connsiteY13" fmla="*/ 48178 h 69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918" h="69124">
                  <a:moveTo>
                    <a:pt x="179445" y="69125"/>
                  </a:moveTo>
                  <a:lnTo>
                    <a:pt x="10473" y="69125"/>
                  </a:lnTo>
                  <a:cubicBezTo>
                    <a:pt x="4888" y="69125"/>
                    <a:pt x="0" y="64237"/>
                    <a:pt x="0" y="58651"/>
                  </a:cubicBezTo>
                  <a:lnTo>
                    <a:pt x="0" y="10473"/>
                  </a:lnTo>
                  <a:cubicBezTo>
                    <a:pt x="0" y="4888"/>
                    <a:pt x="4888" y="0"/>
                    <a:pt x="10473" y="0"/>
                  </a:cubicBezTo>
                  <a:lnTo>
                    <a:pt x="179445" y="0"/>
                  </a:lnTo>
                  <a:cubicBezTo>
                    <a:pt x="185380" y="0"/>
                    <a:pt x="189918" y="4888"/>
                    <a:pt x="189918" y="10473"/>
                  </a:cubicBezTo>
                  <a:lnTo>
                    <a:pt x="189918" y="58651"/>
                  </a:lnTo>
                  <a:cubicBezTo>
                    <a:pt x="189918" y="64237"/>
                    <a:pt x="185380" y="69125"/>
                    <a:pt x="179445" y="69125"/>
                  </a:cubicBezTo>
                  <a:close/>
                  <a:moveTo>
                    <a:pt x="20947" y="48178"/>
                  </a:moveTo>
                  <a:lnTo>
                    <a:pt x="168971" y="48178"/>
                  </a:lnTo>
                  <a:lnTo>
                    <a:pt x="168971" y="20947"/>
                  </a:lnTo>
                  <a:lnTo>
                    <a:pt x="20947" y="20947"/>
                  </a:lnTo>
                  <a:lnTo>
                    <a:pt x="20947" y="48178"/>
                  </a:lnTo>
                  <a:close/>
                </a:path>
              </a:pathLst>
            </a:custGeom>
            <a:grpFill/>
            <a:ln w="346" cap="flat">
              <a:noFill/>
              <a:prstDash val="solid"/>
              <a:miter/>
            </a:ln>
          </p:spPr>
          <p:txBody>
            <a:bodyPr rtlCol="0" anchor="ctr"/>
            <a:lstStyle/>
            <a:p>
              <a:endParaRPr lang="en-US"/>
            </a:p>
          </p:txBody>
        </p:sp>
        <p:sp>
          <p:nvSpPr>
            <p:cNvPr id="430" name="Freeform 429">
              <a:extLst>
                <a:ext uri="{FF2B5EF4-FFF2-40B4-BE49-F238E27FC236}">
                  <a16:creationId xmlns:a16="http://schemas.microsoft.com/office/drawing/2014/main" id="{F8F45605-4D17-8830-8469-F6A0450C66E6}"/>
                </a:ext>
              </a:extLst>
            </p:cNvPr>
            <p:cNvSpPr/>
            <p:nvPr/>
          </p:nvSpPr>
          <p:spPr>
            <a:xfrm>
              <a:off x="9586993" y="4925798"/>
              <a:ext cx="595938" cy="75059"/>
            </a:xfrm>
            <a:custGeom>
              <a:avLst/>
              <a:gdLst>
                <a:gd name="connsiteX0" fmla="*/ 585465 w 595938"/>
                <a:gd name="connsiteY0" fmla="*/ 75060 h 75059"/>
                <a:gd name="connsiteX1" fmla="*/ 10473 w 595938"/>
                <a:gd name="connsiteY1" fmla="*/ 75060 h 75059"/>
                <a:gd name="connsiteX2" fmla="*/ 0 w 595938"/>
                <a:gd name="connsiteY2" fmla="*/ 64586 h 75059"/>
                <a:gd name="connsiteX3" fmla="*/ 0 w 595938"/>
                <a:gd name="connsiteY3" fmla="*/ 10473 h 75059"/>
                <a:gd name="connsiteX4" fmla="*/ 10473 w 595938"/>
                <a:gd name="connsiteY4" fmla="*/ 0 h 75059"/>
                <a:gd name="connsiteX5" fmla="*/ 585465 w 595938"/>
                <a:gd name="connsiteY5" fmla="*/ 0 h 75059"/>
                <a:gd name="connsiteX6" fmla="*/ 595938 w 595938"/>
                <a:gd name="connsiteY6" fmla="*/ 10473 h 75059"/>
                <a:gd name="connsiteX7" fmla="*/ 595938 w 595938"/>
                <a:gd name="connsiteY7" fmla="*/ 64586 h 75059"/>
                <a:gd name="connsiteX8" fmla="*/ 585465 w 595938"/>
                <a:gd name="connsiteY8" fmla="*/ 75060 h 75059"/>
                <a:gd name="connsiteX9" fmla="*/ 20947 w 595938"/>
                <a:gd name="connsiteY9" fmla="*/ 54113 h 75059"/>
                <a:gd name="connsiteX10" fmla="*/ 574991 w 595938"/>
                <a:gd name="connsiteY10" fmla="*/ 54113 h 75059"/>
                <a:gd name="connsiteX11" fmla="*/ 574991 w 595938"/>
                <a:gd name="connsiteY11" fmla="*/ 20947 h 75059"/>
                <a:gd name="connsiteX12" fmla="*/ 20947 w 595938"/>
                <a:gd name="connsiteY12" fmla="*/ 20947 h 75059"/>
                <a:gd name="connsiteX13" fmla="*/ 20947 w 595938"/>
                <a:gd name="connsiteY13" fmla="*/ 54113 h 7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95938" h="75059">
                  <a:moveTo>
                    <a:pt x="585465" y="75060"/>
                  </a:moveTo>
                  <a:lnTo>
                    <a:pt x="10473" y="75060"/>
                  </a:lnTo>
                  <a:cubicBezTo>
                    <a:pt x="4888" y="75060"/>
                    <a:pt x="0" y="70521"/>
                    <a:pt x="0" y="64586"/>
                  </a:cubicBezTo>
                  <a:lnTo>
                    <a:pt x="0" y="10473"/>
                  </a:lnTo>
                  <a:cubicBezTo>
                    <a:pt x="0" y="4538"/>
                    <a:pt x="4888" y="0"/>
                    <a:pt x="10473" y="0"/>
                  </a:cubicBezTo>
                  <a:lnTo>
                    <a:pt x="585465" y="0"/>
                  </a:lnTo>
                  <a:cubicBezTo>
                    <a:pt x="591050" y="0"/>
                    <a:pt x="595938" y="4538"/>
                    <a:pt x="595938" y="10473"/>
                  </a:cubicBezTo>
                  <a:lnTo>
                    <a:pt x="595938" y="64586"/>
                  </a:lnTo>
                  <a:cubicBezTo>
                    <a:pt x="595938" y="70521"/>
                    <a:pt x="591050" y="75060"/>
                    <a:pt x="585465" y="75060"/>
                  </a:cubicBezTo>
                  <a:close/>
                  <a:moveTo>
                    <a:pt x="20947" y="54113"/>
                  </a:moveTo>
                  <a:lnTo>
                    <a:pt x="574991" y="54113"/>
                  </a:lnTo>
                  <a:lnTo>
                    <a:pt x="574991" y="20947"/>
                  </a:lnTo>
                  <a:lnTo>
                    <a:pt x="20947" y="20947"/>
                  </a:lnTo>
                  <a:lnTo>
                    <a:pt x="20947" y="54113"/>
                  </a:lnTo>
                  <a:close/>
                </a:path>
              </a:pathLst>
            </a:custGeom>
            <a:grpFill/>
            <a:ln w="346" cap="flat">
              <a:noFill/>
              <a:prstDash val="solid"/>
              <a:miter/>
            </a:ln>
          </p:spPr>
          <p:txBody>
            <a:bodyPr rtlCol="0" anchor="ctr"/>
            <a:lstStyle/>
            <a:p>
              <a:endParaRPr lang="en-US"/>
            </a:p>
          </p:txBody>
        </p:sp>
        <p:sp>
          <p:nvSpPr>
            <p:cNvPr id="431" name="Freeform 430">
              <a:extLst>
                <a:ext uri="{FF2B5EF4-FFF2-40B4-BE49-F238E27FC236}">
                  <a16:creationId xmlns:a16="http://schemas.microsoft.com/office/drawing/2014/main" id="{F51F4B9B-EA74-41D1-7E1C-828029D85D1E}"/>
                </a:ext>
              </a:extLst>
            </p:cNvPr>
            <p:cNvSpPr/>
            <p:nvPr/>
          </p:nvSpPr>
          <p:spPr>
            <a:xfrm>
              <a:off x="9586993" y="4764508"/>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888" y="182238"/>
                    <a:pt x="0" y="177350"/>
                    <a:pt x="0" y="171764"/>
                  </a:cubicBezTo>
                  <a:lnTo>
                    <a:pt x="0" y="10473"/>
                  </a:lnTo>
                  <a:cubicBezTo>
                    <a:pt x="0" y="4538"/>
                    <a:pt x="488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grpFill/>
            <a:ln w="346" cap="flat">
              <a:noFill/>
              <a:prstDash val="solid"/>
              <a:miter/>
            </a:ln>
          </p:spPr>
          <p:txBody>
            <a:bodyPr rtlCol="0" anchor="ctr"/>
            <a:lstStyle/>
            <a:p>
              <a:endParaRPr lang="en-US"/>
            </a:p>
          </p:txBody>
        </p:sp>
        <p:sp>
          <p:nvSpPr>
            <p:cNvPr id="432" name="Freeform 431">
              <a:extLst>
                <a:ext uri="{FF2B5EF4-FFF2-40B4-BE49-F238E27FC236}">
                  <a16:creationId xmlns:a16="http://schemas.microsoft.com/office/drawing/2014/main" id="{6DB95FA6-7C7C-84A0-BEC7-2C5BB51A0D7B}"/>
                </a:ext>
              </a:extLst>
            </p:cNvPr>
            <p:cNvSpPr/>
            <p:nvPr/>
          </p:nvSpPr>
          <p:spPr>
            <a:xfrm>
              <a:off x="9633076" y="4887047"/>
              <a:ext cx="120444" cy="59698"/>
            </a:xfrm>
            <a:custGeom>
              <a:avLst/>
              <a:gdLst>
                <a:gd name="connsiteX0" fmla="*/ 109971 w 120444"/>
                <a:gd name="connsiteY0" fmla="*/ 59699 h 59698"/>
                <a:gd name="connsiteX1" fmla="*/ 10473 w 120444"/>
                <a:gd name="connsiteY1" fmla="*/ 59699 h 59698"/>
                <a:gd name="connsiteX2" fmla="*/ 0 w 120444"/>
                <a:gd name="connsiteY2" fmla="*/ 49225 h 59698"/>
                <a:gd name="connsiteX3" fmla="*/ 0 w 120444"/>
                <a:gd name="connsiteY3" fmla="*/ 29675 h 59698"/>
                <a:gd name="connsiteX4" fmla="*/ 29675 w 120444"/>
                <a:gd name="connsiteY4" fmla="*/ 0 h 59698"/>
                <a:gd name="connsiteX5" fmla="*/ 90770 w 120444"/>
                <a:gd name="connsiteY5" fmla="*/ 0 h 59698"/>
                <a:gd name="connsiteX6" fmla="*/ 120444 w 120444"/>
                <a:gd name="connsiteY6" fmla="*/ 29675 h 59698"/>
                <a:gd name="connsiteX7" fmla="*/ 120444 w 120444"/>
                <a:gd name="connsiteY7" fmla="*/ 49225 h 59698"/>
                <a:gd name="connsiteX8" fmla="*/ 109971 w 120444"/>
                <a:gd name="connsiteY8" fmla="*/ 59699 h 59698"/>
                <a:gd name="connsiteX9" fmla="*/ 20947 w 120444"/>
                <a:gd name="connsiteY9" fmla="*/ 38752 h 59698"/>
                <a:gd name="connsiteX10" fmla="*/ 99498 w 120444"/>
                <a:gd name="connsiteY10" fmla="*/ 38752 h 59698"/>
                <a:gd name="connsiteX11" fmla="*/ 99498 w 120444"/>
                <a:gd name="connsiteY11" fmla="*/ 29675 h 59698"/>
                <a:gd name="connsiteX12" fmla="*/ 90770 w 120444"/>
                <a:gd name="connsiteY12" fmla="*/ 20947 h 59698"/>
                <a:gd name="connsiteX13" fmla="*/ 29675 w 120444"/>
                <a:gd name="connsiteY13" fmla="*/ 20947 h 59698"/>
                <a:gd name="connsiteX14" fmla="*/ 20947 w 120444"/>
                <a:gd name="connsiteY14" fmla="*/ 29675 h 59698"/>
                <a:gd name="connsiteX15" fmla="*/ 20947 w 120444"/>
                <a:gd name="connsiteY15" fmla="*/ 38752 h 59698"/>
                <a:gd name="connsiteX16" fmla="*/ 20947 w 120444"/>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444" h="59698">
                  <a:moveTo>
                    <a:pt x="109971" y="59699"/>
                  </a:moveTo>
                  <a:lnTo>
                    <a:pt x="10473" y="59699"/>
                  </a:lnTo>
                  <a:cubicBezTo>
                    <a:pt x="4538" y="59699"/>
                    <a:pt x="0" y="54811"/>
                    <a:pt x="0" y="49225"/>
                  </a:cubicBezTo>
                  <a:lnTo>
                    <a:pt x="0" y="29675"/>
                  </a:lnTo>
                  <a:cubicBezTo>
                    <a:pt x="0" y="13266"/>
                    <a:pt x="13266" y="0"/>
                    <a:pt x="29675" y="0"/>
                  </a:cubicBezTo>
                  <a:lnTo>
                    <a:pt x="90770" y="0"/>
                  </a:lnTo>
                  <a:cubicBezTo>
                    <a:pt x="107178" y="0"/>
                    <a:pt x="120444" y="13266"/>
                    <a:pt x="120444" y="29675"/>
                  </a:cubicBezTo>
                  <a:lnTo>
                    <a:pt x="120444" y="49225"/>
                  </a:lnTo>
                  <a:cubicBezTo>
                    <a:pt x="120444" y="54811"/>
                    <a:pt x="115906" y="59699"/>
                    <a:pt x="109971" y="59699"/>
                  </a:cubicBezTo>
                  <a:close/>
                  <a:moveTo>
                    <a:pt x="20947" y="38752"/>
                  </a:moveTo>
                  <a:lnTo>
                    <a:pt x="99498" y="38752"/>
                  </a:lnTo>
                  <a:lnTo>
                    <a:pt x="99498" y="29675"/>
                  </a:lnTo>
                  <a:cubicBezTo>
                    <a:pt x="99498" y="25136"/>
                    <a:pt x="95657" y="20947"/>
                    <a:pt x="90770" y="20947"/>
                  </a:cubicBezTo>
                  <a:lnTo>
                    <a:pt x="29675" y="20947"/>
                  </a:lnTo>
                  <a:cubicBezTo>
                    <a:pt x="24787" y="20947"/>
                    <a:pt x="20947" y="25136"/>
                    <a:pt x="20947" y="29675"/>
                  </a:cubicBezTo>
                  <a:lnTo>
                    <a:pt x="20947" y="38752"/>
                  </a:lnTo>
                  <a:lnTo>
                    <a:pt x="20947" y="38752"/>
                  </a:lnTo>
                  <a:close/>
                </a:path>
              </a:pathLst>
            </a:custGeom>
            <a:grpFill/>
            <a:ln w="346" cap="flat">
              <a:noFill/>
              <a:prstDash val="solid"/>
              <a:miter/>
            </a:ln>
          </p:spPr>
          <p:txBody>
            <a:bodyPr rtlCol="0" anchor="ctr"/>
            <a:lstStyle/>
            <a:p>
              <a:endParaRPr lang="en-US"/>
            </a:p>
          </p:txBody>
        </p:sp>
        <p:sp>
          <p:nvSpPr>
            <p:cNvPr id="433" name="Freeform 432">
              <a:extLst>
                <a:ext uri="{FF2B5EF4-FFF2-40B4-BE49-F238E27FC236}">
                  <a16:creationId xmlns:a16="http://schemas.microsoft.com/office/drawing/2014/main" id="{106DF345-ABAD-2154-F3EF-830A5EBD2AB5}"/>
                </a:ext>
              </a:extLst>
            </p:cNvPr>
            <p:cNvSpPr/>
            <p:nvPr/>
          </p:nvSpPr>
          <p:spPr>
            <a:xfrm>
              <a:off x="9657514" y="4807798"/>
              <a:ext cx="71568" cy="71568"/>
            </a:xfrm>
            <a:custGeom>
              <a:avLst/>
              <a:gdLst>
                <a:gd name="connsiteX0" fmla="*/ 35959 w 71568"/>
                <a:gd name="connsiteY0" fmla="*/ 71568 h 71568"/>
                <a:gd name="connsiteX1" fmla="*/ 0 w 71568"/>
                <a:gd name="connsiteY1" fmla="*/ 35610 h 71568"/>
                <a:gd name="connsiteX2" fmla="*/ 35959 w 71568"/>
                <a:gd name="connsiteY2" fmla="*/ 0 h 71568"/>
                <a:gd name="connsiteX3" fmla="*/ 71568 w 71568"/>
                <a:gd name="connsiteY3" fmla="*/ 35610 h 71568"/>
                <a:gd name="connsiteX4" fmla="*/ 35959 w 71568"/>
                <a:gd name="connsiteY4" fmla="*/ 71568 h 71568"/>
                <a:gd name="connsiteX5" fmla="*/ 35959 w 71568"/>
                <a:gd name="connsiteY5" fmla="*/ 20947 h 71568"/>
                <a:gd name="connsiteX6" fmla="*/ 20947 w 71568"/>
                <a:gd name="connsiteY6" fmla="*/ 35610 h 71568"/>
                <a:gd name="connsiteX7" fmla="*/ 35959 w 71568"/>
                <a:gd name="connsiteY7" fmla="*/ 50622 h 71568"/>
                <a:gd name="connsiteX8" fmla="*/ 50622 w 71568"/>
                <a:gd name="connsiteY8" fmla="*/ 35610 h 71568"/>
                <a:gd name="connsiteX9" fmla="*/ 35959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959" y="71568"/>
                  </a:moveTo>
                  <a:cubicBezTo>
                    <a:pt x="16059" y="71568"/>
                    <a:pt x="0" y="55509"/>
                    <a:pt x="0" y="35610"/>
                  </a:cubicBezTo>
                  <a:cubicBezTo>
                    <a:pt x="0" y="16059"/>
                    <a:pt x="16059" y="0"/>
                    <a:pt x="35959" y="0"/>
                  </a:cubicBezTo>
                  <a:cubicBezTo>
                    <a:pt x="55509" y="0"/>
                    <a:pt x="71568" y="16059"/>
                    <a:pt x="71568" y="35610"/>
                  </a:cubicBezTo>
                  <a:cubicBezTo>
                    <a:pt x="71568" y="55509"/>
                    <a:pt x="55509" y="71568"/>
                    <a:pt x="35959" y="71568"/>
                  </a:cubicBezTo>
                  <a:close/>
                  <a:moveTo>
                    <a:pt x="35959" y="20947"/>
                  </a:moveTo>
                  <a:cubicBezTo>
                    <a:pt x="27580" y="20947"/>
                    <a:pt x="20947" y="27580"/>
                    <a:pt x="20947" y="35610"/>
                  </a:cubicBezTo>
                  <a:cubicBezTo>
                    <a:pt x="20947" y="43988"/>
                    <a:pt x="27580" y="50622"/>
                    <a:pt x="35959" y="50622"/>
                  </a:cubicBezTo>
                  <a:cubicBezTo>
                    <a:pt x="43988" y="50622"/>
                    <a:pt x="50622" y="43988"/>
                    <a:pt x="50622" y="35610"/>
                  </a:cubicBezTo>
                  <a:cubicBezTo>
                    <a:pt x="50622" y="27580"/>
                    <a:pt x="43988" y="20947"/>
                    <a:pt x="35959" y="20947"/>
                  </a:cubicBezTo>
                  <a:close/>
                </a:path>
              </a:pathLst>
            </a:custGeom>
            <a:grpFill/>
            <a:ln w="346" cap="flat">
              <a:noFill/>
              <a:prstDash val="solid"/>
              <a:miter/>
            </a:ln>
          </p:spPr>
          <p:txBody>
            <a:bodyPr rtlCol="0" anchor="ctr"/>
            <a:lstStyle/>
            <a:p>
              <a:endParaRPr lang="en-US"/>
            </a:p>
          </p:txBody>
        </p:sp>
        <p:sp>
          <p:nvSpPr>
            <p:cNvPr id="434" name="Freeform 433">
              <a:extLst>
                <a:ext uri="{FF2B5EF4-FFF2-40B4-BE49-F238E27FC236}">
                  <a16:creationId xmlns:a16="http://schemas.microsoft.com/office/drawing/2014/main" id="{56D6B059-A340-49EB-1A2D-BAFA88B3E387}"/>
                </a:ext>
              </a:extLst>
            </p:cNvPr>
            <p:cNvSpPr/>
            <p:nvPr/>
          </p:nvSpPr>
          <p:spPr>
            <a:xfrm>
              <a:off x="9778656" y="4764508"/>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538" y="182238"/>
                    <a:pt x="0" y="177350"/>
                    <a:pt x="0" y="171764"/>
                  </a:cubicBezTo>
                  <a:lnTo>
                    <a:pt x="0" y="10473"/>
                  </a:lnTo>
                  <a:cubicBezTo>
                    <a:pt x="0" y="4538"/>
                    <a:pt x="453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grpFill/>
            <a:ln w="346" cap="flat">
              <a:noFill/>
              <a:prstDash val="solid"/>
              <a:miter/>
            </a:ln>
          </p:spPr>
          <p:txBody>
            <a:bodyPr rtlCol="0" anchor="ctr"/>
            <a:lstStyle/>
            <a:p>
              <a:endParaRPr lang="en-US"/>
            </a:p>
          </p:txBody>
        </p:sp>
        <p:sp>
          <p:nvSpPr>
            <p:cNvPr id="435" name="Freeform 434">
              <a:extLst>
                <a:ext uri="{FF2B5EF4-FFF2-40B4-BE49-F238E27FC236}">
                  <a16:creationId xmlns:a16="http://schemas.microsoft.com/office/drawing/2014/main" id="{84DE3249-8873-FF11-9974-F52C533EF938}"/>
                </a:ext>
              </a:extLst>
            </p:cNvPr>
            <p:cNvSpPr/>
            <p:nvPr/>
          </p:nvSpPr>
          <p:spPr>
            <a:xfrm>
              <a:off x="9824739" y="4887047"/>
              <a:ext cx="120444" cy="59698"/>
            </a:xfrm>
            <a:custGeom>
              <a:avLst/>
              <a:gdLst>
                <a:gd name="connsiteX0" fmla="*/ 109971 w 120444"/>
                <a:gd name="connsiteY0" fmla="*/ 59699 h 59698"/>
                <a:gd name="connsiteX1" fmla="*/ 10473 w 120444"/>
                <a:gd name="connsiteY1" fmla="*/ 59699 h 59698"/>
                <a:gd name="connsiteX2" fmla="*/ 0 w 120444"/>
                <a:gd name="connsiteY2" fmla="*/ 49225 h 59698"/>
                <a:gd name="connsiteX3" fmla="*/ 0 w 120444"/>
                <a:gd name="connsiteY3" fmla="*/ 29675 h 59698"/>
                <a:gd name="connsiteX4" fmla="*/ 29675 w 120444"/>
                <a:gd name="connsiteY4" fmla="*/ 0 h 59698"/>
                <a:gd name="connsiteX5" fmla="*/ 90770 w 120444"/>
                <a:gd name="connsiteY5" fmla="*/ 0 h 59698"/>
                <a:gd name="connsiteX6" fmla="*/ 120444 w 120444"/>
                <a:gd name="connsiteY6" fmla="*/ 29675 h 59698"/>
                <a:gd name="connsiteX7" fmla="*/ 120444 w 120444"/>
                <a:gd name="connsiteY7" fmla="*/ 49225 h 59698"/>
                <a:gd name="connsiteX8" fmla="*/ 109971 w 120444"/>
                <a:gd name="connsiteY8" fmla="*/ 59699 h 59698"/>
                <a:gd name="connsiteX9" fmla="*/ 20947 w 120444"/>
                <a:gd name="connsiteY9" fmla="*/ 38752 h 59698"/>
                <a:gd name="connsiteX10" fmla="*/ 99498 w 120444"/>
                <a:gd name="connsiteY10" fmla="*/ 38752 h 59698"/>
                <a:gd name="connsiteX11" fmla="*/ 99498 w 120444"/>
                <a:gd name="connsiteY11" fmla="*/ 29675 h 59698"/>
                <a:gd name="connsiteX12" fmla="*/ 90770 w 120444"/>
                <a:gd name="connsiteY12" fmla="*/ 20947 h 59698"/>
                <a:gd name="connsiteX13" fmla="*/ 29675 w 120444"/>
                <a:gd name="connsiteY13" fmla="*/ 20947 h 59698"/>
                <a:gd name="connsiteX14" fmla="*/ 20947 w 120444"/>
                <a:gd name="connsiteY14" fmla="*/ 29675 h 59698"/>
                <a:gd name="connsiteX15" fmla="*/ 20947 w 120444"/>
                <a:gd name="connsiteY15" fmla="*/ 38752 h 59698"/>
                <a:gd name="connsiteX16" fmla="*/ 20947 w 120444"/>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444" h="59698">
                  <a:moveTo>
                    <a:pt x="109971" y="59699"/>
                  </a:moveTo>
                  <a:lnTo>
                    <a:pt x="10473" y="59699"/>
                  </a:lnTo>
                  <a:cubicBezTo>
                    <a:pt x="4538" y="59699"/>
                    <a:pt x="0" y="54811"/>
                    <a:pt x="0" y="49225"/>
                  </a:cubicBezTo>
                  <a:lnTo>
                    <a:pt x="0" y="29675"/>
                  </a:lnTo>
                  <a:cubicBezTo>
                    <a:pt x="0" y="13266"/>
                    <a:pt x="13266" y="0"/>
                    <a:pt x="29675" y="0"/>
                  </a:cubicBezTo>
                  <a:lnTo>
                    <a:pt x="90770" y="0"/>
                  </a:lnTo>
                  <a:cubicBezTo>
                    <a:pt x="107178" y="0"/>
                    <a:pt x="120444" y="13266"/>
                    <a:pt x="120444" y="29675"/>
                  </a:cubicBezTo>
                  <a:lnTo>
                    <a:pt x="120444" y="49225"/>
                  </a:lnTo>
                  <a:cubicBezTo>
                    <a:pt x="120444" y="54811"/>
                    <a:pt x="115906" y="59699"/>
                    <a:pt x="109971" y="59699"/>
                  </a:cubicBezTo>
                  <a:close/>
                  <a:moveTo>
                    <a:pt x="20947" y="38752"/>
                  </a:moveTo>
                  <a:lnTo>
                    <a:pt x="99498" y="38752"/>
                  </a:lnTo>
                  <a:lnTo>
                    <a:pt x="99498" y="29675"/>
                  </a:lnTo>
                  <a:cubicBezTo>
                    <a:pt x="99498" y="25136"/>
                    <a:pt x="95657" y="20947"/>
                    <a:pt x="90770" y="20947"/>
                  </a:cubicBezTo>
                  <a:lnTo>
                    <a:pt x="29675" y="20947"/>
                  </a:lnTo>
                  <a:cubicBezTo>
                    <a:pt x="24787" y="20947"/>
                    <a:pt x="20947" y="25136"/>
                    <a:pt x="20947" y="29675"/>
                  </a:cubicBezTo>
                  <a:lnTo>
                    <a:pt x="20947" y="38752"/>
                  </a:lnTo>
                  <a:lnTo>
                    <a:pt x="20947" y="38752"/>
                  </a:lnTo>
                  <a:close/>
                </a:path>
              </a:pathLst>
            </a:custGeom>
            <a:grpFill/>
            <a:ln w="346" cap="flat">
              <a:noFill/>
              <a:prstDash val="solid"/>
              <a:miter/>
            </a:ln>
          </p:spPr>
          <p:txBody>
            <a:bodyPr rtlCol="0" anchor="ctr"/>
            <a:lstStyle/>
            <a:p>
              <a:endParaRPr lang="en-US"/>
            </a:p>
          </p:txBody>
        </p:sp>
        <p:sp>
          <p:nvSpPr>
            <p:cNvPr id="436" name="Freeform 435">
              <a:extLst>
                <a:ext uri="{FF2B5EF4-FFF2-40B4-BE49-F238E27FC236}">
                  <a16:creationId xmlns:a16="http://schemas.microsoft.com/office/drawing/2014/main" id="{340AAB8D-80E5-6A5B-B8A1-8BBED0F4AB16}"/>
                </a:ext>
              </a:extLst>
            </p:cNvPr>
            <p:cNvSpPr/>
            <p:nvPr/>
          </p:nvSpPr>
          <p:spPr>
            <a:xfrm>
              <a:off x="9849177" y="4807798"/>
              <a:ext cx="71568" cy="71568"/>
            </a:xfrm>
            <a:custGeom>
              <a:avLst/>
              <a:gdLst>
                <a:gd name="connsiteX0" fmla="*/ 35610 w 71568"/>
                <a:gd name="connsiteY0" fmla="*/ 71568 h 71568"/>
                <a:gd name="connsiteX1" fmla="*/ 0 w 71568"/>
                <a:gd name="connsiteY1" fmla="*/ 35610 h 71568"/>
                <a:gd name="connsiteX2" fmla="*/ 35610 w 71568"/>
                <a:gd name="connsiteY2" fmla="*/ 0 h 71568"/>
                <a:gd name="connsiteX3" fmla="*/ 71568 w 71568"/>
                <a:gd name="connsiteY3" fmla="*/ 35610 h 71568"/>
                <a:gd name="connsiteX4" fmla="*/ 35610 w 71568"/>
                <a:gd name="connsiteY4" fmla="*/ 71568 h 71568"/>
                <a:gd name="connsiteX5" fmla="*/ 35610 w 71568"/>
                <a:gd name="connsiteY5" fmla="*/ 20947 h 71568"/>
                <a:gd name="connsiteX6" fmla="*/ 20947 w 71568"/>
                <a:gd name="connsiteY6" fmla="*/ 35610 h 71568"/>
                <a:gd name="connsiteX7" fmla="*/ 35610 w 71568"/>
                <a:gd name="connsiteY7" fmla="*/ 50622 h 71568"/>
                <a:gd name="connsiteX8" fmla="*/ 50622 w 71568"/>
                <a:gd name="connsiteY8" fmla="*/ 35610 h 71568"/>
                <a:gd name="connsiteX9" fmla="*/ 35610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610" y="71568"/>
                  </a:moveTo>
                  <a:cubicBezTo>
                    <a:pt x="16059" y="71568"/>
                    <a:pt x="0" y="55509"/>
                    <a:pt x="0" y="35610"/>
                  </a:cubicBezTo>
                  <a:cubicBezTo>
                    <a:pt x="0" y="16059"/>
                    <a:pt x="16059" y="0"/>
                    <a:pt x="35610" y="0"/>
                  </a:cubicBezTo>
                  <a:cubicBezTo>
                    <a:pt x="55509" y="0"/>
                    <a:pt x="71568" y="16059"/>
                    <a:pt x="71568" y="35610"/>
                  </a:cubicBezTo>
                  <a:cubicBezTo>
                    <a:pt x="71568" y="55509"/>
                    <a:pt x="55509" y="71568"/>
                    <a:pt x="35610" y="71568"/>
                  </a:cubicBezTo>
                  <a:close/>
                  <a:moveTo>
                    <a:pt x="35610" y="20947"/>
                  </a:moveTo>
                  <a:cubicBezTo>
                    <a:pt x="27580" y="20947"/>
                    <a:pt x="20947" y="27580"/>
                    <a:pt x="20947" y="35610"/>
                  </a:cubicBezTo>
                  <a:cubicBezTo>
                    <a:pt x="20947" y="43988"/>
                    <a:pt x="27580" y="50622"/>
                    <a:pt x="35610" y="50622"/>
                  </a:cubicBezTo>
                  <a:cubicBezTo>
                    <a:pt x="43988" y="50622"/>
                    <a:pt x="50622" y="43988"/>
                    <a:pt x="50622" y="35610"/>
                  </a:cubicBezTo>
                  <a:cubicBezTo>
                    <a:pt x="50622" y="27580"/>
                    <a:pt x="43988" y="20947"/>
                    <a:pt x="35610" y="20947"/>
                  </a:cubicBezTo>
                  <a:close/>
                </a:path>
              </a:pathLst>
            </a:custGeom>
            <a:grpFill/>
            <a:ln w="346" cap="flat">
              <a:noFill/>
              <a:prstDash val="solid"/>
              <a:miter/>
            </a:ln>
          </p:spPr>
          <p:txBody>
            <a:bodyPr rtlCol="0" anchor="ctr"/>
            <a:lstStyle/>
            <a:p>
              <a:endParaRPr lang="en-US"/>
            </a:p>
          </p:txBody>
        </p:sp>
        <p:sp>
          <p:nvSpPr>
            <p:cNvPr id="437" name="Freeform 436">
              <a:extLst>
                <a:ext uri="{FF2B5EF4-FFF2-40B4-BE49-F238E27FC236}">
                  <a16:creationId xmlns:a16="http://schemas.microsoft.com/office/drawing/2014/main" id="{3BD0FEE5-A68A-0FDC-842B-9A6DF28C27ED}"/>
                </a:ext>
              </a:extLst>
            </p:cNvPr>
            <p:cNvSpPr/>
            <p:nvPr/>
          </p:nvSpPr>
          <p:spPr>
            <a:xfrm>
              <a:off x="9970320" y="4764508"/>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538" y="182238"/>
                    <a:pt x="0" y="177350"/>
                    <a:pt x="0" y="171764"/>
                  </a:cubicBezTo>
                  <a:lnTo>
                    <a:pt x="0" y="10473"/>
                  </a:lnTo>
                  <a:cubicBezTo>
                    <a:pt x="0" y="4538"/>
                    <a:pt x="453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grpFill/>
            <a:ln w="346" cap="flat">
              <a:noFill/>
              <a:prstDash val="solid"/>
              <a:miter/>
            </a:ln>
          </p:spPr>
          <p:txBody>
            <a:bodyPr rtlCol="0" anchor="ctr"/>
            <a:lstStyle/>
            <a:p>
              <a:endParaRPr lang="en-US"/>
            </a:p>
          </p:txBody>
        </p:sp>
        <p:sp>
          <p:nvSpPr>
            <p:cNvPr id="438" name="Freeform 437">
              <a:extLst>
                <a:ext uri="{FF2B5EF4-FFF2-40B4-BE49-F238E27FC236}">
                  <a16:creationId xmlns:a16="http://schemas.microsoft.com/office/drawing/2014/main" id="{8E0750D6-22DD-4421-A097-49894E5FBFE6}"/>
                </a:ext>
              </a:extLst>
            </p:cNvPr>
            <p:cNvSpPr/>
            <p:nvPr/>
          </p:nvSpPr>
          <p:spPr>
            <a:xfrm>
              <a:off x="10016054" y="4887047"/>
              <a:ext cx="120793" cy="59698"/>
            </a:xfrm>
            <a:custGeom>
              <a:avLst/>
              <a:gdLst>
                <a:gd name="connsiteX0" fmla="*/ 110320 w 120793"/>
                <a:gd name="connsiteY0" fmla="*/ 59699 h 59698"/>
                <a:gd name="connsiteX1" fmla="*/ 10473 w 120793"/>
                <a:gd name="connsiteY1" fmla="*/ 59699 h 59698"/>
                <a:gd name="connsiteX2" fmla="*/ 0 w 120793"/>
                <a:gd name="connsiteY2" fmla="*/ 49225 h 59698"/>
                <a:gd name="connsiteX3" fmla="*/ 0 w 120793"/>
                <a:gd name="connsiteY3" fmla="*/ 29675 h 59698"/>
                <a:gd name="connsiteX4" fmla="*/ 30024 w 120793"/>
                <a:gd name="connsiteY4" fmla="*/ 0 h 59698"/>
                <a:gd name="connsiteX5" fmla="*/ 91119 w 120793"/>
                <a:gd name="connsiteY5" fmla="*/ 0 h 59698"/>
                <a:gd name="connsiteX6" fmla="*/ 120794 w 120793"/>
                <a:gd name="connsiteY6" fmla="*/ 29675 h 59698"/>
                <a:gd name="connsiteX7" fmla="*/ 120794 w 120793"/>
                <a:gd name="connsiteY7" fmla="*/ 49225 h 59698"/>
                <a:gd name="connsiteX8" fmla="*/ 110320 w 120793"/>
                <a:gd name="connsiteY8" fmla="*/ 59699 h 59698"/>
                <a:gd name="connsiteX9" fmla="*/ 20947 w 120793"/>
                <a:gd name="connsiteY9" fmla="*/ 38752 h 59698"/>
                <a:gd name="connsiteX10" fmla="*/ 99847 w 120793"/>
                <a:gd name="connsiteY10" fmla="*/ 38752 h 59698"/>
                <a:gd name="connsiteX11" fmla="*/ 99847 w 120793"/>
                <a:gd name="connsiteY11" fmla="*/ 29675 h 59698"/>
                <a:gd name="connsiteX12" fmla="*/ 91119 w 120793"/>
                <a:gd name="connsiteY12" fmla="*/ 20947 h 59698"/>
                <a:gd name="connsiteX13" fmla="*/ 30024 w 120793"/>
                <a:gd name="connsiteY13" fmla="*/ 20947 h 59698"/>
                <a:gd name="connsiteX14" fmla="*/ 20947 w 120793"/>
                <a:gd name="connsiteY14" fmla="*/ 29675 h 59698"/>
                <a:gd name="connsiteX15" fmla="*/ 20947 w 120793"/>
                <a:gd name="connsiteY15" fmla="*/ 38752 h 59698"/>
                <a:gd name="connsiteX16" fmla="*/ 20947 w 120793"/>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793" h="59698">
                  <a:moveTo>
                    <a:pt x="110320" y="59699"/>
                  </a:moveTo>
                  <a:lnTo>
                    <a:pt x="10473" y="59699"/>
                  </a:lnTo>
                  <a:cubicBezTo>
                    <a:pt x="4888" y="59699"/>
                    <a:pt x="0" y="54811"/>
                    <a:pt x="0" y="49225"/>
                  </a:cubicBezTo>
                  <a:lnTo>
                    <a:pt x="0" y="29675"/>
                  </a:lnTo>
                  <a:cubicBezTo>
                    <a:pt x="0" y="13266"/>
                    <a:pt x="13615" y="0"/>
                    <a:pt x="30024" y="0"/>
                  </a:cubicBezTo>
                  <a:lnTo>
                    <a:pt x="91119" y="0"/>
                  </a:lnTo>
                  <a:cubicBezTo>
                    <a:pt x="107527" y="0"/>
                    <a:pt x="120794" y="13266"/>
                    <a:pt x="120794" y="29675"/>
                  </a:cubicBezTo>
                  <a:lnTo>
                    <a:pt x="120794" y="49225"/>
                  </a:lnTo>
                  <a:cubicBezTo>
                    <a:pt x="120794" y="54811"/>
                    <a:pt x="115906" y="59699"/>
                    <a:pt x="110320" y="59699"/>
                  </a:cubicBezTo>
                  <a:close/>
                  <a:moveTo>
                    <a:pt x="20947" y="38752"/>
                  </a:moveTo>
                  <a:lnTo>
                    <a:pt x="99847" y="38752"/>
                  </a:lnTo>
                  <a:lnTo>
                    <a:pt x="99847" y="29675"/>
                  </a:lnTo>
                  <a:cubicBezTo>
                    <a:pt x="99847" y="25136"/>
                    <a:pt x="96006" y="20947"/>
                    <a:pt x="91119" y="20947"/>
                  </a:cubicBezTo>
                  <a:lnTo>
                    <a:pt x="30024" y="20947"/>
                  </a:lnTo>
                  <a:cubicBezTo>
                    <a:pt x="25136" y="20947"/>
                    <a:pt x="20947" y="25136"/>
                    <a:pt x="20947" y="29675"/>
                  </a:cubicBezTo>
                  <a:lnTo>
                    <a:pt x="20947" y="38752"/>
                  </a:lnTo>
                  <a:lnTo>
                    <a:pt x="20947" y="38752"/>
                  </a:lnTo>
                  <a:close/>
                </a:path>
              </a:pathLst>
            </a:custGeom>
            <a:grpFill/>
            <a:ln w="346" cap="flat">
              <a:noFill/>
              <a:prstDash val="solid"/>
              <a:miter/>
            </a:ln>
          </p:spPr>
          <p:txBody>
            <a:bodyPr rtlCol="0" anchor="ctr"/>
            <a:lstStyle/>
            <a:p>
              <a:endParaRPr lang="en-US"/>
            </a:p>
          </p:txBody>
        </p:sp>
        <p:sp>
          <p:nvSpPr>
            <p:cNvPr id="439" name="Freeform 438">
              <a:extLst>
                <a:ext uri="{FF2B5EF4-FFF2-40B4-BE49-F238E27FC236}">
                  <a16:creationId xmlns:a16="http://schemas.microsoft.com/office/drawing/2014/main" id="{77A7F537-E737-7813-D46A-145E38F7BB92}"/>
                </a:ext>
              </a:extLst>
            </p:cNvPr>
            <p:cNvSpPr/>
            <p:nvPr/>
          </p:nvSpPr>
          <p:spPr>
            <a:xfrm>
              <a:off x="10040841" y="4807798"/>
              <a:ext cx="71568" cy="71568"/>
            </a:xfrm>
            <a:custGeom>
              <a:avLst/>
              <a:gdLst>
                <a:gd name="connsiteX0" fmla="*/ 35610 w 71568"/>
                <a:gd name="connsiteY0" fmla="*/ 71568 h 71568"/>
                <a:gd name="connsiteX1" fmla="*/ 0 w 71568"/>
                <a:gd name="connsiteY1" fmla="*/ 35610 h 71568"/>
                <a:gd name="connsiteX2" fmla="*/ 35610 w 71568"/>
                <a:gd name="connsiteY2" fmla="*/ 0 h 71568"/>
                <a:gd name="connsiteX3" fmla="*/ 71568 w 71568"/>
                <a:gd name="connsiteY3" fmla="*/ 35610 h 71568"/>
                <a:gd name="connsiteX4" fmla="*/ 35610 w 71568"/>
                <a:gd name="connsiteY4" fmla="*/ 71568 h 71568"/>
                <a:gd name="connsiteX5" fmla="*/ 35610 w 71568"/>
                <a:gd name="connsiteY5" fmla="*/ 20947 h 71568"/>
                <a:gd name="connsiteX6" fmla="*/ 20947 w 71568"/>
                <a:gd name="connsiteY6" fmla="*/ 35610 h 71568"/>
                <a:gd name="connsiteX7" fmla="*/ 35610 w 71568"/>
                <a:gd name="connsiteY7" fmla="*/ 50622 h 71568"/>
                <a:gd name="connsiteX8" fmla="*/ 50622 w 71568"/>
                <a:gd name="connsiteY8" fmla="*/ 35610 h 71568"/>
                <a:gd name="connsiteX9" fmla="*/ 35610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610" y="71568"/>
                  </a:moveTo>
                  <a:cubicBezTo>
                    <a:pt x="16059" y="71568"/>
                    <a:pt x="0" y="55509"/>
                    <a:pt x="0" y="35610"/>
                  </a:cubicBezTo>
                  <a:cubicBezTo>
                    <a:pt x="0" y="16059"/>
                    <a:pt x="16059" y="0"/>
                    <a:pt x="35610" y="0"/>
                  </a:cubicBezTo>
                  <a:cubicBezTo>
                    <a:pt x="55509" y="0"/>
                    <a:pt x="71568" y="16059"/>
                    <a:pt x="71568" y="35610"/>
                  </a:cubicBezTo>
                  <a:cubicBezTo>
                    <a:pt x="71568" y="55509"/>
                    <a:pt x="55509" y="71568"/>
                    <a:pt x="35610" y="71568"/>
                  </a:cubicBezTo>
                  <a:close/>
                  <a:moveTo>
                    <a:pt x="35610" y="20947"/>
                  </a:moveTo>
                  <a:cubicBezTo>
                    <a:pt x="27580" y="20947"/>
                    <a:pt x="20947" y="27580"/>
                    <a:pt x="20947" y="35610"/>
                  </a:cubicBezTo>
                  <a:cubicBezTo>
                    <a:pt x="20947" y="43988"/>
                    <a:pt x="27580" y="50622"/>
                    <a:pt x="35610" y="50622"/>
                  </a:cubicBezTo>
                  <a:cubicBezTo>
                    <a:pt x="43988" y="50622"/>
                    <a:pt x="50622" y="43988"/>
                    <a:pt x="50622" y="35610"/>
                  </a:cubicBezTo>
                  <a:cubicBezTo>
                    <a:pt x="50622" y="27580"/>
                    <a:pt x="43988" y="20947"/>
                    <a:pt x="35610" y="20947"/>
                  </a:cubicBezTo>
                  <a:close/>
                </a:path>
              </a:pathLst>
            </a:custGeom>
            <a:grpFill/>
            <a:ln w="346" cap="flat">
              <a:noFill/>
              <a:prstDash val="solid"/>
              <a:miter/>
            </a:ln>
          </p:spPr>
          <p:txBody>
            <a:bodyPr rtlCol="0" anchor="ctr"/>
            <a:lstStyle/>
            <a:p>
              <a:endParaRPr lang="en-US"/>
            </a:p>
          </p:txBody>
        </p:sp>
        <p:sp>
          <p:nvSpPr>
            <p:cNvPr id="440" name="Freeform 439">
              <a:extLst>
                <a:ext uri="{FF2B5EF4-FFF2-40B4-BE49-F238E27FC236}">
                  <a16:creationId xmlns:a16="http://schemas.microsoft.com/office/drawing/2014/main" id="{9A8141A2-79CF-488D-E38A-786FC758466A}"/>
                </a:ext>
              </a:extLst>
            </p:cNvPr>
            <p:cNvSpPr/>
            <p:nvPr/>
          </p:nvSpPr>
          <p:spPr>
            <a:xfrm>
              <a:off x="9835911" y="4545264"/>
              <a:ext cx="296048" cy="195154"/>
            </a:xfrm>
            <a:custGeom>
              <a:avLst/>
              <a:gdLst>
                <a:gd name="connsiteX0" fmla="*/ 217498 w 296048"/>
                <a:gd name="connsiteY0" fmla="*/ 195155 h 195154"/>
                <a:gd name="connsiteX1" fmla="*/ 212261 w 296048"/>
                <a:gd name="connsiteY1" fmla="*/ 193409 h 195154"/>
                <a:gd name="connsiteX2" fmla="*/ 144882 w 296048"/>
                <a:gd name="connsiteY2" fmla="*/ 153261 h 195154"/>
                <a:gd name="connsiteX3" fmla="*/ 10473 w 296048"/>
                <a:gd name="connsiteY3" fmla="*/ 153261 h 195154"/>
                <a:gd name="connsiteX4" fmla="*/ 0 w 296048"/>
                <a:gd name="connsiteY4" fmla="*/ 142788 h 195154"/>
                <a:gd name="connsiteX5" fmla="*/ 0 w 296048"/>
                <a:gd name="connsiteY5" fmla="*/ 10473 h 195154"/>
                <a:gd name="connsiteX6" fmla="*/ 10473 w 296048"/>
                <a:gd name="connsiteY6" fmla="*/ 0 h 195154"/>
                <a:gd name="connsiteX7" fmla="*/ 285575 w 296048"/>
                <a:gd name="connsiteY7" fmla="*/ 0 h 195154"/>
                <a:gd name="connsiteX8" fmla="*/ 296049 w 296048"/>
                <a:gd name="connsiteY8" fmla="*/ 10473 h 195154"/>
                <a:gd name="connsiteX9" fmla="*/ 296049 w 296048"/>
                <a:gd name="connsiteY9" fmla="*/ 142788 h 195154"/>
                <a:gd name="connsiteX10" fmla="*/ 285575 w 296048"/>
                <a:gd name="connsiteY10" fmla="*/ 153261 h 195154"/>
                <a:gd name="connsiteX11" fmla="*/ 227972 w 296048"/>
                <a:gd name="connsiteY11" fmla="*/ 153261 h 195154"/>
                <a:gd name="connsiteX12" fmla="*/ 227972 w 296048"/>
                <a:gd name="connsiteY12" fmla="*/ 184681 h 195154"/>
                <a:gd name="connsiteX13" fmla="*/ 222735 w 296048"/>
                <a:gd name="connsiteY13" fmla="*/ 193758 h 195154"/>
                <a:gd name="connsiteX14" fmla="*/ 217498 w 296048"/>
                <a:gd name="connsiteY14" fmla="*/ 195155 h 195154"/>
                <a:gd name="connsiteX15" fmla="*/ 20947 w 296048"/>
                <a:gd name="connsiteY15" fmla="*/ 132314 h 195154"/>
                <a:gd name="connsiteX16" fmla="*/ 148024 w 296048"/>
                <a:gd name="connsiteY16" fmla="*/ 132314 h 195154"/>
                <a:gd name="connsiteX17" fmla="*/ 153261 w 296048"/>
                <a:gd name="connsiteY17" fmla="*/ 133711 h 195154"/>
                <a:gd name="connsiteX18" fmla="*/ 207025 w 296048"/>
                <a:gd name="connsiteY18" fmla="*/ 165829 h 195154"/>
                <a:gd name="connsiteX19" fmla="*/ 207025 w 296048"/>
                <a:gd name="connsiteY19" fmla="*/ 142788 h 195154"/>
                <a:gd name="connsiteX20" fmla="*/ 217498 w 296048"/>
                <a:gd name="connsiteY20" fmla="*/ 132314 h 195154"/>
                <a:gd name="connsiteX21" fmla="*/ 275102 w 296048"/>
                <a:gd name="connsiteY21" fmla="*/ 132314 h 195154"/>
                <a:gd name="connsiteX22" fmla="*/ 275102 w 296048"/>
                <a:gd name="connsiteY22" fmla="*/ 20947 h 195154"/>
                <a:gd name="connsiteX23" fmla="*/ 20947 w 296048"/>
                <a:gd name="connsiteY23" fmla="*/ 20947 h 195154"/>
                <a:gd name="connsiteX24" fmla="*/ 20947 w 296048"/>
                <a:gd name="connsiteY24" fmla="*/ 132314 h 195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96048" h="195154">
                  <a:moveTo>
                    <a:pt x="217498" y="195155"/>
                  </a:moveTo>
                  <a:cubicBezTo>
                    <a:pt x="215753" y="195155"/>
                    <a:pt x="214007" y="194457"/>
                    <a:pt x="212261" y="193409"/>
                  </a:cubicBezTo>
                  <a:lnTo>
                    <a:pt x="144882" y="153261"/>
                  </a:lnTo>
                  <a:lnTo>
                    <a:pt x="10473" y="153261"/>
                  </a:lnTo>
                  <a:cubicBezTo>
                    <a:pt x="4538" y="153261"/>
                    <a:pt x="0" y="148374"/>
                    <a:pt x="0" y="142788"/>
                  </a:cubicBezTo>
                  <a:lnTo>
                    <a:pt x="0" y="10473"/>
                  </a:lnTo>
                  <a:cubicBezTo>
                    <a:pt x="0" y="4538"/>
                    <a:pt x="4538" y="0"/>
                    <a:pt x="10473" y="0"/>
                  </a:cubicBezTo>
                  <a:lnTo>
                    <a:pt x="285575" y="0"/>
                  </a:lnTo>
                  <a:cubicBezTo>
                    <a:pt x="291161" y="0"/>
                    <a:pt x="296049" y="4538"/>
                    <a:pt x="296049" y="10473"/>
                  </a:cubicBezTo>
                  <a:lnTo>
                    <a:pt x="296049" y="142788"/>
                  </a:lnTo>
                  <a:cubicBezTo>
                    <a:pt x="296049" y="148374"/>
                    <a:pt x="291161" y="153261"/>
                    <a:pt x="285575" y="153261"/>
                  </a:cubicBezTo>
                  <a:lnTo>
                    <a:pt x="227972" y="153261"/>
                  </a:lnTo>
                  <a:lnTo>
                    <a:pt x="227972" y="184681"/>
                  </a:lnTo>
                  <a:cubicBezTo>
                    <a:pt x="227972" y="188173"/>
                    <a:pt x="226226" y="191664"/>
                    <a:pt x="222735" y="193758"/>
                  </a:cubicBezTo>
                  <a:cubicBezTo>
                    <a:pt x="221338" y="194457"/>
                    <a:pt x="219244" y="195155"/>
                    <a:pt x="217498" y="195155"/>
                  </a:cubicBezTo>
                  <a:close/>
                  <a:moveTo>
                    <a:pt x="20947" y="132314"/>
                  </a:moveTo>
                  <a:lnTo>
                    <a:pt x="148024" y="132314"/>
                  </a:lnTo>
                  <a:cubicBezTo>
                    <a:pt x="149770" y="132314"/>
                    <a:pt x="151865" y="132663"/>
                    <a:pt x="153261" y="133711"/>
                  </a:cubicBezTo>
                  <a:lnTo>
                    <a:pt x="207025" y="165829"/>
                  </a:lnTo>
                  <a:lnTo>
                    <a:pt x="207025" y="142788"/>
                  </a:lnTo>
                  <a:cubicBezTo>
                    <a:pt x="207025" y="136853"/>
                    <a:pt x="211912" y="132314"/>
                    <a:pt x="217498" y="132314"/>
                  </a:cubicBezTo>
                  <a:lnTo>
                    <a:pt x="275102" y="132314"/>
                  </a:lnTo>
                  <a:lnTo>
                    <a:pt x="275102" y="20947"/>
                  </a:lnTo>
                  <a:lnTo>
                    <a:pt x="20947" y="20947"/>
                  </a:lnTo>
                  <a:lnTo>
                    <a:pt x="20947" y="132314"/>
                  </a:lnTo>
                  <a:close/>
                </a:path>
              </a:pathLst>
            </a:custGeom>
            <a:grpFill/>
            <a:ln w="346" cap="flat">
              <a:noFill/>
              <a:prstDash val="solid"/>
              <a:miter/>
            </a:ln>
          </p:spPr>
          <p:txBody>
            <a:bodyPr rtlCol="0" anchor="ctr"/>
            <a:lstStyle/>
            <a:p>
              <a:endParaRPr lang="en-US"/>
            </a:p>
          </p:txBody>
        </p:sp>
        <p:sp>
          <p:nvSpPr>
            <p:cNvPr id="441" name="Freeform 440">
              <a:extLst>
                <a:ext uri="{FF2B5EF4-FFF2-40B4-BE49-F238E27FC236}">
                  <a16:creationId xmlns:a16="http://schemas.microsoft.com/office/drawing/2014/main" id="{2EBE7203-E3C7-7895-F20C-4950196DF95B}"/>
                </a:ext>
              </a:extLst>
            </p:cNvPr>
            <p:cNvSpPr/>
            <p:nvPr/>
          </p:nvSpPr>
          <p:spPr>
            <a:xfrm>
              <a:off x="9586993" y="4603217"/>
              <a:ext cx="212610" cy="182237"/>
            </a:xfrm>
            <a:custGeom>
              <a:avLst/>
              <a:gdLst>
                <a:gd name="connsiteX0" fmla="*/ 202137 w 212610"/>
                <a:gd name="connsiteY0" fmla="*/ 182238 h 182237"/>
                <a:gd name="connsiteX1" fmla="*/ 10473 w 212610"/>
                <a:gd name="connsiteY1" fmla="*/ 182238 h 182237"/>
                <a:gd name="connsiteX2" fmla="*/ 0 w 212610"/>
                <a:gd name="connsiteY2" fmla="*/ 171764 h 182237"/>
                <a:gd name="connsiteX3" fmla="*/ 0 w 212610"/>
                <a:gd name="connsiteY3" fmla="*/ 10473 h 182237"/>
                <a:gd name="connsiteX4" fmla="*/ 10473 w 212610"/>
                <a:gd name="connsiteY4" fmla="*/ 0 h 182237"/>
                <a:gd name="connsiteX5" fmla="*/ 202137 w 212610"/>
                <a:gd name="connsiteY5" fmla="*/ 0 h 182237"/>
                <a:gd name="connsiteX6" fmla="*/ 212611 w 212610"/>
                <a:gd name="connsiteY6" fmla="*/ 10473 h 182237"/>
                <a:gd name="connsiteX7" fmla="*/ 212611 w 212610"/>
                <a:gd name="connsiteY7" fmla="*/ 171764 h 182237"/>
                <a:gd name="connsiteX8" fmla="*/ 202137 w 212610"/>
                <a:gd name="connsiteY8" fmla="*/ 182238 h 182237"/>
                <a:gd name="connsiteX9" fmla="*/ 20947 w 212610"/>
                <a:gd name="connsiteY9" fmla="*/ 161291 h 182237"/>
                <a:gd name="connsiteX10" fmla="*/ 191664 w 212610"/>
                <a:gd name="connsiteY10" fmla="*/ 161291 h 182237"/>
                <a:gd name="connsiteX11" fmla="*/ 191664 w 212610"/>
                <a:gd name="connsiteY11" fmla="*/ 20947 h 182237"/>
                <a:gd name="connsiteX12" fmla="*/ 20947 w 212610"/>
                <a:gd name="connsiteY12" fmla="*/ 20947 h 182237"/>
                <a:gd name="connsiteX13" fmla="*/ 20947 w 212610"/>
                <a:gd name="connsiteY13" fmla="*/ 161291 h 18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610" h="182237">
                  <a:moveTo>
                    <a:pt x="202137" y="182238"/>
                  </a:moveTo>
                  <a:lnTo>
                    <a:pt x="10473" y="182238"/>
                  </a:lnTo>
                  <a:cubicBezTo>
                    <a:pt x="4888" y="182238"/>
                    <a:pt x="0" y="177350"/>
                    <a:pt x="0" y="171764"/>
                  </a:cubicBezTo>
                  <a:lnTo>
                    <a:pt x="0" y="10473"/>
                  </a:lnTo>
                  <a:cubicBezTo>
                    <a:pt x="0" y="4538"/>
                    <a:pt x="4888" y="0"/>
                    <a:pt x="10473" y="0"/>
                  </a:cubicBezTo>
                  <a:lnTo>
                    <a:pt x="202137" y="0"/>
                  </a:lnTo>
                  <a:cubicBezTo>
                    <a:pt x="207723" y="0"/>
                    <a:pt x="212611" y="4538"/>
                    <a:pt x="212611" y="10473"/>
                  </a:cubicBezTo>
                  <a:lnTo>
                    <a:pt x="212611" y="171764"/>
                  </a:lnTo>
                  <a:cubicBezTo>
                    <a:pt x="212611" y="177350"/>
                    <a:pt x="207723" y="182238"/>
                    <a:pt x="202137" y="182238"/>
                  </a:cubicBezTo>
                  <a:close/>
                  <a:moveTo>
                    <a:pt x="20947" y="161291"/>
                  </a:moveTo>
                  <a:lnTo>
                    <a:pt x="191664" y="161291"/>
                  </a:lnTo>
                  <a:lnTo>
                    <a:pt x="191664" y="20947"/>
                  </a:lnTo>
                  <a:lnTo>
                    <a:pt x="20947" y="20947"/>
                  </a:lnTo>
                  <a:lnTo>
                    <a:pt x="20947" y="161291"/>
                  </a:lnTo>
                  <a:close/>
                </a:path>
              </a:pathLst>
            </a:custGeom>
            <a:grpFill/>
            <a:ln w="346" cap="flat">
              <a:noFill/>
              <a:prstDash val="solid"/>
              <a:miter/>
            </a:ln>
          </p:spPr>
          <p:txBody>
            <a:bodyPr rtlCol="0" anchor="ctr"/>
            <a:lstStyle/>
            <a:p>
              <a:endParaRPr lang="en-US"/>
            </a:p>
          </p:txBody>
        </p:sp>
        <p:sp>
          <p:nvSpPr>
            <p:cNvPr id="442" name="Freeform 441">
              <a:extLst>
                <a:ext uri="{FF2B5EF4-FFF2-40B4-BE49-F238E27FC236}">
                  <a16:creationId xmlns:a16="http://schemas.microsoft.com/office/drawing/2014/main" id="{9BE0CFCB-B552-2D34-D655-EE18E53711A7}"/>
                </a:ext>
              </a:extLst>
            </p:cNvPr>
            <p:cNvSpPr/>
            <p:nvPr/>
          </p:nvSpPr>
          <p:spPr>
            <a:xfrm>
              <a:off x="9633076" y="4725756"/>
              <a:ext cx="120444" cy="59698"/>
            </a:xfrm>
            <a:custGeom>
              <a:avLst/>
              <a:gdLst>
                <a:gd name="connsiteX0" fmla="*/ 109971 w 120444"/>
                <a:gd name="connsiteY0" fmla="*/ 59699 h 59698"/>
                <a:gd name="connsiteX1" fmla="*/ 10473 w 120444"/>
                <a:gd name="connsiteY1" fmla="*/ 59699 h 59698"/>
                <a:gd name="connsiteX2" fmla="*/ 0 w 120444"/>
                <a:gd name="connsiteY2" fmla="*/ 49225 h 59698"/>
                <a:gd name="connsiteX3" fmla="*/ 0 w 120444"/>
                <a:gd name="connsiteY3" fmla="*/ 30024 h 59698"/>
                <a:gd name="connsiteX4" fmla="*/ 29675 w 120444"/>
                <a:gd name="connsiteY4" fmla="*/ 0 h 59698"/>
                <a:gd name="connsiteX5" fmla="*/ 90770 w 120444"/>
                <a:gd name="connsiteY5" fmla="*/ 0 h 59698"/>
                <a:gd name="connsiteX6" fmla="*/ 120444 w 120444"/>
                <a:gd name="connsiteY6" fmla="*/ 30024 h 59698"/>
                <a:gd name="connsiteX7" fmla="*/ 120444 w 120444"/>
                <a:gd name="connsiteY7" fmla="*/ 49225 h 59698"/>
                <a:gd name="connsiteX8" fmla="*/ 109971 w 120444"/>
                <a:gd name="connsiteY8" fmla="*/ 59699 h 59698"/>
                <a:gd name="connsiteX9" fmla="*/ 20947 w 120444"/>
                <a:gd name="connsiteY9" fmla="*/ 38752 h 59698"/>
                <a:gd name="connsiteX10" fmla="*/ 99498 w 120444"/>
                <a:gd name="connsiteY10" fmla="*/ 38752 h 59698"/>
                <a:gd name="connsiteX11" fmla="*/ 99498 w 120444"/>
                <a:gd name="connsiteY11" fmla="*/ 30024 h 59698"/>
                <a:gd name="connsiteX12" fmla="*/ 90770 w 120444"/>
                <a:gd name="connsiteY12" fmla="*/ 20947 h 59698"/>
                <a:gd name="connsiteX13" fmla="*/ 29675 w 120444"/>
                <a:gd name="connsiteY13" fmla="*/ 20947 h 59698"/>
                <a:gd name="connsiteX14" fmla="*/ 20947 w 120444"/>
                <a:gd name="connsiteY14" fmla="*/ 30024 h 59698"/>
                <a:gd name="connsiteX15" fmla="*/ 20947 w 120444"/>
                <a:gd name="connsiteY15" fmla="*/ 38752 h 59698"/>
                <a:gd name="connsiteX16" fmla="*/ 20947 w 120444"/>
                <a:gd name="connsiteY16" fmla="*/ 38752 h 5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0444" h="59698">
                  <a:moveTo>
                    <a:pt x="109971" y="59699"/>
                  </a:moveTo>
                  <a:lnTo>
                    <a:pt x="10473" y="59699"/>
                  </a:lnTo>
                  <a:cubicBezTo>
                    <a:pt x="4538" y="59699"/>
                    <a:pt x="0" y="54811"/>
                    <a:pt x="0" y="49225"/>
                  </a:cubicBezTo>
                  <a:lnTo>
                    <a:pt x="0" y="30024"/>
                  </a:lnTo>
                  <a:cubicBezTo>
                    <a:pt x="0" y="13615"/>
                    <a:pt x="13266" y="0"/>
                    <a:pt x="29675" y="0"/>
                  </a:cubicBezTo>
                  <a:lnTo>
                    <a:pt x="90770" y="0"/>
                  </a:lnTo>
                  <a:cubicBezTo>
                    <a:pt x="107178" y="0"/>
                    <a:pt x="120444" y="13615"/>
                    <a:pt x="120444" y="30024"/>
                  </a:cubicBezTo>
                  <a:lnTo>
                    <a:pt x="120444" y="49225"/>
                  </a:lnTo>
                  <a:cubicBezTo>
                    <a:pt x="120444" y="54811"/>
                    <a:pt x="115906" y="59699"/>
                    <a:pt x="109971" y="59699"/>
                  </a:cubicBezTo>
                  <a:close/>
                  <a:moveTo>
                    <a:pt x="20947" y="38752"/>
                  </a:moveTo>
                  <a:lnTo>
                    <a:pt x="99498" y="38752"/>
                  </a:lnTo>
                  <a:lnTo>
                    <a:pt x="99498" y="30024"/>
                  </a:lnTo>
                  <a:cubicBezTo>
                    <a:pt x="99498" y="25136"/>
                    <a:pt x="95657" y="20947"/>
                    <a:pt x="90770" y="20947"/>
                  </a:cubicBezTo>
                  <a:lnTo>
                    <a:pt x="29675" y="20947"/>
                  </a:lnTo>
                  <a:cubicBezTo>
                    <a:pt x="24787" y="20947"/>
                    <a:pt x="20947" y="25136"/>
                    <a:pt x="20947" y="30024"/>
                  </a:cubicBezTo>
                  <a:lnTo>
                    <a:pt x="20947" y="38752"/>
                  </a:lnTo>
                  <a:lnTo>
                    <a:pt x="20947" y="38752"/>
                  </a:lnTo>
                  <a:close/>
                </a:path>
              </a:pathLst>
            </a:custGeom>
            <a:grpFill/>
            <a:ln w="346" cap="flat">
              <a:noFill/>
              <a:prstDash val="solid"/>
              <a:miter/>
            </a:ln>
          </p:spPr>
          <p:txBody>
            <a:bodyPr rtlCol="0" anchor="ctr"/>
            <a:lstStyle/>
            <a:p>
              <a:endParaRPr lang="en-US"/>
            </a:p>
          </p:txBody>
        </p:sp>
        <p:sp>
          <p:nvSpPr>
            <p:cNvPr id="443" name="Freeform 442">
              <a:extLst>
                <a:ext uri="{FF2B5EF4-FFF2-40B4-BE49-F238E27FC236}">
                  <a16:creationId xmlns:a16="http://schemas.microsoft.com/office/drawing/2014/main" id="{108250AD-D1E8-B359-3C65-11790F5173F9}"/>
                </a:ext>
              </a:extLst>
            </p:cNvPr>
            <p:cNvSpPr/>
            <p:nvPr/>
          </p:nvSpPr>
          <p:spPr>
            <a:xfrm>
              <a:off x="9657514" y="4646507"/>
              <a:ext cx="71568" cy="71568"/>
            </a:xfrm>
            <a:custGeom>
              <a:avLst/>
              <a:gdLst>
                <a:gd name="connsiteX0" fmla="*/ 35959 w 71568"/>
                <a:gd name="connsiteY0" fmla="*/ 71568 h 71568"/>
                <a:gd name="connsiteX1" fmla="*/ 0 w 71568"/>
                <a:gd name="connsiteY1" fmla="*/ 35610 h 71568"/>
                <a:gd name="connsiteX2" fmla="*/ 35959 w 71568"/>
                <a:gd name="connsiteY2" fmla="*/ 0 h 71568"/>
                <a:gd name="connsiteX3" fmla="*/ 71568 w 71568"/>
                <a:gd name="connsiteY3" fmla="*/ 35610 h 71568"/>
                <a:gd name="connsiteX4" fmla="*/ 35959 w 71568"/>
                <a:gd name="connsiteY4" fmla="*/ 71568 h 71568"/>
                <a:gd name="connsiteX5" fmla="*/ 35959 w 71568"/>
                <a:gd name="connsiteY5" fmla="*/ 20947 h 71568"/>
                <a:gd name="connsiteX6" fmla="*/ 20947 w 71568"/>
                <a:gd name="connsiteY6" fmla="*/ 35610 h 71568"/>
                <a:gd name="connsiteX7" fmla="*/ 35959 w 71568"/>
                <a:gd name="connsiteY7" fmla="*/ 50622 h 71568"/>
                <a:gd name="connsiteX8" fmla="*/ 50622 w 71568"/>
                <a:gd name="connsiteY8" fmla="*/ 35610 h 71568"/>
                <a:gd name="connsiteX9" fmla="*/ 35959 w 71568"/>
                <a:gd name="connsiteY9" fmla="*/ 20947 h 71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568" h="71568">
                  <a:moveTo>
                    <a:pt x="35959" y="71568"/>
                  </a:moveTo>
                  <a:cubicBezTo>
                    <a:pt x="16059" y="71568"/>
                    <a:pt x="0" y="55509"/>
                    <a:pt x="0" y="35610"/>
                  </a:cubicBezTo>
                  <a:cubicBezTo>
                    <a:pt x="0" y="16059"/>
                    <a:pt x="16059" y="0"/>
                    <a:pt x="35959" y="0"/>
                  </a:cubicBezTo>
                  <a:cubicBezTo>
                    <a:pt x="55509" y="0"/>
                    <a:pt x="71568" y="16059"/>
                    <a:pt x="71568" y="35610"/>
                  </a:cubicBezTo>
                  <a:cubicBezTo>
                    <a:pt x="71568" y="55509"/>
                    <a:pt x="55509" y="71568"/>
                    <a:pt x="35959" y="71568"/>
                  </a:cubicBezTo>
                  <a:close/>
                  <a:moveTo>
                    <a:pt x="35959" y="20947"/>
                  </a:moveTo>
                  <a:cubicBezTo>
                    <a:pt x="27580" y="20947"/>
                    <a:pt x="20947" y="27580"/>
                    <a:pt x="20947" y="35610"/>
                  </a:cubicBezTo>
                  <a:cubicBezTo>
                    <a:pt x="20947" y="43988"/>
                    <a:pt x="27580" y="50622"/>
                    <a:pt x="35959" y="50622"/>
                  </a:cubicBezTo>
                  <a:cubicBezTo>
                    <a:pt x="43988" y="50622"/>
                    <a:pt x="50622" y="43988"/>
                    <a:pt x="50622" y="35610"/>
                  </a:cubicBezTo>
                  <a:cubicBezTo>
                    <a:pt x="50622" y="27580"/>
                    <a:pt x="43988" y="20947"/>
                    <a:pt x="35959" y="20947"/>
                  </a:cubicBezTo>
                  <a:close/>
                </a:path>
              </a:pathLst>
            </a:custGeom>
            <a:grpFill/>
            <a:ln w="346" cap="flat">
              <a:noFill/>
              <a:prstDash val="solid"/>
              <a:miter/>
            </a:ln>
          </p:spPr>
          <p:txBody>
            <a:bodyPr rtlCol="0" anchor="ctr"/>
            <a:lstStyle/>
            <a:p>
              <a:endParaRPr lang="en-US"/>
            </a:p>
          </p:txBody>
        </p:sp>
      </p:grpSp>
    </p:spTree>
    <p:extLst>
      <p:ext uri="{BB962C8B-B14F-4D97-AF65-F5344CB8AC3E}">
        <p14:creationId xmlns:p14="http://schemas.microsoft.com/office/powerpoint/2010/main" val="25094950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19372105"/>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1846940"/>
      </p:ext>
    </p:extLst>
  </p:cSld>
  <p:clrMap bg1="lt1" tx1="dk1" bg2="lt2" tx2="dk2" accent1="accent1" accent2="accent2" accent3="accent3" accent4="accent4" accent5="accent5" accent6="accent6" hlink="hlink" folHlink="folHlink"/>
  <p:sldLayoutIdLst>
    <p:sldLayoutId id="2147483660"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729"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 id="2147483724" r:id="rId64"/>
    <p:sldLayoutId id="2147483725" r:id="rId65"/>
    <p:sldLayoutId id="2147483727" r:id="rId66"/>
    <p:sldLayoutId id="2147483728" r:id="rId67"/>
    <p:sldLayoutId id="2147483649" r:id="rId6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2D85C-3223-1AD7-6EBC-284A89852226}"/>
              </a:ext>
            </a:extLst>
          </p:cNvPr>
          <p:cNvSpPr>
            <a:spLocks noGrp="1"/>
          </p:cNvSpPr>
          <p:nvPr>
            <p:ph type="ctrTitle" idx="4294967295"/>
          </p:nvPr>
        </p:nvSpPr>
        <p:spPr>
          <a:xfrm>
            <a:off x="1524000" y="1122363"/>
            <a:ext cx="9144000" cy="2387600"/>
          </a:xfrm>
          <a:prstGeom prst="rect">
            <a:avLst/>
          </a:prstGeom>
        </p:spPr>
        <p:txBody>
          <a:bodyPr/>
          <a:lstStyle/>
          <a:p>
            <a:endParaRPr lang="en-US"/>
          </a:p>
        </p:txBody>
      </p:sp>
      <p:sp>
        <p:nvSpPr>
          <p:cNvPr id="3" name="Subtitle 2">
            <a:extLst>
              <a:ext uri="{FF2B5EF4-FFF2-40B4-BE49-F238E27FC236}">
                <a16:creationId xmlns:a16="http://schemas.microsoft.com/office/drawing/2014/main" id="{2299BAC4-B4D6-7F0F-DD4A-E542BE2D76DA}"/>
              </a:ext>
            </a:extLst>
          </p:cNvPr>
          <p:cNvSpPr>
            <a:spLocks noGrp="1"/>
          </p:cNvSpPr>
          <p:nvPr>
            <p:ph type="subTitle" idx="4294967295"/>
          </p:nvPr>
        </p:nvSpPr>
        <p:spPr>
          <a:xfrm>
            <a:off x="1524000" y="3602038"/>
            <a:ext cx="9144000" cy="1655762"/>
          </a:xfrm>
          <a:prstGeom prst="rect">
            <a:avLst/>
          </a:prstGeom>
        </p:spPr>
        <p:txBody>
          <a:bodyPr/>
          <a:lstStyle/>
          <a:p>
            <a:endParaRPr lang="en-US"/>
          </a:p>
        </p:txBody>
      </p:sp>
    </p:spTree>
    <p:extLst>
      <p:ext uri="{BB962C8B-B14F-4D97-AF65-F5344CB8AC3E}">
        <p14:creationId xmlns:p14="http://schemas.microsoft.com/office/powerpoint/2010/main" val="1827433513"/>
      </p:ext>
    </p:extLst>
  </p:cSld>
  <p:clrMapOvr>
    <a:masterClrMapping/>
  </p:clrMapOvr>
</p:sld>
</file>

<file path=ppt/theme/theme1.xml><?xml version="1.0" encoding="utf-8"?>
<a:theme xmlns:a="http://schemas.openxmlformats.org/drawingml/2006/main" name="Office Theme">
  <a:themeElements>
    <a:clrScheme name="eGroup Brand Colors">
      <a:dk1>
        <a:srgbClr val="262626"/>
      </a:dk1>
      <a:lt1>
        <a:srgbClr val="FEFFFF"/>
      </a:lt1>
      <a:dk2>
        <a:srgbClr val="262626"/>
      </a:dk2>
      <a:lt2>
        <a:srgbClr val="FEFFFF"/>
      </a:lt2>
      <a:accent1>
        <a:srgbClr val="02637F"/>
      </a:accent1>
      <a:accent2>
        <a:srgbClr val="373838"/>
      </a:accent2>
      <a:accent3>
        <a:srgbClr val="009ECC"/>
      </a:accent3>
      <a:accent4>
        <a:srgbClr val="FF9F24"/>
      </a:accent4>
      <a:accent5>
        <a:srgbClr val="ADAEB0"/>
      </a:accent5>
      <a:accent6>
        <a:srgbClr val="FEFFFF"/>
      </a:accent6>
      <a:hlink>
        <a:srgbClr val="009ECC"/>
      </a:hlink>
      <a:folHlink>
        <a:srgbClr val="FF9F24"/>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718236B7-9B71-2142-A2C6-1AE634104033}" vid="{95A75A4D-2A7C-9C4B-8903-6A522F980A90}"/>
    </a:ext>
  </a:extLst>
</a:theme>
</file>

<file path=docProps/app.xml><?xml version="1.0" encoding="utf-8"?>
<Properties xmlns="http://schemas.openxmlformats.org/officeDocument/2006/extended-properties" xmlns:vt="http://schemas.openxmlformats.org/officeDocument/2006/docPropsVTypes">
  <Template/>
  <TotalTime>6</TotalTime>
  <Words>0</Words>
  <Application>Microsoft Macintosh PowerPoint</Application>
  <PresentationFormat>Widescreen</PresentationFormat>
  <Paragraphs>0</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Arial,Sans-Serif</vt:lpstr>
      <vt:lpstr>Avenir Black</vt:lpstr>
      <vt:lpstr>Avenir Book</vt:lpstr>
      <vt:lpstr>Avenir Heavy</vt:lpstr>
      <vt:lpstr>Century Gothic</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Carly Picciuto</dc:creator>
  <cp:lastModifiedBy>Carly Picciuto</cp:lastModifiedBy>
  <cp:revision>1</cp:revision>
  <dcterms:created xsi:type="dcterms:W3CDTF">2026-03-19T22:06:50Z</dcterms:created>
  <dcterms:modified xsi:type="dcterms:W3CDTF">2026-03-19T22:13:14Z</dcterms:modified>
</cp:coreProperties>
</file>